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7" r:id="rId2"/>
    <p:sldId id="343" r:id="rId3"/>
    <p:sldId id="338" r:id="rId4"/>
    <p:sldId id="340" r:id="rId5"/>
    <p:sldId id="339" r:id="rId6"/>
    <p:sldId id="341" r:id="rId7"/>
    <p:sldId id="342" r:id="rId8"/>
    <p:sldId id="357" r:id="rId9"/>
    <p:sldId id="352" r:id="rId10"/>
    <p:sldId id="353" r:id="rId11"/>
    <p:sldId id="354" r:id="rId12"/>
    <p:sldId id="355" r:id="rId13"/>
    <p:sldId id="356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8" r:id="rId23"/>
    <p:sldId id="359" r:id="rId24"/>
    <p:sldId id="378" r:id="rId25"/>
    <p:sldId id="363" r:id="rId26"/>
    <p:sldId id="360" r:id="rId27"/>
    <p:sldId id="361" r:id="rId28"/>
    <p:sldId id="362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4:45.8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1214 6757,'0'-15'-1,"0"7"0,0 0 100,0 3 306,0 3-32,0-11-105,0 5 1,0-7-75,0 0 0,0-6 93,0-3 1,5-4-69,0-1 0,11-6-54,-1 1 0,3-7-82,-3 2 0,-1-8 58,1-2 0,5 0-111,-1 4 1,-1-4-94,-8 0 0,3 0-206,-3 5 1,-4-3-28,-1 3 1,-3-2-220,-2 12 1,0 1-636,0 9 1150,0 2 0,0 1 0,0-2 0</inkml:trace>
  <inkml:trace contextRef="#ctx0" brushRef="#br0" timeOffset="291">603 552 7569,'8'7'-70,"-2"-4"-20,-6 7 1,0-5 327,0 4 0,-6-4-41,-4 5 0,-8-5-81,-1 5 1,-8-5 2,3 5 1,-4-7-178,-1 2 1,-1 3-44,1 2 1,4-4-95,1-1 0,1 2 3,-1-2 1,-4 4-530,3-4 721,-2 0 0,-3 8 0,1 4 0</inkml:trace>
  <inkml:trace contextRef="#ctx0" brushRef="#br0" timeOffset="637">456 1199 7569,'8'0'-615,"0"0"496,-3 0 97,-3 0 1,6-2 93,-3-3 1,-2 2 273,7-7-240,-7 1 1,5-11 83,-3 0 1,2-6-38,2 2 0,4-6-37,-3-4 0,3-4 68,2-6 0,0-5-87,-1 0 1,3-5-111,2 5 1,-2-4 91,2 4 1,-7-5-419,-2 5 0,-2-5 175,1 5 1,-2 0-346,-7 5 1,5 6 508,0 4 0,6 3 0,-3 1 0</inkml:trace>
  <inkml:trace contextRef="#ctx0" brushRef="#br0" timeOffset="1092">1205 876 7569,'15'-9'-778,"0"4"615,-7-3 86,5 0 198,-11-7 0,3 6-59,-10-1 0,-4 7-53,-5-2 0,-6 3 18,1 2 0,-8 2-26,3 3 0,3 3 24,1 6 0,-1 1-37,1 0 0,2 4 35,9 1 0,-3 1-4,7-1 0,-5-2-38,6 6 1,-1-4 29,5 4 1,1-4-27,4 5 0,3-7 25,7 1 0,5-3 40,-1-1 1,7-2-39,-1-3 0,9-3 77,5-7 0,4-2-39,1-3 1,0-3 5,0-7 1,-3-6-13,-7-4 0,-1-1-5,-14 2 1,1-4 74,-5 4 1,-7 1-63,-3-2 1,-5 7-131,-5-1 1,-8 2 77,-7 3 1,-12 5-283,-3 4 1,-6 2 30,-3-2 251,0 4 0,0-6 0,0 7 0</inkml:trace>
  <inkml:trace contextRef="#ctx0" brushRef="#br0" timeOffset="1500">1514 861 7569,'8'6'0,"4"-2"-27,-7 5 145,6-5-158,-3 2 1,0-4 122,-3 3-106,-3-4 81,-2 12 0,0-4-148,0 5 1,-5 1 63,0 0 0,-5-1-47,5 1 1,-1 5 24,1-1 1,3 1 16,-3-5 0,4-1 65,1 1 0,0 0-29,0-1 1,6-4 76,4 0 0,-2-5-65,2 5 1,5-7 17,4 2 1,6-3-5,-6-2 0,8-2-18,-3-3 0,4-2-14,1-2 0,1-4-2,-1 3 0,0-8-30,1-2 1,-1 1 44,1 4 1,1 5-26,3 0 1,-3 5 14,3-4 0,1 5 44,-6-1 0,2 4-41,-11 1 1,-1 6 40,-4 4 1,-7 5-21,-3 4 1,2-1 7,-3 7 1,0-7-184,-9 2 1,2 1 103,-7-2 0,2 1-645,-2-5 690,-3-1 0,5 1 0,-7 0 0</inkml:trace>
  <inkml:trace contextRef="#ctx0" brushRef="#br0" timeOffset="2175">2705 846 7569,'29'-8'149,"1"-5"1,-6 3 2,0-9 1,-1 1-97,2-7 0,3-6 92,-4-8 0,6-4-94,4-1 0,-8 0-10,3 0 0,-9 0-190,0 0 0,-11 6-228,-4 4 253,-3 3 1,-2 3-89,0 4 1,-7 4 82,-2 10 1,-5-1-10,0 6 1,-3 0 80,-2 5 0,1 8 81,-7 7 0,6 6-49,-6 9 0,6 7 3,-6 7 1,2 2 33,-1 8 0,-4 0 109,4 5 1,-4-1 21,-2 1 1,1 2-68,0 2 0,4-2-49,1 2 0,4-2 10,-4-2 0,7-7-73,2-3 0,6-10 69,4-5 0,3-7-73,-3-3 1,4-11 42,1 2 1,6-10-15,4 0 1,5-5-76,4-5 0,6-8 77,9-7 0,-3-6-25,3 1 0,-4-2 21,-6-3 1,2 2-72,-6 4 0,0-2 43,-6 6-38,1 1 70,0 4 8,-1 7 0,-1 8 16,-3 10 0,2 3-36,-7 1 1,4 6 76,-4 0 0,2 6-62,-2-2 0,-2-1 100,7 2 1,0-6-71,4 6 1,1-7 2,0 1 0,-1-4 12,1-5 1,0 3-2,-1-3 1,6-4-37,0-1 0,-1-3 22,-4-2 0,0 0-417,-1 0 390,1-7 0,0-1 0,-1-7 0</inkml:trace>
  <inkml:trace contextRef="#ctx0" brushRef="#br0" timeOffset="2509">3792 229 7569,'0'14'-415,"0"1"1,0 0 366,0 0 1,-4-1 208,-1 1 0,-7 6-118,2 4 0,-3 2-3,-1 3 1,-1 1 55,0 3-50,1-3 1,-6 13-39,0 0 1,-1 1 40,2 4 1,1 6-84,-7-1 1,7 8 75,-2-3 1,4-5-166,1 5 1,1-10 38,-1 0 0,7-10-136,3-5 0,3-5-246,2-4 466,0-4 0,0-13 0,7 5 0,1-4 0</inkml:trace>
  <inkml:trace contextRef="#ctx0" brushRef="#br0" timeOffset="2693">4101 596 7569,'8'-14'-174,"5"-1"226,-11 0 110,5 7-159,-7 1 0,-2 7 96,-3 0 0,-8 7-157,-7 3 1,-6 1-153,2-1 169,-4 3 1,-6-5-267,-1 7 0,-6 0 98,2-1 209,-3 1 0,-2 6 0,0 2 0</inkml:trace>
  <inkml:trace contextRef="#ctx0" brushRef="#br0" timeOffset="3082">4057 1125 7569,'15'0'0,"-1"-6"-624,1-4 429,0 4 0,-5-9 142,-1 0 0,0 0 257,0-4 1,-2-2-67,-7 1-90,0 0 1,-2 6-19,-3-1 0,-3 7-67,-6 3 1,-8 3-36,-2 2 1,-6 2 105,-4 3 1,1 3-107,-6 7 0,7 1 49,-3 4 0,6-2-32,4 6 0,4-4 45,6 4 1,2-1 6,4 2 0,2 1 18,7-7 0,2 1 2,3-5 1,4-1 45,11 1 1,8-7-57,6-3 1,5-3 65,-4-2 1,4-2-53,-5-3 1,0-3 49,-4-7 1,-1-1-10,1-4 0,-8 2 0,-2-6 0,-4-1-23,-1-4 1,-5 5 3,0-1 1,-7 7-115,2-2 0,-15 4 68,-5 1 1,-9 7-250,-1 3 1,-7 4 251,-3 1 0,-6 13 0,4 3 0</inkml:trace>
  <inkml:trace contextRef="#ctx0" brushRef="#br0" timeOffset="4945">4336 1125 7569,'0'15'-454,"0"0"1,0 0 310,0-1 176,0 1 1,0 0-4,0-1 1,2-4-1,3 0 0,3-7-54,7 2 58,-1-3 0,3-2-3,2 0 0,-1 0 13,7 0 1,-6-5-66,6 0 0,-1-11 54,6 1 0,-2-5-70,-4 1 0,4-4 62,-4-7 1,4-1-61,1-3 1,1 1 57,-1-6 1,2 0-4,4-5 0,2-5 60,7 0 0,-5 3-38,1 2 0,-3 3 34,2-8 0,-3 4-41,-6 0 0,-6 6-61,1 0 1,-12 6 61,2-1 1,-11 5-132,1 4 0,-3 4 38,-2 6 0,-7 7-36,-2 3 0,-6 10 76,-5 5 1,-3 10-14,-6 4 0,0 9 36,-1 1 0,1 5-37,-1-5 1,3 2 48,2-1 0,-1-3-34,6 8 1,1-8 5,4 3 0,0 0-1,1 0 1,4 1-5,0-2 1,7-3-3,-2 3 0,3-8 3,2-1 1,0-2 13,0 1 0,5-2-16,0-8 1,7-1 28,-3-3 0,4 2-21,2-8 1,1 1 51,4-5 0,-2-1-40,7-4 0,-6-3 3,6-7 0,-7 0-5,1 1 1,2 4 0,-1 0 1,5 2-44,-6-2 1,2-1 39,-1 6 1,-4-5-25,4 5 0,-4-2 17,-1 3 1,1 2-3,4-3 1,-9 3 12,4 2 1,-4 0 10,4 0 54,0 0 0,0 0-68,-1 0 1,-1 2 16,-3 3 1,3-3-8,-3 2 0,3-2-6,2-2 0,-1 0 11,1 0 1,0-2-32,0-2 0,-1 0 12,1-6 1,0 6-5,-1-6 0,1 5-4,0-5 1,4 2 9,1-2 0,0-1 20,-6 6 0,6-7-15,-1 3 179,1 2-162,-5-6 78,-1 5-25,1-7-32,-7 7 1,-3 1-67,-10 7 0,-5 0 51,-9 0 1,1 2-61,-7 3 0,6-2 50,-6 7 1,7 0-54,-1 4 1,-2 1 36,1 0 1,0 1-21,6 4 0,4-4 15,0 4 0,7-2 1,-2 1 1,-2-2 3,2 2 0,1-2-2,4-3 0,0 1 1,0 0 1,6-6-2,4 1 0,3-2-7,2 2 0,-1-2 7,1-3 0,6-3 3,4 3 0,3-4-3,1-1 1,2-6 0,3-4 1,-3-3-1,4-2 0,-4 1-1,-2-1 0,0-6 7,1-4 1,-2 2-7,-4-1 0,4-6 21,-4-4 1,6-2-18,4 2 1,-3 1 15,3-6 1,4 0-14,1-5 1,4 0 2,1 0 1,-5-2-18,0-3 0,-6 3 13,1-3 1,-5 8-8,-4 2 0,-4 11 5,-6-1 0,-5 9-13,-1 1 0,-5 2 13,1 3-82,-4 6 1,-7 1 55,-4 7 1,-3 7-7,-2 2 0,-8 11 21,-6 4 1,0 4-10,-6 2 1,4 4-21,2 0 1,-1 2 17,1-2 0,0 4 13,-1 6 1,6-5-14,-1 0 1,7 1 28,-1 4 0,2-2-7,3-3 0,-1 2-1,0-6 1,5 4 10,1-5 1,5 0-21,-1-4 0,4-2 17,1-4 0,1-3-11,4-6 0,-1-2 4,5-3 0,1 1-3,5-6 1,4 0-2,1-5 0,6-5 0,-1 0 0,4-11 0,5 1 0,-1-4 0,6-1 0,0-3 0,6-6 0,-6-1-1,0 1 1,-6 0 0,1-1 0,-1-4 2,1 0 1,-3-2-3,3 1 0,2-2 66,-2-7 1,11 0-48,-6-1 1,5-4 3,-10 0 0,5 0 34,-4 5 1,-3 2-37,-7 3 0,-4 4-23,-6 11 1,-2-2 48,-3 6-73,3 1 1,-12 9 42,4 0 0,-11 8-46,-9 2 1,-6 7 17,-9 8 1,1 1-4,0 4 0,-7 2 8,-4 8 1,3 1 1,-2 3 0,6 2-21,-1 3 0,3 4 20,1-4 1,6 3 5,-1 2 1,7-1-8,-1-4 1,2 2 11,3-7 0,1 5 6,3-4 0,-2-1 3,7-5 0,1-4-3,4-1 0,0-4-2,0 5-8,0-7 0,6 3 4,4-7 0,3-4-19,2 0 0,1-7 14,4 2 1,-2-3-7,6-2 0,1-2 3,4-3 1,0-3-2,1-7 0,1 1 3,3-1 0,-3-1-1,3-4 0,-3 4 22,-1-4 1,-6 2-21,1-1 0,-7 2 28,1-2 0,-2 2-24,-3 3 0,-4 1 71,0 3-70,-7-3-3,4 11 0,-9-4-15,-3 6 1,-3 0 21,-7 0 1,-6 4-59,-3 1 1,1 7 48,-2-2 1,7 3-42,-1 1 1,-2 1 29,1 0 1,0-1-3,6 1 1,4 1 6,0 4 0,5-4 6,-5 4 1,7-2 9,-2 2 1,4-4-19,1 4 0,1-4 41,4-1 0,8-6-32,7 1 1,6-7 3,-2 2 1,4-3-3,2-2 0,-1 0-1,0 0 0,1-2 21,-1-3 1,-1-1 0,-4-4 1,3-1-22,-8 6 1,7-7 5,-1 3 1,-2 0-21,1 0 0,-6 4 18,2-5 0,1 7-18,-1-2 0,4 3 22,-4 2 1,1 0-2,-2 0 1,-2 2 19,2 3 1,-1-2 0,2 7 0,-4-1-11,4 6 1,3-2-6,1-3 0,2 1-169,-1-6 1,3 0 51,-4-5 101,4 0 0,8 7 0,1 1 0</inkml:trace>
  <inkml:trace contextRef="#ctx0" brushRef="#br0" timeOffset="5520">8614 949 7569,'6'16'0,"-4"4"-273,3-10 36,-4-4 290,-1 7 337,0-11-1179,0 5 268,0-21 521,0 5 0,7-19 0,1 5 0</inkml:trace>
  <inkml:trace contextRef="#ctx0" brushRef="#br0" timeOffset="5661">8702 670 7569,'8'6'-116,"5"2"-251,-11 7 252,4 0 23,-6-7 92,0-1 0,7-7 0,1 0 0</inkml:trace>
  <inkml:trace contextRef="#ctx0" brushRef="#br0" timeOffset="6203">10201 67 7569,'0'15'0,"-5"4"-246,0 1 222,-6 6 1,3-3 123,-7 6 0,0 7-85,1 4 0,-7 2 76,-4 2 1,-1 0-89,1 0 0,-2 5-147,2 0 97,-3 0 0,5-5-78,4 0 1,3-4 87,1-1 0,0-6-195,0 1 1,7-5-102,3-4 333,-3-4 0,7 0 0,-6 2 0</inkml:trace>
  <inkml:trace contextRef="#ctx0" brushRef="#br0" timeOffset="6409">10392 141 7569,'0'9'0,"0"1"0,-1-5-157,-4 5 104,-3-7 1,-9 4-1,-2-6 176,-6 4 1,-4-3-140,-6 3 1,-7 1-168,-7-1 0,-8 7-245,-2-3 0,5 6 428,-5 5 0,4 3 0,-4 6 0</inkml:trace>
  <inkml:trace contextRef="#ctx0" brushRef="#br0" timeOffset="6734">10201 949 7569,'-6'8'0,"-4"4"-2,-10-7 123,-3 6 0,-8-9-188,-3 3 54,-3-4 0,-8-1-91,1 0 0,0 0 120,0 0 1,2 0-200,2 0 1,-2 0 78,3 0 0,-5 0 104,-5 0 0,3 13 0,-5 4 0</inkml:trace>
  <inkml:trace contextRef="#ctx0" brushRef="#br0" timeOffset="7571">10363 787 7569,'24'-1'-611,"1"-4"420,-1 3 1,1-11 164,-1 3 0,-1-3 269,2-1 1,3-1-167,-4 0 0,-1 0-97,1 1 0,-4-1 41,5 0 1,-8 7-187,3 3 150,-4-3 43,-1 13 0,-7-3-62,-3 12 1,-5 3 54,-5 2 1,2 4-57,-7 7 1,-3-1 39,-2 0 1,-3 1-10,9-1 0,-3-4 14,2-1 1,2-6-83,3 2 63,4-4-1,1-8 1,8-1-59,7-7 0,4-7 59,1-3 1,6-4-42,-2-6 0,-1 4 33,2-4 1,-7-1 2,1 1 0,-2 2-9,-3 9 1,1-3 13,0 7 0,-5-5 11,-1 6 0,-4-1 3,5 5 0,-5 0 45,5 0-57,-7 6 0,4 2 22,-7 7 0,4-5-16,1 0 1,2-2 27,-2 2-27,-4 3 1,8-10 36,-4 7 0,-2-7-21,7 2 3,-7-3 9,10-2-7,-5 0 27,7-7-36,-1-1 0,1-5 40,0 3 0,0-1-37,-1 6 1,1-7 32,0 2 0,1-3-3,4-1 1,-2-6-21,6 0 1,-4-6 38,4 2 1,1-6-31,4-4 1,0 1-15,1-6 0,-1-2 13,1-8 1,-3 4-74,-2-4 1,1-2 66,-6 2 0,-1 2-84,-4 8 1,-2-2 34,-3 6 0,-2 6-158,-3 5 25,-3 6 96,4-4 15,-6 14 1,-2 10 9,-2 12 1,-3 3-21,-3 7 0,-5 6 15,1 4 0,-1 12-38,-5-2 0,-2 10 45,-3 0 1,2-2-8,-1 2 0,6-2 35,-2 2 0,4-5 0,1-10 0,0 2 8,1-7 0,1 1-33,3-6 1,3-6 141,7-4-125,0-9 80,0-3 1,7-14-52,3-3 0,4-8 3,6-1 0,-2-7-13,6 1 1,1-7 1,4-3 1,1 1-18,-1 5 0,5-6 15,1 1 0,-1-5-17,-5 4 0,2 0 16,4 0-6,2 4 0,7-5 0,1 7 0</inkml:trace>
  <inkml:trace contextRef="#ctx0" brushRef="#br0" timeOffset="8229">11877 596 7569,'24'-8'-642,"1"3"666,-7-3 0,10 5-155,-4-7 118,4 7 0,0-9 25,-4 7 1,2 0 80,-6 5 0,4 0-226,-4 0 153,0 0 1,-7 2-10,-4 3 0,-2 3-18,-7 7 0,0 0-5,0-1 1,-7 1-21,-2 0 1,-4 4 0,-2 1 0,0 4-50,1-4 0,0 1 86,5-1 1,-3-4-16,7 4 1,0-9-27,5-1 44,0 0 26,0-2 1,7-2 7,3-6 1,3 0-33,2 0 1,4-6 8,1-4 0,4 2 27,-4-2 1,-1 0-28,-4-4 0,5-1-35,-1 0 0,1 1 33,-5-1 0,-1 5-24,1 0 16,0 0 1,-1-3-58,1 4 28,-7-4-5,5 11 12,-5-5 0,6 9 10,-5 3 0,4 1 4,-3 4 0,3 3-4,2-3 0,0-2 19,-1 2 1,6-5 0,0 5 0,1-7 3,-2 2 0,-2-3 20,2-2 0,3 0 7,-3 0 1,2 0-9,-1 0 1,-4-5-21,4 0 0,-4-7 44,-1 3 0,0-5-33,-1 0 0,-1-3 25,-3-2 0,3 3-12,-3-4 1,-3 4 7,-2 1 1,-4 5-21,-1 0 1,-3 5 8,-7-4 1,-1 5-97,-14-1 1,-7 4 87,-13 1 0,0 6-248,-9 4 1,0 8-77,-5 2 292,7-1 0,-5 9 0,4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28.2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15 7717,'-15'-5'614,"0"0"-397,1 0-165,-8 5 1,-1 0 27,-6 0 1,1 0-24,4 0 0,-4 2-12,3 3 0,-1-2-5,2 7 1,3-5-6,6 5 1,0-2-2,1 2 1,4 3-145,0-3 1,7-2-75,-2 2 202,3-1 0,4 4-71,3-3 1,4 7 50,11-8 1,3 8-22,6-8 0,7 5 20,3 0 0,9-6 112,1-3 0,0 2-65,-5-2 1,-5 0 132,0-5 0,-13-7-48,-1-3 1,-7-3-40,-3-1 0,-6-1-30,1 0 0,-7 0 24,2 1 1,-6-3-128,-9-2 0,-1 2 111,-14-2 1,1 7-291,-6 3 0,-4 4 103,0-5 1,-6 7-539,6-2 1,-5 3-193,5 2 0,1 0 253,8 0 596,4 7 0,6 7 0,1 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5:31.8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7569,'8'0'-1235,"-1"0"1224,-7 0 21,6 0 0,-4-2-6,3-3 4,-3 4-83,-2-12 63,0 11-63,0-5 0,-7 7 0,-1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5:32.2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45 7569,'8'0'-1502,"-2"0"1572,-6 0 0,-6-7-232,-4-3 162,-3 4 0,5-7 0,1 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3T09:40:29.8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 1735 7569,'0'-10'0,"0"-2"0,0-4 0,0-7 0,0-8 0,0-8 0,0-10 1267,0-7-1607,0-9 682,0-2 1,0-8-154,0-3 1,-2-11-270,-3-9 1,4-1-25,-4 1 0,8 1-470,2 4 1,8 8-252,2-3 414,0 10 153,12-2 1,-4 19-382,7 7 639,-1 7 0,-5 14 0,1 4 0,-2 1 0,-5 1 0,-5-3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3T09:40:30.6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1808 7569,'14'0'0,"1"0"0,0 0-543,0 0 350,-1 0 0,-1-8 582,-3-7-117,3 1-81,2-21 1,1 3 2,4-17 1,-5-3-7,-6-7 0,4-7 151,-3-2 1,-3-16-411,-2-4 1,-4-10 160,-1 0 1,0 48 0,-1-1-121,-1-1 1,-1 1-1,-5-44-111,-7 7 0,0 2-754,0 7 486,-6-6 61,5 17 0,-7 2 348,3 17 0,-2 0 0,-8 5 0,1 4 0,-1-3 0,1-3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3T09:40:35.5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1177 7569,'-8'0'-279,"2"0"1,4 0 399,-3 0 0,4-7 1,-4-3 0,-2 2 5,2-2 1,-5 1-1,5-6 0,-4-6-11,4-4 0,-5-3 142,5-1-145,0-7-15,5-2 0,0-7-124,0-4 134,0 3-91,0-11 0,7 0-79,3-7 0,4-8-106,6-1 1,-2-6-548,6-4 1,2-2 714,9 7 0,9-1 0,8 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3T09:40:36.2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1250 7569,'20'-16'-496,"0"-4"249,6-2 356,-3-14 1,6-8 368,0-10 1,-4-10 8,-1-5-2776,1-3 2422,4-8 0,-6 2 132,-3-10-879,-10 3 454,-4-10 0,-7 12-426,-4 0-109,-4 12 695,-12 0 0,7 25 0,-1 10 0,8 13 0,6 10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5:40.1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942 162 6905,'8'0'548,"-13"0"-456,-10 0 1,-3 0 17,4 0 0,-3 0 8,-2 0 0,-4 5-20,-7 0 0,1 5 8,0-5 1,-1 6-156,1-1 117,-7 3 1,0 2-30,-3 0 1,-2-1-210,7 1 164,-7 6 1,3-3-77,-6 7 0,-5-1 68,0 6 1,2-3-17,8-2 0,-2 6-151,6-7 186,8 7-24,-1-8 1,12 7-86,-4-1 93,10-6-30,-3 5 0,12-10-5,-4 6 1,3-6-17,2 2 0,0-2-4,0 1 1,7-2 19,2 2 1,4-7-2,2-3 1,6 0 27,4 0 0,3 3 0,3-7-89,3-2 231,-3-1-155,11-2 59,-4 0 1,4-2 1,-2-3 1,0 2-9,-5-7 0,1 0 89,-2-4 0,-3 0-55,3 5 1,-4-4 11,-6 3 1,2-3 66,-6-2-98,0 0-8,-6 1 1,-1 4-10,-3 0 0,-2 7-27,-3-2-5,-3-3-4,4 6 1,-12-4-12,-4 6 0,2 1 8,-2 4 1,2-2-76,-2 7 0,-3-5 35,3 5 0,2-5-14,-2 5 1,7-6 32,-2 6 9,-3 0 9,6-2 0,-4 0-6,6-3-3,0-3 33,0 11 1,1-10 6,4 7 9,-3-7 1,6 4 38,-3-7-57,-3 0-4,4 0 27,1 0-22,-6 0 9,12 0-9,-11 0 0,11 0 11,-3 0 1,-2 0 0,2 0 1,0 0 32,4 0 1,6 0 6,0 0 1,6 5 68,-2 0-106,4 0 1,-4-1 16,1 1 34,6 0-46,-7 2 1,14-6 0,-12 4 27,0-3 1,-4-2-3,2 0 0,-6 0-1,2 0 0,-4 0 11,-1 0 1,-2-7-3,-4-2 0,5 0 204,-5 0-220,4-1 0,-3-8 40,0 3 122,-7-9-107,4 14-36,-7-11-6,0 6 0,-7 0-35,-3 1 1,-7 1-7,-3 3 1,-1-2-20,1 7 1,2-1-122,-6 1 1,4 3 32,-4-3 1,1 4-108,-2 1 1,-3 0 203,4 0 0,-4 6 0,-1 2 0</inkml:trace>
  <inkml:trace contextRef="#ctx0" brushRef="#br0" timeOffset="1526">1441 677 7569,'10'0'-594,"0"0"409,0 0 0,0 0 458,-1 0-87,1 0 1,5 0-140,0 0 0,1-2-6,4-3 1,-4-1-24,4-4 59,2-3-8,1 5 1,2-7 24,-1 0 0,-4-4 20,4-1 1,-1-6-3,2 2 1,3 1-16,-4-2 0,4 1 1,1-6 0,-4 3-55,-1 2 0,-6-1-68,2 6 1,-9 1-130,-1 4 75,-7 7 47,4-5 1,-9 11-101,-3-3 39,-3 4 1,-8 1 6,-4 0 75,-3 0 1,-6 6-49,-1 4 1,1 8-17,0 1 0,-1 3 26,1-3 1,4-1 6,1 7 0,-1-6-10,-4 6 1,1-1 21,4 6 1,-4-6 24,3 1 1,4-2-32,2 1 1,2 2 5,3-6 1,5 4 7,5-4 1,4 0 2,4-6 0,5 6 7,5-1 0,8-4-3,2-5 0,4-5 41,1 5 0,1-7-44,-1 2 1,-1 1 77,-4-1-69,4 0 1,-5-6 141,6-4-135,1 3 1,-1-11 20,0 3 1,6-3 5,-1-2 0,7 1 20,-2-1 1,-1-1 1,1-4 1,-6 2 150,1-6-177,3 6 0,-6-10 84,4 3 1,-6-2-45,-4-3-50,2 7 0,-10-3 5,2 7 0,-1-6-4,2 5 1,-9-4-13,4 4 1,-4 1-6,4 4 0,-7 5-11,-3 0 0,-3 6-12,-2-6 31,0 7 1,0-6-40,0 4 1,-2 4-38,-3-4 42,-3 3 0,-7 2-7,1 0 0,-1 0 16,0 0 0,-4 7-4,-1 3 1,-4 1 14,4-1 1,-6 8-2,1-3 0,-4 4-47,-5 1 45,3 3 1,-5 6-16,6 0 0,1 1-24,0-1 29,6-6 1,-3 5-7,6-4 1,0 2 6,6-1 0,5 1-1,5-6 0,2-1 23,2-4 0,6 0 3,4-1 1,10 1 62,4 0-78,4-7 3,2-2 0,4-6 167,0 0-155,0 0 15,2 0 1,-5 0 7,4 0 0,-4-4 34,-2-1 0,-1-7 2,-4 2 0,3-3-10,-8-1 0,2-1 14,-1 0 0,-4 5-4,4 1-34,-4-1 1,-1-5-94,0 0 90,-1 7 0,-4-3 8,0 6-5,-7 0-4,4 5-44,-7 0 1,-7 7-14,-3 2 1,-1 0-157,1 0 190,-3 1-6,5 5 0,-2-5-193,0-1 186,1 1-19,0-2 1,1 6-9,3-5 1,4-1-15,-4 2 8,3 0 47,2 5 0,2-5 13,3-1 0,3-5 50,7 1-82,-1-4 37,1-1 0,5 0-1,-1 0 0,6 0 18,-6 0 1,7-5 2,-1 0 1,-2-6-2,1 1 1,1-1 3,4 1 0,-4-3 12,-1 3 1,-4-1 3,4 1 1,-6-2-9,2 7-12,-4-6-9,-1 9 0,0-4 37,-1 6-40,1 0 1,0 0-82,-1 0 81,1 6 1,1-2-29,4 5 1,-4 0-69,4 0 1,-5 5 61,-6-5 1,3-1-34,-7 2-101,0 0-5,-5 5 136,0-1 0,-5-4-225,0 0 190,-7 0-62,-2-2 0,-3 3-169,-2-6 1,2 5 276,3-5 0,-1 6 0,0-2 0</inkml:trace>
  <inkml:trace contextRef="#ctx0" brushRef="#br0" timeOffset="2773">3646 618 7569,'0'8'-516,"0"5"1,0-9 958,0 5-109,0-5-56,0 2-373,0 1 151,-6 1 1,-2 7-102,-7-1 0,5-4 71,0 0 1,2 0-23,-2 4 1,-3 1-73,4 0 133,-5-7-36,0 5 1,4-5-369,0 7 198,0-7 1,2 0 140,3-3 0,4 3 0,1 7 0</inkml:trace>
  <inkml:trace contextRef="#ctx0" brushRef="#br0" timeOffset="3210">3984 736 6998,'-14'0'216,"4"0"-274,0 0 116,0 0-23,-4 0 1,-1 0-73,0 0 78,1 0-32,5 0 0,-9 1 7,4 4 1,-4-2-26,3 7 0,2 0-13,3 5 1,-3-1-1,3 1 1,-1 0 7,1 0 1,4-1-44,6 1 64,0 0-11,0-1 1,3-4-11,7 0 14,-1 0 25,19-2 1,-3-2 3,9-6 0,-1 0 8,6 0 1,-2-1 6,3-4 0,0-3 8,-5-7 0,4 0 83,-5 1 0,-1-1 145,-9 0-240,-2-6 5,-8 5 1,-1-6 130,-3 8-119,3-1-34,-11 7 0,4-5-85,-6 3 0,-1 2 31,-4-2 0,-3 5-143,-7-5 1,-1 7 70,-4-2 1,2 4-81,-6 1 0,1-5-445,-2 0 331,-3 0 105,12 5 1,-10 2 191,6 2 0,-6 5 0,3 5 0</inkml:trace>
  <inkml:trace contextRef="#ctx0" brushRef="#br0" timeOffset="3801">4087 750 7569,'38'0'-140,"-2"-5"63,-7 1 0,1-6 125,-1 5 1,0-5 3,1 5 1,-1-6 32,1 1 0,1-1-121,3 1 0,-3-2 31,3 7 16,-3 0 1,-6 5 131,-1 0-142,-6 0 88,3 0-47,-12 0 1,-1 2-78,-3 3 1,-4 3 47,4 7 1,-10 0-90,-4-1 1,-5 1 68,0 0 1,-1-1-86,0 1 0,1-2-87,-1-3 171,0 3-5,7-5 0,-3 2-22,6 0 11,0-7 14,5 4-38,0-7 1,11 0 22,4 0 0,10-7 29,-1-3 0,-1 2 0,1-2 0,-1 2 40,2-2-54,3 4 5,-12-1 1,10 6 166,-6-4-161,-1 3 0,-4 2 196,0 0-187,-1 0 0,-4 2 8,0 3 0,-5-2 2,5 7 0,-7-5 8,2 4-5,3-5-40,0 9 38,7-12-7,-1 12 0,-4-11-81,0 3 85,0-3-24,5-2 1,-1 0 0,1 0 1,0-2 1,-1-3 1,6-2 2,0-2 1,-1-3 13,-4 7 0,0-4 1,-1 4 1,1-7 104,0 2-111,-1-3 13,1 5 1,5-5 8,-1 3 1,1-1 0,-5 1-46,6-3 28,-5 5 1,5 0 20,-6 3 1,0-2-6,-1 2 0,1 0 21,0 5 0,4 0 4,1 0 1,1 2-67,-1 3 39,-4-3-8,5 11 0,-6-10-62,0 7 72,0-7-40,-1 10 0,1-6 2,0 2 0,-7 5-12,-3-5 0,-4 4-13,-1 2 1,-1 0-45,-4-1 0,-3 1-134,-7 0 0,-1 0-436,-4-1 326,4 1 321,-12 0 0,12-1 0,-6 1 0</inkml:trace>
  <inkml:trace contextRef="#ctx0" brushRef="#br0" timeOffset="5634">3940 15 7675,'-6'15'106,"-2"-2"123,-7-3 0,5-3 389,0-7 0,5 1-173,-4 4 1,4-3-58,-5 3-511,7-4-449,-10-1-755,11 0 1327,-5 0 0,1-6 0,-2-2 0</inkml:trace>
  <inkml:trace contextRef="#ctx0" brushRef="#br0" timeOffset="5970">3000 1 7569,'-12'14'138,"-3"1"1,-2-7 714,2-3-311,0 3-116,0-6-784,7 5 270,-5-7 106,12 0 1,-6-2-19,7-3 0,7-3 0,1-7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5:44.6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265 838 7569,'-6'8'-801,"2"4"899,-5-7 1,4-1 410,-5-4 0,2 2-476,-2 3-39,-3-3 46,5 4 1,-7-6-14,0 0-59,1 7 57,-1-6 0,0 11-66,0-7 1,-1 6 75,-3-1 0,7-2-75,-3 2 1,4 0-103,-4 4 147,7-5 7,2 4 0,6-5-54,0 6 0,3-4 54,7 0 0,1-5-35,14 5 0,-1-7 36,5 2-6,1-3 0,-2-2-3,-4 0 32,4 0 1,-7-2 197,4-3-221,2-3 48,-10-7 1,2 5 96,-9 1 1,2-1 49,-8-5-160,1 0-43,-5 1 1,0-1-1,0 0 0,-6 5-71,-4 1 1,-5 4-182,-4-5 1,2 5 57,-2-5 1,1 7-243,-2-2 431,4 3 0,-5-4 0,6-2 0</inkml:trace>
  <inkml:trace contextRef="#ctx0" brushRef="#br0" timeOffset="556">603 133 7569,'13'-15'0,"-3"0"-272,-3-6 273,-7 5-86,0-6 1,0 13-36,0-1 0,0 5 202,0-5 75,-7 7-17,-1-4 0,-7 12 15,1 0 0,-1 6 100,0-1-151,7 3-26,-5 9 1,0-6-7,-7 3 18,1 4 1,2 0-6,-2 7 1,2-4 80,-2 3-110,-4-3 0,7 10-43,-4-6 0,4 1 27,1 3 1,-5-3-101,1 3 1,-1-3-16,5-1 28,1-1 1,4-1 25,0-4 1,5-4-9,-5-10 0,6 1-130,-6-6 156,6 0 1,-2-12-11,6-2 0,-5-4 3,0-2 0,-1-6 78,1-4 0,1-1-46,-5 2 0,4-9 6,-5 3 1,5 3-19,-5 2-40,7 1 38,-10-6-38,11 1 1,-6 4-4,3 1 0,4 4 12,-4-4 1,5 6-12,5-2 0,-2 4 20,7 1 1,1 2-8,9 3 0,-2-1 157,6 6-67,1 0 0,11 5-79,3 0 164,10 0-70,-3 0 0,16 0 95,-4 0-152,4 0 1,-8 0 25,0 0 0,-11-2-5,1-2 0,-12 2-22,-2-3 1,-2 2-1,-9-2 1,-4 3-95,-5-3-122,-7 4 1,4-1-146,-7-3 1,-2 4-589,-3-4 921,-10 3 0,-8 2 0,-6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1.2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15 757 7569,'-7'15'467,"6"-7"-50,-6 5 493,7-12-663,7 6 1,6-7-120,6 0 0,9 0 91,2 0-102,6 0 1,6-2 24,-3-3 1,2-1 1,-7-4 1,6-3-76,-6 3 0,-1-5 58,-9-4 1,2 3-175,-6-4-17,-1 4-39,-10 1-162,4 0 252,-12 1 0,-1 5-63,-10 4 1,-3 4 74,-1 1 1,-1 0-186,0 0 0,-4 5 37,-1 0 0,-1 6-32,1-1 1,4 3 40,-4 2 0,4-1 49,1 1 1,2 0 46,3-1 1,4 1 71,6 0 0,0 0 49,0-1 0,6 1-72,4 0 1,10-6 30,4 1 1,9-7-40,1 2 0,7-3 99,-2-2 0,4-2-51,1-3 1,0-3 5,0-6 0,-6 4-2,-4 0 0,-3 0 6,-2-4 1,-6 4-78,-3 0 1,-4 5 69,-1-5-128,0 7 0,-1-4 59,1 7 1,-5 0-54,0 0 1,-1 5-28,6 0 0,5 7-173,-1-3 1,7 3-362,-1-2 0,8 1 270,1-6 0,7 0 365,-2-5 0,10 6 0,3 3 0</inkml:trace>
  <inkml:trace contextRef="#ctx0" brushRef="#br0" timeOffset="1169">1926 727 7569,'0'15'-399,"1"-7"542,4-3 89,4-3 1,5-2-56,1 0 0,1 0 164,4 0 1,-2-2-103,6-3 0,6 2-7,4-7 1,7 0-76,-2-4 0,2-1-48,-2 0 1,-3 1 22,-7-1 1,-1 0-17,-3 1 1,-4-1-10,-6 0 1,-2 0-30,-4 1 0,0 4-253,-4 0 166,-4 7 1,-1-2-98,-10 10 0,-9 5-115,-6 9 142,-2 4 1,-8 7-13,1-1 1,-12 5 48,2 1 0,-10 10-75,0-1 1,2 4 56,-2-4 1,4 5-19,1 0 1,-4 6 33,14-1 0,-5-3-131,10-2 1,-6-5 41,6-5 1,5-5 32,4-9 0,9-4-106,1-6 118,1-7 1,15-3 56,4-10 0,11-10-56,19-9 0,-3-6 130,8-4 0,4-3-65,5-8 1,6-5 43,-1-4 0,3 3-28,2 2 0,0 4-32,0 1 1,-2 1 105,-3 4 1,-9 8-68,-5 6 1,-9 4 124,-2 1 0,-4 1-110,-6 9 1,-7 4 239,2 1-195,-2 3 14,2 2 1,-5 7 42,-5 2 1,3 0-109,-2 0-53,0 1 1,-4 5 70,4 0 1,-1-6-79,5 1 0,1-7 60,5 2 0,0-3-41,-1-2 0,3 0 24,2 0 1,-1-7 2,7-2 0,-7 0 3,1 0 1,3-1 0,-3-5 0,1 0 0,-6 1 1,-1-1-2,-3 0 1,2 6 0,-7-1 1,4 5-2,-4-5 107,7 7-98,-11-4 97,12 1 0,-4 4-10,5-3 0,1-1-23,0 1 0,1-7-9,4 2 0,-2-3-16,6-1 1,-6-3-29,2-2 0,-4 1 36,-1-7 0,4 6-25,1-6 0,1 1 9,-1-6 0,-4 3-15,4 2 0,1-3-15,-2 4 1,-1-4-2,-8-1 1,2 4-64,-7 1 0,-1 6 27,-4-2 1,-6 4-54,-4 1 0,-8 7 49,-1 3 1,-8 3-126,3 2 0,-4 4 69,-1 5 1,-1 3 84,1 12 1,0 2-7,-1 9 1,6 1 5,-1 3 0,-3 8 50,-1-3 0,-4 4-67,9-4 1,3 0 88,1 0 0,5-6-69,6-4 0,2-5 13,7-4 0,8-4-60,7-6 1,3-2-7,11-3 1,-1-4 10,11-6 0,-4 0-10,4 0 1,-5-6 44,5-4 0,-6-3-18,1-2 1,-4 0 45,-6 1 0,2-1-48,-6 0 1,-1 2 86,-4 3-85,0-3 54,-1 5 21,-5 0-24,-3 1 0,-6 9-94,0 3 0,-1 3 67,-4 7-51,3 0 1,-5-1 41,7 1 1,0 0 12,0-1 1,7-4-20,3 0 1,5-2 93,4 2 0,-1-4-80,7-6 0,4 0 3,5 0 1,2 0 112,-1 0 1,-4-1-97,3-4 0,-5-3 115,-4-7 0,-2 0-98,-4 1 0,-2-1 12,2 0 1,-7-1 0,-3-4 1,-4 4 72,5-4 0,-7 4-96,2 1 0,-10 1 7,-4-1 0,-6 7-38,-5 3 1,-3 3 46,-6 2 1,-5 2-196,-1 3 1,-4 3 51,5 7 0,-5 1-307,4 4 1,3-4-67,7 3 0,-1-7-899,6-2 1374,1 0 0,4 4 0,0 1 0</inkml:trace>
  <inkml:trace contextRef="#ctx0" brushRef="#br0" timeOffset="1686">3690 595 7569,'14'-8'0,"-4"1"-133,0 7 170,0 0 225,-2 0 30,5 0-40,-11 0-198,4 0 44,-12 7 1,2-1-116,-5 4 1,5 3 2,-1-3 95,-3 3 0,7 2-100,-4 0 0,3-1 57,2 1 1,2 0-81,3-1 0,-2-4 56,7 0 1,4-2-50,6 2 1,8-3 73,1-7 0,1 0-23,4 0 1,2 0-19,-2 0 0,0-7-6,-4-3 1,-1-3 63,1-2 1,-3 1-35,-2-1 1,-4 0-43,-6 1 0,-5 4 63,-1 0 29,1 7-33,-2-4-4,-1 7 0,-7 7-35,0 3 1,2 1 19,2-1 1,-2 3-70,3-3 1,-2 3 65,2 1 0,-2-1 24,7-3 0,0 2-28,5-7 1,6 0 95,3-5 1,3 0-52,-3 0 0,4-2 8,-4-3 1,4 2 3,2-7 0,-6 0-30,1-5 0,-8 1-17,3-1 0,1 0 31,-1 1 1,-1-1 5,-4 0 1,-5-1-10,0-4 1,-7 4 15,2-4-23,-3 4 0,-11 3-98,-5 3 1,-9 4 50,-11 6 1,1 1-6,-6 4 0,1 3-71,-1 7 1,3 0 55,7-1 1,-1 1-313,1 0 0,6-2 125,3-3 0,4 3-473,1-3 0,7-2-145,3 2 828,4-7 0,7 10 0,2-5 0</inkml:trace>
  <inkml:trace contextRef="#ctx0" brushRef="#br0" timeOffset="2177">4557 595 7569,'23'-10'0,"-4"1"0,-2 5-548,-3-1 459,-5 4 366,4 1 0,-12 1-145,4 4-71,-3 3 0,-7 7 17,0 0 1,-5 0-16,5-1 0,-1 1 39,1 0 1,3-1-2,-3 1 1,4 0-16,1-1 0,6-4 8,4 0 0,5-7-159,4 2 124,-2-3 0,11-2-92,-4 0 1,4-2 104,1-3 0,-4-8-128,-1-6 1,-4-8 65,4 3 1,-4-4-34,4-1 1,-4-5 42,4-1 0,-1-6 33,2 2 0,8-3 7,-4-2 1,4 0 16,-4-1 0,0 1-5,1 0 1,-6 7-28,1 2 1,-9 4-107,-1 2 0,-2 6 72,-8 3 1,1 11-168,-1 4 172,-3-3 1,3 13 0,-10-1 0,0 9-52,-10 7 1,2 8-9,-11 6 0,4 7-49,-4-2 0,4 4 77,-5 1 0,6 0-54,-6 0 1,3 5 48,-3 0 1,4-2-96,6-8 0,0-3 40,1-6 1,1-7-108,3-4 60,3-2 5,1-9 91,4-2-33,9-19 0,4-1 104,14-11 1,-1-8-52,5 4 1,6-5 137,-1-1 1,12 3-42,-2-7 1,8 1-11,-3-1 0,2 3-103,-2 6 1,-3-4-75,3 0 1,-7 4-323,-8 6 0,1 6 171,-11-2 1,-4 9 246,-6 1 0,1 7 0,-7-4 0</inkml:trace>
  <inkml:trace contextRef="#ctx0" brushRef="#br0" timeOffset="2445">5395 566 7569,'21'0'-343,"-5"6"0,11-4 400,-8 3 0,6-4 250,-6-1 1,6 0-1,-6 0-196,7 0 0,-4 5 6,2 0 1,-3 5-4,-6-5 1,0 11-90,0-1 0,-7 5 50,-3-1 1,-5 4-128,-5 6 0,-5 1 56,-10-1 0,2-1-138,-6-4 0,4 3-130,-4-8 0,6 1-105,-2-5 1,-1-7 28,1-3 340,1-4 0,-2-1 0,-2 0 0</inkml:trace>
  <inkml:trace contextRef="#ctx0" brushRef="#br0" timeOffset="3164">5939 669 7569,'14'9'0,"1"1"-508,-7-7 349,5 4 1,-4-7 400,5 0 0,-4 0-7,0 0 1,0 0-107,4 0 0,1 0-7,0 0 1,1-7 186,4-2-176,-4-4 0,5-2-69,-6 0 0,-2-4 30,-3-1 33,3 0 0,-12 6-179,4-1 0,-5 5 46,-5 0 0,-4 7-70,-11-2 0,2 5 33,-6 5 1,-3 3-27,-7 7 1,3 5 69,-3-1 0,3 2-115,1-1 1,3-2 95,2 7 1,4-8-4,6 3 0,1 1 35,-1-1 0,7 4 73,3-4 1,10 0 20,4-6 1,6 1-57,5 0 1,4-5 65,11-1 1,-4-5-79,3 0 0,-3-2 49,-2-2 1,1 0-3,-1 0 1,-6 0 65,-3 0 1,-2-6-144,1-4 1,-3 2 64,4-2 0,-2 0-138,2-5 0,-4 1 76,4-1 0,2-5-63,3 1 1,-2-1 39,1 5 1,1 1-62,4-1 0,-1 2 116,-4 3 1,3-1 0,-8 6 0,1-5 47,-6 5 1,1 0-79,0 5 0,-5 0 122,-1 0-100,1 0 0,3 2-24,-3 3 1,-2-2 28,-3 7 1,-3 0-101,3 4 1,-4 1 52,-1 0 1,0 1-82,0 4 0,0-4 71,0 4 0,0-4 3,0-1 1,0-1-10,0 1-9,0-7 47,0-1-27,7-7 1,1-2-63,7-3 1,-1-3 74,1-7 0,0 1 1,0-1 0,-1 2-31,1 3-2,0-3 124,6 5 1,-5 0-102,4 3 1,-4 3 83,-1 2 1,0 0-40,-1 0 93,1 7 1,0 1-44,-1 7 0,1-6-26,0 1 1,-5-2-92,-1 2 1,1 3 74,5-3 1,0-4-292,-1-1 1,6 2 91,-1-2 1,1 0-165,-5-5 1,4 5 9,1 0 306,0-1 0,1-10 0,2-2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6:58.7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574 721 7569,'0'15'399,"0"0"-262,0-7 1,-2-2-13,-3-6 24,4 7 0,-14-6 7,0 4 0,1-1-91,-6 1 1,-3-4 37,-1 4 1,-4-3-149,-1-2 1,-2 0-15,-4 0 0,4 0 135,-3 0 0,3 0-152,1 0 1,1 0 31,0 0 1,1-2-40,3-3 1,4 4 7,6-4 1,1-2-59,-1 2 0,5-5 15,0 6 1,7-3 90,-2 2 1,4 2-5,1-7 1,6 3-18,4-7 0,10 2 153,4-7 0,9-2-87,1 1 0,13-6 145,2 1 0,5-4 25,0-5 0,-3 3 2,-7-4 1,-6 4-25,-4 2 1,-10 1-30,-4 4 1,-9 2-5,-1 8-24,-7-1 0,2 5-174,-10 0 1,-4 7-20,-11-2 0,-1 4-100,-4 1 1,-6 0-69,7 0 0,-12 0-214,6 0 0,-2 1 38,2 4 428,7-3 0,-11 11 0,3-5 0</inkml:trace>
  <inkml:trace contextRef="#ctx0" brushRef="#br0" timeOffset="464">1103 604 7569,'-15'0'-133,"4"0"-23,-4 0 1,2 0 410,-11 0 1,-6 0-8,-4 0 0,0 1-283,4 4 0,1-2 80,0 7 0,-1-5-81,1 5 0,6-5 37,3 5 0,6-1 35,4 6 0,-2-5 6,7 0 1,1 0-20,4 4 1,1-4-48,4 0 0,5-2 53,9 2 0,4 1-28,7-6 1,6 0 29,3-5 0,3 0 19,2 0 0,4 0 18,-4 0 1,0-7 87,-15-2 1,2 1-98,-11-2 0,0 0 9,-6-5 0,-6 1-10,-3-1 0,-3 5 16,-2 0 0,0 0-112,0-4 1,-7 4 62,-2 0 1,-4 7-282,-2-2 1,-1-2-50,-4 3 1,2-1-175,-6 5 0,4 0-10,-5 0 0,7 0 251,-1 0 1,7 1 237,3 4 0,-1 3 0,-5 7 0</inkml:trace>
  <inkml:trace contextRef="#ctx0" brushRef="#br0" timeOffset="1473">1191 662 7569,'30'0'-544,"-1"0"1,-3 0 643,4 0 0,-4 0-28,8 0 1,-3 0 120,-2 0 1,6-1-51,-1-4 0,0-3 10,-4-7 1,-6 0-56,1 1 1,-7-1 14,1 0 1,-7 1-58,-2-1 1,-7 0 50,2 0 0,-10 7-52,-5 3 0,-5 4 44,-4 1 0,-9 0-153,-6 0 1,-2 1 86,1 4 1,8 2-103,-8 3 0,14 3 41,-3-4 1,1 9 24,3 2 0,5 0-56,6-6 0,5 1 65,0 0 1,2-1-38,2 1 1,2-5 25,2 0 0,6-2-25,10 2 1,4-2 25,11-3 1,-3-4-3,7 4 1,-1-3 5,1-2 1,4-5-2,-4 0 1,-2-6 82,3 1 1,-8-3-81,3-2 0,1-4 92,-2-1 0,0-6-77,-4 1 1,4-2 52,0-3 1,5-6-35,-4-3 0,4 1 49,-5-1 1,0 0-46,-4-5 0,-1 5 4,1 0 0,-3 6-47,-2-1 0,-4 3 40,-6 1 1,-2 7-101,-3 4 1,1 2 111,-6 3-223,0 5 226,-5 3-25,-13 19 1,3 2-71,-10 9 1,-2 7 0,-3-6 1,-3 12-48,-1-2 0,0 1 78,-1 3 1,1 0-56,-1 5 1,-4 0 43,0 0 1,1-1-123,9-4 0,-3-3 51,8-7 1,-1-4-52,6-1 0,4-11-11,0 2-10,7-10 79,-4 1 0,9-7 5,3-4 0,0-8 107,9-7 1,-2-1-57,7 1 1,4 4 50,2-4 0,2 4-7,3 1 1,1 6 119,3-1 1,2 5-61,3-5 0,0 7 100,-9-2 0,3 3-78,-9 2 1,-3 0-48,-1 0 0,-9 2 18,-1 3 0,-7 3-13,2 7 1,-3-5-112,-2-1 1,-2 1 75,-3 5 0,-3 0-13,-6-1 0,-1 1-20,0 0 1,-4-1-16,-1 1 0,0-2-83,6-3 118,-1 3-38,0-5 1,7 2 17,3 0 17,4-7 1,2 5-10,4-3 0,10-3 27,9 3 1,4-4-8,1-1 1,1 0 3,-1 0 1,1 0 97,-1 0 0,0 0-97,1 0 0,-1-1 73,1-4 0,-1 3-60,0-3 1,-6-1 20,-3 1 1,-2-5-11,1 5 0,-7-6-31,3 1-11,-11-3 1,8-2-14,-7 0 1,-2 6-2,-8-1 1,-5 2 31,-9-2 1,-4 3-84,-6 7 1,-1 0 66,1 0 1,-1 2-117,1 3 1,0 3 14,-1 7 1,6-6 30,-1 1 0,7 0 23,-1 5 26,2 6 0,4 0 60,3 4 0,5-9-78,10-6 1,5 0 65,10 4 0,3-6-47,6-3 0,7-3 154,3-2 0,0 0-72,5 0 0,-1 0 90,11 0 1,-5 0-25,5 0 1,-5-2-47,5-3 0,-9 4-43,-1-4 0,-1 3 28,-9 2 1,-4 0-180,-6 0 1,-1 0 101,1 0 0,3 5-189,-8 0 0,7 5 49,-1-5 0,-1 0 147,6-5 0,2 0 0,12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29.3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0 176 7569,'23'-4'-421,"-3"-1"263,-4 0 1,-6 3 397,-1-3 674,-5 4-408,9-6-280,-12 7-123,6 7 41,-7 1-81,0 6 1,-2 1-43,-3 0 0,2 4 51,-7 1 0,7 0-113,-2-6 0,-1 1 139,1 0-74,0-1-38,5 1-121,6 0 1,3-7-43,5-3 0,3-3 107,2-2 1,-1-2 33,7-3 1,-1-3 23,6-7 0,-1 0 5,0 1 0,1-3-13,-1-2 1,1-2 8,-1-4 1,0-3 27,1 4 0,-2 1 13,-4-2 0,2 3 142,-6-3-166,-1 4 0,-2 6 122,2 0 1,-7 6-106,2-1 0,-2 7 65,3-2 0,-1 3-46,1 2 0,-5 7-58,0 2 0,-7 4 56,2 2 0,-4 0-145,-1 0 1,0-1 48,0 1 0,0 5 33,0-1 0,-1 1-81,-4-6 1,-2 6 41,-3 0 0,-3-1 8,4-4 1,0 0 7,0-1 1,4 1 39,-5 0-31,7-1 1,-5-1 58,3-3 0,3-2-31,-3-3 0,3-3 34,9 5 1,1-7-33,7 0 0,0 0 115,-1 0 0,6-2-63,-1-3 0,6 2 54,-5-7 0,6 2-42,-2-2 1,-1-3 24,2 3 0,-6-3-83,6-2 1,-1 1 41,6-1 0,-6-1-27,1-4 0,-7 4 26,1-4 1,2 4-66,-1 1 1,-2 0 41,-8 1 0,3 1 46,-3 3-48,-4-3 0,6 9 4,-8-5 1,3 5-47,-2-1 69,-4 4 1,13 1-9,-6 0 8,6 0-15,1 6 5,0 3 1,0 5-15,-1 1 0,-4-5-1,0 0 0,-5-6-39,5 6 1,-2-5 39,1 5 1,3-5-77,-7 5 66,0-1 0,-5 6-96,0 0 0,-7 0 52,-3-1 1,-3 6-44,-1-1 1,-1 1 53,0-5 1,1 4-64,-1 1 1,5 0 112,0-6 1,5 1-63,-4 0 1,5-6 109,-1 1-98,4 0 0,1 0 141,0 0 0,6-7-67,4 2 1,3-4 17,2-1 0,6 0-45,4 0 0,2-4 26,3-1 0,-1-7-43,1 2 1,-1-3 24,0-1 0,-1 1-60,-3 3 0,1-7 52,-7 8 1,6-8-75,-6 7 0,1-1 56,-5 1 1,-5-3-89,-1 3 1,-4 4 65,5 1-121,-7 3 36,4 2 1,-14 7-15,-3 3 1,2 3 44,-1 1 0,4 1 34,-5 0 1,7 0 16,-2-1 0,5 1 66,5 0 1,3-1-57,6 1 1,1-5 80,0 0 0,6-7-21,4 2 1,-3-4-54,3-1 0,-1 0 52,6 0 0,-6-1-29,1-4 0,-1-2 62,6-2 1,-6-5-61,1 5 1,-7-6 85,1-5 1,-2 4-71,-3-4 0,-4 4 109,0 1 0,-7 1-188,2-1 0,-5 0 96,-5 1 0,-8 4-175,-7 0 0,-6 7 50,2-2 0,-4 3-51,-1 2 1,-1 2 20,1 3 1,-1-2-352,1 7 1,6 0-8,4 4 1,2 1-526,3 0 984,-1-1 0,0 1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5.6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119 1 9789,'-7'10'360,"-3"-1"1,2 1-166,-2 5 0,0 0-81,-4-1 0,4 6 64,0-1 1,0 3-181,-4-3 1,6-2 61,3 2 1,3-2-45,2-3 0,2-1-132,3-3 0,4 2-28,11-8 0,4 1 0,11-5 0,-4 0 58,3 0 0,2 0 61,-2 0 1,5-1-5,-4-4 1,-6-2 47,-4-3 1,-7-1-33,1 6 1,-2-1 10,-3 1-23,1 3 11,0-11 11,-1 11-2,1-4 0,0 6 40,-1 0 0,1 5-43,0 0 1,0 6 92,-1-1 1,7 1-80,4-1 1,3 3-100,1-3 1,5 1-97,1-1 0,4 2-279,-5-7 1,2 4-71,-2-4 0,-3 0 538,4-5 0,-4 0 0,-2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5.8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0 7569,'-7'8'1246,"5"-1"-1250,-4-7-1833,6 0 1837,13-7 0,3 6 0,14-6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6.6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530 691 7629,'0'8'909,"-6"-1"0,-4-2-656,-10 0 0,4 1-86,-4-1 0,-3-2-22,-1 7 0,-4-7 46,-1 2 0,-6-3-142,1-2 1,-2 0-11,2 0 1,3 0-79,-3 0 1,7-2 76,3-3 0,6-3-63,-2-6 1,4-1-55,1 0 1,2-1 10,3-4 1,4-1 3,6-3 1,2-6 29,2 1 1,10-2 141,5-8 1,9-1-69,1-4 1,6-5 12,4 0 1,3 5-248,-3 5 1,6 6 82,4-1 1,-4 5-79,4 4 0,-3-1 56,-2 6 0,-5 1-543,1 4 1,-13 7 675,3 3 0,-4 3 0,3 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6.8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1 515 7569,'10'0'-137,"0"0"1,-6-2 558,6-3 0,-5-3-100,5-7 0,-2-1-232,2-4 1,3-3 46,-3-6 0,3 0-176,2-1 1,-2-4 45,-4 0 1,5-2-368,-5 1 1,4 3-94,2-7 1,0 6 452,-1-1 0,1 3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7.0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1 7711,'-6'8'994,"-3"-2"-753,-5-6 1,-8 0-130,-2 0 0,-4 0 71,-1 0 1,-6 5-205,1 0 0,-7 5 68,2-5 0,-2 5-582,2-5 0,-2 4 535,7-4 0,0 7 0,4-4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7.3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219 103 7569,'15'0'-523,"-1"0"239,-5 0 168,4 0 1,-10-2 440,7-2 1,-5-3-77,4-3 1,-5-3-59,1 3 0,-4 2-76,-1-2 1,-1 2-33,-4-2 0,-5-1 5,-10 6 1,-3 0-74,-6 5 1,0 0-84,-1 0 0,3 2 106,2 3 0,-1 3-86,6 7 1,1-1 48,4 1 0,5 5 49,0-1 0,7 1-28,-2-6 0,5 3 69,5 2 1,5-2-77,10 2 1,4-1 7,10 2 1,4-4-438,6 4 1,2-9 413,3-1 0,3 0 0,7 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7.9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1 720 7569,'0'15'552,"0"0"-136,0-7 46,0-2 347,0-6-544,0-13 0,1-1 66,4-11 0,4-3 159,5 4-341,-6-4 0,5-6-51,-3 0 0,8-7 85,2 1 1,-1-7-211,-4-2 1,0-5 70,-1 5 0,1 5-550,0 5 0,-5 1 286,-1-1 1,-4 8-844,5 7 0,-7 6 1063,2-2 0,4 4 0,-1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8.1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485 0 7488,'-1'8'130,"-4"-3"1,-3-3 351,-7-2 1,-5 5-244,1 0 1,-7 1-57,1-1 1,-3-2-251,-1 7 0,-2-5 62,-3 5 1,3 0-143,-4 4 0,4-1 102,2-3 0,0 3 45,-1-3 0,1 3 0,-1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8.6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 44 7569,'13'-1'-202,"-3"-4"248,3 3 0,-10-4 196,7 6 58,0-7-105,-2 5 0,-2-6 82,-6 3-88,0 4 1,-1-6-74,-4 7 1,2 5 55,-7 0 0,0 6-187,-5-1 1,5-2-44,1 2 0,-1 0-20,-5 5 0,5-1 52,1 1 0,5 0-169,-1-1 95,-3 1 0,7 0 101,-4 0 1,10-7-93,4-3 0,6 1 32,5-1 0,1 0 41,3-5 0,9 0-1,-4 0 0,4-2 39,-3-3 1,4-3 18,0-6 0,5-1 11,-4 0 0,-1 0 60,-5 1 1,-1 1-69,-3 3 9,2-3 1,-10 10-19,2-7 0,-7 6 86,-2 0 0,-7 4-72,2 4 0,-4 5-71,-1 5 0,0 3-9,0 2 1,0-1 62,0 7 1,0-6-40,0 6 1,0-2 31,0 1 1,0 4-48,0-4 0,-6 4 34,-4 2 0,-10 1-49,-4 3 0,-7 2-14,-8 3 0,-1 2-117,-9-7 0,-1 0-175,1-4 1,5-7 126,5-4 1,11-4-358,-2-5 0,11-4 575,-1-6 0,4 0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9.0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249 103 7569,'8'0'-10,"0"0"275,-3 0-78,-3 0 135,4 0-230,-19 0 0,8-5 103,-9 0 0,0 1-142,-5 4 1,3 0-12,-4 0 0,-1 6-80,1 4 0,-4-2 36,4 2 1,0 0-182,6 4 1,-1 1 47,0 0 1,6-1 99,-1 1 0,6-5-129,0 0 0,4 0 14,4 4 0,5-4 103,5 0 0,8-7-20,2 2 0,5-3 131,6-2 0,2 0 114,7 0 1,4-7-133,-4-3 1,-3-3 125,-12-1 1,0-6-81,1 0 1,-7-1 26,-4 1 0,-7 4-32,-2-3 0,-7 1-33,2-2 0,-5 4 58,-5-4-352,-10 4 171,-1 8 0,-14-4-591,1 7 1,0 0 659,-6 5 0,-2 7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29.9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1 132 7569,'29'-21'0,"0"5"-351,1-4 295,-1 4 1,-6 3 82,-3 3 1,-4-3 161,-1 3 66,-1 4 27,1-1-231,-7 7 32,-1 7 0,-14 2-84,-3 11 1,-3-4 66,-1 4 1,-1 1-125,0-1 0,2 1 86,3-1 1,-1-4-75,6 4 0,-5-4 50,5-1 0,0-1-69,5 1 0,0 0 98,0-1 1,9-1 11,5-3 1,1 2-13,5-7 1,2 0-14,3-5 0,-2 0-7,1 0 1,-4-2 13,4-3 1,-4 2-56,5-7 0,-7-2 51,1-7 1,-3 3 36,-1-4 0,-2 4-35,-3 1 0,1 5 21,-6 0-68,7 1 1,-11-1 61,4 0-74,-3 7-71,-2-4 109,-7 20 1,4-3-136,-7 10 0,7-4 49,-2-1 1,4 1 40,1 4 0,0-4 64,0 3 1,0-7-56,0-2 1,1-2 70,4 2 0,0-2-68,10-3 1,-2-4 120,11 4 1,-4-3-92,4-2 0,6-5 62,4 0 0,5-6-59,-4 1 1,5-3 0,0-2 0,0 5 9,0 1 0,0-1-3,-5-5 0,-6 0 62,-4 1 0,-7 4-57,1 0 0,-7 5-8,-3-5 0,-4 7 28,5-2-68,-7 4-15,4 1 18,-7 6 1,0 2-40,0 7 0,-7 6 62,-2 4 1,-4 4 22,-2 5 0,-2-1-32,-2 6 1,1 2 113,-7 8 0,1-3-72,-5 3 0,-3 1 7,-2-1 1,2 2-75,-8-2 1,8-3-93,-3 3 1,4-4-229,2 0 1,4-3 359,1-3 0,-1 10 0,-4-3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9.2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470 0 7569,'14'2'-519,"-5"3"335,-2 3 0,-9 7 0,-3-1 870,-4 1 1,-9 1-206,-2 4 1,-6 3-392,1 6 1,-2 6 23,-3-1 1,1 5-63,-1-5 0,1 9-127,0 1 0,-1 0 66,1 5 1,1-3-337,4-2 1,1-2 169,3-2 0,4 0 175,-4-5 0,4-1 0,1-5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9.5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0 8875,'-14'0'415,"-1"5"-341,0 0 0,-4 0-154,-1-5 1,1 5-463,4 0 0,0 1 345,0-1 0,1-3 197,-1 3 0,0 3 0,1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09.7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1 7569,'-6'19'16,"-4"1"6,3-1 1,-6-6 235,4-3 0,0-2-879,0-3 621,5-3 0,-9 4 0,5-6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0.6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 7569,'8'0'231,"-1"0"1038,-7 0-1057,0 6 0,-5-3-48,0 7 0,-6-5-26,1 5 1,-3 0 44,-2 4 0,-1 3-144,-4 2 0,9-2 73,-4 2 1,4-1-139,-4 2 0,7-4-40,3 4 0,3-4-50,2-1 0,8-2-122,7-3 1,6 1 88,9-6 1,1 0-5,3-5 1,2-2 23,3-3 0,-3-3 82,-6-7 1,-3 1 10,-2-1 0,-2 2-5,-4 3 1,-7-3 71,2 3 1,-2 2-51,3-2 1,-6 7 151,1-2-93,-7 4 169,11 1-203,-6 6 1,6 2 59,1 7 0,0 0-33,-1-1 1,1-4 7,0 0 1,1-2-41,4 2 1,3-4 26,6-6 1,2 0-58,3 0 1,-3 0 46,4 0 0,-1 0-158,-5 0 0,2 0 86,-11 0 1,5-4-279,-6-1 0,1 0-72,-6 5 1,1 0-685,0 0 1088,-7 0 0,5 6 0,-5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0.8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8112,'-7'8'206,"6"-1"-370,-6-7 164,20 6 0,3-4 0,14 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1.7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0 760 7569,'20'5'219,"-1"0"-36,1 7-22,-5-11 0,-1 6 173,1-7-150,0 0-47,-1 0 1,6-7-38,0-3 0,6-3 48,-2-1 0,4-8-111,1-2 1,1-4 41,-1-1 1,5-7-93,1-3 1,6-4 70,-2-1 1,3 0-30,2 0 1,0-5-100,0 0 1,-1 0 65,-4 5 1,-5 5-87,-9-1 1,-9 9 28,-6 2 0,-8 3-127,-2 11 1,-13-1 43,-12 11 0,-9 6 115,-5 9 0,-4 10 4,-1 4 0,0 11-20,0 4 0,5-2 19,-1 3 0,9-1-20,2 5 0,1-2 78,9-2 1,-6 7-50,6-3 1,-1 3-17,5-2 1,7-6-14,3 0 1,4-6-74,1 1 0,8-8-30,6-1 0,1-8 62,5 3 1,3-4 40,1-1 1,4-7-25,1-3 0,1-3 98,-1-2 0,5 0-65,1 0 0,4-5 145,-5 0 0,5-6-58,-4 1 0,-1-3 29,-5-2 0,1 0-42,-1 1 1,-1-1-22,-4 0 0,3 2-25,-8 3 1,6-1 21,-6 6 1,1 0-15,-5 5 1,-1-5 4,1 0 0,0 0 1,-1 5-8,1 0 1,0 0 1,-1 0 0,1 0-23,0 0 1,-5 0 24,-1 0 1,0 2-9,0 3 6,4-3 35,-4 4-36,5-6 1,1 0 35,0 0-17,-1 0 1,6-2 4,0-2 0,1-3 11,-2-3 1,-2-3-21,2 3 0,-2-3 187,-3-1-152,-5-1-32,-3 0 1,-8 2 9,-2 3 0,-6 4-48,-10 6 1,-3 1 31,-6 4 0,0 4-3,-1 5 0,1 3-59,-1 2 0,7-3 59,4 4 0,3-4-83,1-1 0,2 0 66,3 0 0,3-1-21,7 1 1,0-5 16,0 0 0,2-2-9,3 1 1,3 0 25,7-4 1,6-4 2,4 4 1,7-3-5,3-2 0,4 0-10,-5 0 0,2 0 40,-2 0 0,-4-2-34,-1-3 0,4 4 11,-9-4 1,6-2-6,-11 2 1,6 0 4,-6 5 1,6 0 24,-6 0 1,1 0 1,-5 0 1,-5 2 8,-1 3 0,-1-2-31,2 7 0,-2 0-11,-3 4 0,-3 1 17,3 0 0,-3 0-38,-2-1 0,0 6 37,0-1 1,-9 6-103,-5-5 1,-1 4 41,-5-4 1,4-1-102,1-4 0,1 0-518,-1-1 462,0-6 1,1-1 197,-1-7 0,7-7 0,1-1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2.0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1 7569,'8'6'-365,"-2"2"1,-10 12 1106,-1 0-302,-7 6-270,4-3 0,-12 8-25,1 3 1,-6 4 50,6 6 1,-7 0-172,1 0 1,-3 2 110,-1 3-145,0 3 54,6 0 1,-5-1-250,3-7 1,3-2 142,-3-3 0,7-3-432,-1-6 1,2-1 39,2 1 453,7-8 0,-5 6 0,5-5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2.1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0 7645,'-3'10'-24,"-7"0"1,-1-5-24,-14 4 0,1 1 206,-6 5 1,1 0-91,-1-1 1,-5 1-296,-5 0 1,-7-1 225,-2 1 0,-7 6 0,4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2.9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381 1 7569,'15'0'0,"-7"2"-802,-3 2 745,-4-2 0,-2 6 672,-4-3 0,-5-2-390,-10 7 0,2 0-105,-6 5 0,-2 6-130,-9 3 0,4-1 65,-3 2 1,3 4-78,2 6 0,1-1 59,3-5 0,-1 1-89,7-1 0,4-4 32,5-1 1,5-6-101,-4 2 0,5 1-65,-1-2 149,10 1 1,8-5-5,7-1 0,8-5 30,1-5 1,2-2-1,7-2 1,-1-2-28,1-2 1,-6-5 66,3-5 1,-4-3-9,-2-2 1,1 1-31,-1-7 1,-6 6 23,-4-6 1,-2 7-17,-3-1 0,1 2 2,0 3-2,-7-1 0,5 7 0,-11 3 0,1 10-113,-6 5 0,-1 4 28,-5 6 0,5-4 23,0 4 1,-3-4 79,2-1 0,0 0-52,5-1 0,2-1 86,3-3 1,5-2-81,9-3 1,-1-3 106,7 3 0,1-4-70,8-1 1,-1-5 13,6 1 0,0-8 18,5 2 1,-5-3 4,1-1 0,-9-1 61,-2 0 0,-6-4-80,-8-1 1,-1 0 123,1 6 1,-7-1-68,-3 0 1,-7 1 11,-7-1 1,-8 2-36,-12 3 0,-7-1-51,-3 6 1,-4 0-61,-1 5 0,0 0-198,0 0 0,6 0-316,4 0 1,5 5 39,4 0 524,4 6 0,6-3 0,1 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3.3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 7569,'14'0'-1085,"-5"0"1302,4 0 36,-12 0 298,6 0-496,-7 6 0,-2 3-24,-3 5 1,2 6 49,-7-1 0,2 3-113,-2-3 1,-1-2 94,6 2 1,-2 2-101,2-1 0,4-5 29,-4-5-58,3-1 0,4-1-105,3-3 177,3-3 0,8-2 0,2 0-59,2 0 1,6-5 38,-2 0 0,-1-6-57,2 1 0,-1-3 51,6-2 0,1 1-13,3-1 1,-3 2 23,3 3 1,2-3 1,-1 3 0,4 4 29,-5 1 1,0 3-37,-4 2 0,-6 2 55,1 3 0,-12 3-47,2 6 0,-11 1 35,1 0 1,-5 4-27,-5 1 0,-4 5-124,-11-6-55,4 7 1,-12-9 0,5 2 175,0-2 0,2-3 0,6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37.0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15 7800,'-8'0'-417,"0"-2"-364,3-2 781,3 2 0,-4-5 0,6 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3.6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74 192 7569,'15'10'-222,"0"-2"-244,-1-1 1,1-3 584,0-4 0,1 0-1,4 0 0,-2 0 354,6 0-191,1-6-115,4 4 0,0-11-30,1 3 0,-1-8-18,1-1 0,-3-1-158,-2 6 143,-4-1-19,-6 0 0,-2 0-35,-3 1-65,-4-1 1,-14 2 62,-7 3 0,-7-1-70,-13 6 0,-4 0 74,-10 5 1,3 6-146,-3 4 0,5 5 72,5 5 0,3-2-116,7 6 1,1 1-18,3 4 150,4 0-12,7 1 1,5-6 101,4 1 1,4-2-72,1 1 1,6-1 68,4-3 1,10-6-83,4 1 1,11 0 21,4-6 0,5 0 10,5 0 0,3 0-237,7 0 0,0 4 204,-1-3 0,-5 3 0,-3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4.7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1 221 9325,'6'-15'623,"4"0"-484,10 7 0,-2-5-14,6 3 0,1-8 10,4-1 1,-3-1-149,3 5 1,-2 1 65,7-1 1,-3 5-26,-2 0 1,-1 2 64,-3-2 1,1-1-182,-7 6 0,1 0-121,-5 5 93,-1 0 0,-5 2 38,-5 3 0,-2 3 79,-2 7 0,0 4-116,0 1 1,-11 4 65,-4-4 0,-3 6-30,3-2 1,-1 3 49,-4-3 1,4 2-65,-4-6 1,2-1-52,-1-4 1,2 0-153,-2-1 0,7-5-697,3-4 155,5-4 838,-2-1 0,6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5.8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44 7569,'23'0'-163,"-2"0"1,-11 0 240,0 0 36,-7 0 350,4 0 1,-9-5 94,-3 0-352,-3 1 1,-7 4-48,0 0 0,-4 0-56,-1 0 0,-1 0-91,1 0 0,2 1 46,-6 4 1,1 3-104,-1 7 1,1 1 32,3 4 0,4-4-104,-4 4 0,5 1 16,6-1 0,-3 1 57,7-2 1,0-2-49,5 2 1,2-2 30,3-3 0,10 1-40,9 0 0,4-5 82,1-1 1,2-5 1,4 1 1,2-4 91,7-1 0,0 0-99,1 0 0,2-6 126,7-4 0,-5-3-69,10-2 0,-4-5 67,4 1 1,-7-6-73,-3 6 1,-10-6 145,-4 6 1,-6-7-89,-4 1 0,-4 4-35,-7 1 1,-5 4-110,-4 1 1,-4 5 73,-1 1 0,-3 0-76,-7 0 1,-1 2 49,-14 7 1,2 0-128,-1 0 0,-4 0 79,4 0 0,-4 2 0,-2 3 0,3 3-20,2 7 1,-1-1-6,6 1 1,1 0-18,4-1 1,2 1 46,3 0 1,4 4-44,6 1 1,0 0 36,0-6 0,6 1-36,4 0 0,11-6 29,9 1 1,1-2 80,8 2 1,-2-3-41,3-7 0,0 0 7,-5 0 0,4-2 118,-5-3 0,1-3-83,-6-7 1,5-1 62,1-4 1,0-1-47,0-3 0,1-4 25,3 3 1,0 4-28,-9 2 0,2 4-3,-7 5 0,-4-1-8,-1 6 1,-9 0 23,-1 5-40,-7 0 0,4 6 2,-7 4 1,-2 5-171,-3 4 1,-3 3 101,-7 2 1,0-1-102,1-3 0,1-4-8,3 4 99,-3-4 0,11-6 27,-3 0 0,5-7 12,5 2 1,3-9-7,7 0 1,6-8-24,4 2 1,3-3 132,1-1 1,-5-1-56,1 0 1,-5 5 29,4 1 1,-6 4-6,2-5 1,-4 7 49,-1-2-63,-1 3 1,-1 4 3,-3 3 0,2 3-13,-7 6 0,-1-4-3,-4 0 1,0 0-21,0 5 0,2-2 47,3-4-31,-3 4 0,6-6-21,-3 3-2,3-4 1,8-6 12,4 0 1,-2-1-1,6-4 0,-6 2-31,2-7 1,1 5 31,-1-5 0,1 2-153,-2-2 142,-2 4 1,2 4-11,-9-3 3,3 3 0,-9 1 82,5 6 1,-4 6-69,5-1 0,-5 1 3,5-1 1,-5 3 67,4-3 1,1 1-61,5-1 0,5 2 102,-1-8 0,7 1-89,-1-5 1,3 0 106,1 0 0,0 0-95,1 0 1,-3 0 67,-2 0 0,-2-4-51,-4-1 1,-2-7 4,2 2 1,-7 2 12,-2-2-42,-7 1 0,8-6-50,-6 0 1,0 1 64,-5-1 1,-6 5-35,-4 0 0,-5 2 19,-5-2 0,2-1-71,-6 6 0,4-5 15,-4 5 0,4 0-4,-4 5 1,4 0-65,-4 0 1,4 2-188,-4 3 1,6 3-1130,-2 7 1409,-3-1 0,7 8 0,-5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6.9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1 118 7569,'15'0'-96,"-7"0"-193,5 0 719,-5 0-75,0 0-10,-1 0-36,-7 0-227,0 7 1,0-4 34,0 7 0,0 0-39,0 4 1,0 3-84,0 2 1,-5-2-37,0 2 0,-2-2 79,3-3 0,2 1-126,-3 0 0,3-6 91,2 1 0,2-5-65,3 5 1,3-7 64,7 2 0,1-3-128,4-2 0,-2 0 104,6 0 0,1-7-5,4-3 1,-4 2 38,-1-2 1,-6-1-28,2-9 0,1 4 92,-2-4 1,1-1-53,-5 2 1,1-3 51,4 3 1,-2 2-62,6-2 1,-4-2 68,4 1 0,1 5-29,4 6 0,1 0 5,-1 0 1,5-3-37,1 7 1,-1-1 8,-5 1 1,-4 3-36,-1-3 0,-7 5 36,-3 5 1,-1-2-112,-8 7 102,0 0 0,-5 5-66,0-1 1,-6 6 14,-4 0 0,-8-1-76,-2-4 1,1 5 68,4-1 0,0 1 15,1-6 0,-1 6 27,0 0-31,0-1 0,7-4 71,3 0 0,4-6-69,1 1 114,0-7 1,1 6-37,4-4 0,3-4-26,7 4 1,6-3-7,4-2 0,-2-2 1,1-3 0,-6 4 22,2-4 0,1 1-17,-1-1 0,-1 2 20,-4-7 0,0 6-24,-1-6 1,1 5-55,0-5 0,-5 0 30,-1-4 0,1-1-1,5 0 0,-2 0 19,-3 1 0,3-1-6,-3 0 0,-2 1-38,2-1 1,-6 2 33,6 3 1,-7 2-63,2 3 103,-3 3-116,-2-4-40,0 19 0,-5-3 59,0 9 1,-5-2 5,6-3 1,-3 1 11,2 0 1,3-1-1,-2 1 0,2-5 4,2 0 4,0 0 19,0 4 0,2-1 12,2-3 1,0-2 12,6-3 1,1-3-31,9 3 0,-2-4 31,6-1 0,-4 0-28,4 0 1,1 0 45,4 0 1,0-1-19,1-4 0,-1 2 5,1-7 0,-1 0-31,0-5 0,1 1 3,-1-1 1,-4-5-23,-1 1 30,-6-1 1,3 5-50,-6 1 49,-7 5-31,-1 3-80,-7 6 43,0 6 1,-7 3 16,-3 5 0,-1 1-76,1 0 1,-3-1 56,3 1 1,4 0 22,1 0 0,3-6 80,2 1-85,0 0 0,2 0 125,3 0 1,3-7-75,7 2 1,4-4 78,1-1 1,6 0-45,-1 0 1,2-5-28,3 1 1,-1-8 23,0 2 0,1 2-17,-1-2 1,6 1 28,-1-6 0,0-5-26,-4 1 0,-8-1-15,-2 5 1,-4-1 19,-1-4 0,-2 4-4,-3-4 1,-4 4-55,-6 1 0,0 1-3,0-1 0,-8 5-49,-6 0 1,-9 7 83,-12-2 0,-2 4-165,-7 1 1,-4 0 81,4 0 1,-6 6-319,10 4 0,0 3-107,5 2 1,6 1 497,0 4 0,-1-4 0,7 5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7.2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1 7569,'0'8'-411,"-1"-1"1520,-4-7-1090,3 0 0,-6 0-1049,3 0 1030,3-7 0,-11 5 0,5-4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7.8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7569,'-2'14'-45,"-3"1"0,2 2-112,-7 2 0,1-7 514,-6 2 0,0 3-109,0 2 1,-6 1-213,-3-6 0,-2 6 17,1 0 1,-1-1-326,6-4 1,-1 0 271,1-1 0,4 1 0,-5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8.8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1 383 7569,'8'0'-443,"-2"0"589,1 0 0,-4-5 269,7 0 1,-5-6-167,5 1 0,-1-8-72,6-1 0,0-3-64,0 3 0,6-4-1,3-7 0,-1 1 41,2 0-54,-1 6 1,6-3-132,-1 6 0,-5-4 109,1 4 1,-2 2-130,1 8 1,2-1 6,-6 6-109,0 0 135,-6 5 0,-6 8-108,-3 7 0,-5 1 11,-5 9 0,-3-1-44,-6 6 1,-1-1 40,0 0 1,1 1 68,-1-1 0,0-6-33,0-3 1,6-4 12,-1-1 0,7-6-11,-2 1 7,3-7 1,2 2 6,0-10 0,11-3 60,4-6 0,10-3 11,-1-2 0,4-3 55,1-2 1,1-4-100,-1 4 0,-1 2 83,-4 3 1,-1 3-65,-3 1 1,-4 7 153,4 3 0,-9 3-30,-1 2 1,-5 0 49,5 0 0,-7 2-90,2 3 0,1 4-58,-1 11 0,0-4-108,-5 4 0,0 1 94,0-1 0,-5 4-104,0-4 111,1 0 1,4-6-178,0 1 143,0-7 1,6-1-30,4-7 1,3 0 47,2 0 1,-1-7 7,1-3 1,5-3 25,-1-1 1,6-6-38,-6 0 0,6-4 46,-6 4 1,1 1-39,-5 4 0,-1 5 104,1 0-94,0 7 1,-5-3 127,-1 6 0,-5 1-78,1 4 1,-4 3-35,-1 7 1,0 1-50,0 4 1,0-4 59,0 4 0,2 1 7,3-1 0,-2-1-15,7-4 0,0-5 4,4 0 0,1-7-13,0 2 1,1-4-1,4-1 0,-4 0 16,4 0 1,1-1 6,-2-4 1,1 2 3,-5-7 0,-1 2-9,1-2 0,0-3-38,-1 3 1,-4 3 29,0 2 1,-5-1 110,5 1-92,-7 0-33,10 5 0,-10 2 6,7 3 1,-5 1-3,5 4 1,-5 3 32,5-3 0,-1 1-19,6-1 1,1 2 34,4-8 1,1 6-34,4-5 1,4 2 41,1-2 0,-1-4 14,5 4 0,-3-3 13,-1-2 1,2-5-45,-2 0 0,1-7-1,-12 3 1,1-4-24,-5-2 30,-1 0 0,-1-4-35,-3-1 27,-3 0 1,-9 2-109,-3 4 0,-8-4 85,-6 8 1,-9-1-61,-2 1 1,-4-2-19,-5 7 1,-4 1-105,4 4 1,2 0-7,-3 0 1,8 1-133,-2 4 0,2 3-59,3 7 0,5 0 102,-1-1 0,9 1 253,1 0 0,0 6 0,7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9.3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44 7569,'14'-10'-100,"1"1"1,-5 5-409,0-1 1079,-7-3-65,3 7-401,-6-6 7,-6 14 0,-1 1-58,-2 7 0,-3 4 40,7 1 0,-6-1-55,1-4 1,3 5 3,3-1 1,2 1-149,2-5 29,0-1 0,0 1 67,0 0 1,6-7-61,4-3 1,5-4 41,5-1 1,-2 0-64,6 0 0,1-1 77,4-4 0,0-2 38,1-3 0,-1-3-21,1 4 1,-6-9 5,1-2 0,-8 2 88,3 8 0,-4-1-89,-1 6 1,-5-5 126,0 5-84,-7 0-76,4 5 0,-6 7 51,4 3 0,-3 3-131,3 1 0,-4 1 60,-1 0 0,7 0 50,3-1 1,4-1 47,6-3 0,3 3-69,6-3 1,1-4 110,-1-1 1,4-3-95,-4-2 0,7-5 109,-12 0 1,6-6-43,-11 1 0,1-3 54,-5-2 1,-1 1-12,1-1 1,-7-5-28,-3 1 0,-3-1-43,-2 5 0,-2 1 19,-3-1 0,-5 0-63,-9 1 1,1 5 64,-7 4 0,3-1-186,-3 1 0,-3 0 86,4 5 0,-4 2-232,-1 3 0,-1 3-108,1 7 0,-1-1-120,1 1 1,5 0-430,-1-1 926,14 8 0,-9-6 0,12 5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19.7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 7569,'14'0'-191,"-4"1"-286,0 4 738,-7-3 0,4 6 285,-7-3-547,0-3 1,0 11 71,0-4 1,0 0-55,0 0 0,-5 6 42,0 5 1,-5-1-110,5-4 0,-5 5 88,5-1 0,1 1-61,4-5 1,0-1 40,0 1 1,1-2-122,4-3 0,5 1 41,10-6 0,-3 0 67,8-5 0,-1 0-29,6 0 0,-4-2 18,3-3 0,-4-3 4,4-6 0,1-1-1,-6 0 1,-1-4 16,2-1 0,-6-6-12,6 1 1,-7-1 1,1 2 1,2-2 36,-1 6 1,5 0-35,-6 6 1,7-1 62,-1 0 1,-2 7-56,1 3 0,-6 4 65,2 1 0,-9 6-87,-1 4 1,-7 5-6,2 4 1,-3 4-20,-2 7 0,-7-1-10,-3 0 0,-3 1-18,-1-1 1,1-4 55,3-1 1,-3-6-195,3 2 1,-3-6 196,-2-4 0,0 3 0,1-5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20.7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1 7569,'15'0'-539,"-7"0"699,-1 0 199,-21 0 1,-2 0-182,-13 0 0,4 2-98,1 2 1,-1-2 180,-4 3-174,-1 3 1,1-5-84,0 7 1,-1 0 95,1 5 1,4 1-110,1 4 1,6-2 70,-2 6 0,4-4-117,1 4 1,2-1 66,3 2 0,4 1-41,6-7 1,0 3 28,0-3 0,8-3-88,7 4 0,1-5 14,9-5 1,6 1 70,8-6 1,3 0 16,2-5 0,7 0-22,3 0 1,-3-7 72,-2-3 1,0-3-66,-5-1 0,0-1 105,-15 0 0,2 1-48,-11-1-24,-1 0 0,-9 2-136,0 3 129,-7 4 1,2 6-61,-10 0 0,2 5 47,-7 0 0,0 6-94,-4-1 0,4 3 43,0 2 1,7-1-55,-2 1 1,3 0 68,2-1 13,0 1 0,2 0 12,3-1 1,8-5-24,6-4 0,8-4 57,-3-1 0,4 0-49,1 0 0,6 0 96,-1 0 1,5-6-46,-5-4 0,1-3 82,-6-2 1,-1 0-9,-4 1 1,-2-6 71,-8 1 1,-1-6-112,-3 5 0,-3-1-9,-7 2 1,-4 2-51,-5-2 1,-8 7 60,-12 2 0,-7 7-142,-3-2 0,3 4 74,1 1 1,0 6-322,0 4 1,1-2-85,5 2 0,4 0-263,1 4 0,7-4 661,3 0 0,-1 6 0,7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30.8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383 368 7569,'-20'0'-338,"1"0"0,-7 0 311,1 0 1,2 5 59,-1 0 1,3 1-3,-9-1 0,6 2 7,-6 2 0,3 4-66,7-3 40,0 3 1,1 2 47,-1 0 0,2-1-40,8 1 1,4-5 132,6 0-131,0-1 1,13 5 37,7-5 0,7-2-26,8-7 1,2-2 37,7-3 1,0-3 13,0-7 0,-1 1 75,-4-1 1,-3-1 33,-7-4 0,-6 4-73,-3-4 1,-9-1 3,-1 1 1,-7-1-25,2 2 0,-5 4-126,-5 0 0,-4 0 84,-11 6 0,-3 2-275,-6 2 1,-2 4-88,-4 1 0,4 4-228,-3 1 1,5 7 529,4-2 0,-3 3 0,6 1 0</inkml:trace>
  <inkml:trace contextRef="#ctx0" brushRef="#br0" timeOffset="594">515 338 7569,'15'0'0,"-7"0"47,-1 7 252,-7 1-310,0 7 18,-7 6 0,4-10-58,-7 4 0,7-3 127,-2 2 0,-2 1-90,3 0 69,-1-1 0,5 1-58,0 0 1,1-2-1,4-3 1,0 1-43,10-6 1,-4 5 58,9-5 1,3 0-4,1-5 0,10 0 7,6 0 1,2-7 5,2-3 1,-3-4 62,3-6 0,-3 2-62,8-7 0,-8 1 131,-2-5 0,-5-2-71,5-4 1,-6-1 133,1-3 0,-4-2-113,-6 7 1,1 0-62,-10 4 1,1 3-98,-11 2 109,0 4 1,-12 8-155,-3 3 1,-9 3 39,-6 7 0,2 7-75,-1 3 0,-1 8 59,-4 1 0,1 7-33,4-1 0,-4 3 2,3 1 0,-1 2 47,2 3 1,-2-3-10,6 4 0,0-4 22,6-2 1,1 1 43,3-1 0,3 0-48,7 1 1,0-7 99,0-4 1,9-2-80,5-3 0,7-1 78,9-3 0,-1 2 24,1-8 0,-1 0-48,0-9 1,1 2 91,-1-7 0,2-5-101,4-5 0,-4-1 47,3 2 1,-1 2-35,1-2 0,-3-3-23,3 3 0,-3-1 32,-1 6 0,-6 4-10,1 0 1,-2 7-3,1-2 0,2 3-8,-6 2 0,1 0 30,-1 0 0,-9 5-22,4 0 1,-5 6-27,-1-1 0,-2 3 29,-7 2 0,-2 1-58,-3 4 0,-3-4 53,-7 4 0,-4 1-243,-1-1 1,-4-1-122,4-4 1,-4 0-474,4-1 811,-6-5 0,10 10 0,-6-3 0</inkml:trace>
  <inkml:trace contextRef="#ctx0" brushRef="#br0" timeOffset="2037">2500 676 7569,'8'7'0,"5"-5"18,-3 3 0,3-5 80,1-5 1,8-2 271,2-3-156,4-9 1,3 7-98,3-12 1,-1 4 28,6-4 1,-5-1-64,6-4 0,-8-2 54,3-4 0,1-2 77,-2-7 1,0 0-56,-4 0 1,-8 1-35,-2 4 0,0 1-61,-6 4 0,3 10-103,-12-1 0,-1 2-155,-4 4 1,-1 4 109,-4 5 1,-3 7 39,-7-2 0,-5 3 15,1 2 0,-6 7-104,6 3 1,-7 8 25,1 1 0,-3 9 21,-1 1 0,0 2 51,-1 9 0,1-6-8,-1 5 1,3 0 41,2 5 1,-1-1-30,6-4 1,-4-1 2,4-4 1,2-8-4,9 3 0,-3-9-23,7 0 0,0-4-60,5-1-5,0-7 0,7-2-24,3-6 1,3 0 79,1 0 0,3 0 95,2 0 1,-2-6-98,2-4 1,2-1 143,-1 1 0,0-3-77,-6 3 0,6-3 82,0-2 0,-1 0-77,-4 1 1,0 4 0,-1 0 1,1 2 21,0-2 0,-1-1-12,1 6 1,-5 0 167,0 5-174,-7 0 0,8 6 51,-6 4 1,0 3-43,-5 2 0,0 0-31,0-1 1,0 1 11,0 0 1,0 0-10,0-1 16,0 1 0,2-2-6,3-3 0,-2-4-37,7-6 0,0 0 29,4 0 0,1 0 37,0 0 1,4-1-32,1-4 1,-1 2 97,-4-7 0,0 2-27,0-2 0,-1-3 9,1 3 0,0 2 12,-1-2 0,-1 5-4,-3-5-35,3 7 3,-5-10 0,6 10-117,-5-7 148,-2 7-227,-1-4 140,-4 7-26,5 0-31,-7 7 1,0-4 56,0 7 1,0-5-74,0 4 1,0-4 56,0 5-129,-7 0 108,5 5-75,-4-1 1,7-1 54,4-3 23,4 3 1,5-10 54,1 7 1,5-6-57,-1 0 1,2-2 120,-1-2 1,1 0-108,4 0 1,1 0 75,-7 0 0,6-2-50,-5-2 1,4-3 125,-4-3 1,-1-3-60,-4 3 0,0-3-28,-1-1 1,1 4 21,0 0 0,-1 0-27,1-5 1,-2 6-51,-3-1 1,-2 5 49,-3-5 1,-3 5-81,3-5 1,-5 7 62,-5-2 1,-5 4-52,-10 1 0,2 0 10,-6 0 0,-1 0-79,-4 0 1,0 5-194,-1-1 0,6 8 112,-1-2 0,2-2-401,-1 2 1,-2-5-24,6 4 601,0 1 0,6 5 0,-1 0 0</inkml:trace>
  <inkml:trace contextRef="#ctx0" brushRef="#br0" timeOffset="2403">3749 471 7417,'15'0'-981,"-7"0"1178,-1 0 584,-7 0-472,0 6-312,0 2 51,-7 1 0,4 4 43,-7-4 1,7 4-6,-2 2 1,-2 0-30,2 0-1,0-1 0,5 1-18,0 0 1,2-2-72,3-3 0,3 1 9,7-6 0,0 5 70,-1-5 0,6-1-131,-1-4 1,8-1 97,-3-4 0,4 2-65,1-7 1,1 0 64,-1-5 0,5 1 0,1-1 0,-1 0 88,-5 1 0,1 0-89,-1 5 0,-4-4 114,-1 3 1,-4 3-97,4 2 0,-6 4 83,2 1 0,-4 0-59,-1 0 0,-2 1 75,-3 4 0,-4 3-101,-6 7 0,0 1-64,0 4 1,-8-2-211,-7 7 0,1-6 118,-6 6 0,4-7-896,1 1 1024,0-2 0,1-3 0,-1 1 0</inkml:trace>
  <inkml:trace contextRef="#ctx0" brushRef="#br0" timeOffset="3143">4749 618 7569,'14'0'165,"1"0"151,0 0 0,-1-7-115,1-3 0,5-3-1,-1-1 1,7-8-81,-1-2 17,-4-4 1,7-6 12,-4-1 1,4-4 44,2 5 0,-8-5-153,-2 4 1,-5 1 90,-5 5 0,-4 4-263,-6 1 0,-2 11 89,-2-2 1,-9 5-26,-7 0 1,-6 4-141,1 6 0,2 6 78,-1 4 1,-1 5-18,-4 5 0,5 2 62,-1 8 0,2 1 32,-1 3 0,-4 4-2,3 6 0,-2-5 104,-3 0 0,6 0-84,-1 5 1,7-6 76,-1-4 0,4 2-20,5-1 0,4-1 11,6-5 0,0-4-230,0-1 193,0-6 0,6 2-140,4-10 0,5-4 72,4-6 1,-1-6 1,7-4 1,-1-3 15,6-2 1,-6-5 92,1 1 0,-7-6-60,1 6 0,-2-1 16,-3 5 1,1 1 222,0-1-137,-7 7 27,5 1 0,-10 7 22,7 0-49,-7 0 0,9 7-43,-7 3 1,6 3-67,-1 1 0,3-2-25,2 3 0,-1-9-160,1 9 1,5-4-101,-1 4 0,6-5 39,-6 0 272,7-7 0,-3 10 0,7-5 0</inkml:trace>
  <inkml:trace contextRef="#ctx0" brushRef="#br0" timeOffset="3735">5895 897 7569,'7'-8'272,"-6"-5"-135,12 11 1,-11-11 76,3 3 1,3-8-32,2-1 1,-2-7-61,2 1 0,0-4 83,4-6 1,1 4-192,0-3 0,-1-2 65,1 2 0,0 1-309,0 9 1,-6-3-57,1 8 0,-5-6-231,5 6 1,-7-1-549,2 5 1064,-3 1 0,4-1 0,2 0 0</inkml:trace>
  <inkml:trace contextRef="#ctx0" brushRef="#br0" timeOffset="3985">6498 412 7569,'8'0'-433,"0"0"664,-3 0 193,-3 0 0,3 0-48,-10 0-375,-3 0 108,-14 0 1,-1 0-80,-6 0 78,0 0 0,-7 5-194,-3 0 0,1 6 62,-1-1 1,6 3-396,-1 2 1,3-2 97,1-3 321,1 3 0,0 1 0,-1 9 0</inkml:trace>
  <inkml:trace contextRef="#ctx0" brushRef="#br0" timeOffset="4384">6395 735 7569,'8'-8'-399,"-1"-5"1,-9 11 642,-3-3 0,-3 2-56,-7-2-265,-6 4 130,5-6 0,-10 9-28,6 3 0,0-2-92,6 7 0,-1-2-67,0 2 160,1 3 1,4-5-88,0 7 1,7-1 82,-2 1 1,3 0-158,2-1 130,0 1 0,2 0 94,3 0 1,8-6-88,6 1 0,7-7 79,-1 2 1,3-3-68,1-2 0,5-2 84,1-3 0,-3 2-35,-7-7 0,1 1 16,-6-6 0,-1 0 81,-4 0 1,-7 1-47,-3-1-114,-3 0 0,-4 1 55,-3-1 1,-8 2-303,-7 3 1,-6-1 25,2 6 0,-6 0 221,-4 5 0,3 0 0,-5 0 0</inkml:trace>
  <inkml:trace contextRef="#ctx0" brushRef="#br0" timeOffset="5535">6630 765 7569,'0'14'-793,"0"1"858,0 0 1,-5-1-60,0 1 1,-1-5 3,1 0 2,3 0 0,-4 4-4,6 1 0,1-7 52,4-3 0,3 2 8,7-3 1,1 1 152,4-5-199,-4 0 0,7 0 47,-3 0 1,-2-6-25,6-4 1,-1-3-28,2-2 1,2 1 33,-2-1 0,-2-2-4,1-2 1,1 1-7,4-7 0,6 1 51,-1-5 0,2-1-26,-2 1 1,2-2 5,3-4 1,-3 4-59,-7-3 1,-1 3 37,-3 2 1,-6 1-115,-9 3 0,-2 3 73,-3 2 1,-3 8-133,3-2 0,-5 4 39,-5 0 1,-3 4 22,-7 6 1,-1 6 5,-4 4 0,2 5-14,-6 4 1,-1 4 8,-4 7 0,4-6 16,1 1 0,1-1-24,-2 5 0,-2 6 22,2-1 0,4 0 34,1-4 1,4-1-27,1 1 1,2-1 63,3 0 0,4-4-45,6-1 0,0-6 5,0 2 0,6-4 11,4-1 1,3-7-15,2-3 0,5-3 41,-1-2 1,7 0-36,-1 0 1,-2 0 45,1 0 1,-1-5-44,1 0 0,-1-7 25,-3 3 1,-2-4-2,6-2 0,-6 5 1,2 0 1,-4 2-11,-1-2 12,0-3-2,-1 12 0,-5-6 93,-3 7-86,1 0-29,-6 0 0,6 2 18,-7 3 0,5-2-13,0 7 1,1-7 121,-1 2 1,-2 1-69,7-1 0,-5 5-38,5-5 39,0 0 88,4 1 0,1-4-48,0 3 1,-6-3-119,1-2 1,0-2 50,5-3 0,-5 3 25,-1-3-42,1-3 1,5 2 19,0-4 1,-6-3 26,1 3 1,-2 2-28,2-2 1,-3 5 34,-7-5-31,0 7 0,0-5-45,0 3 0,-7 3 9,-3-2 1,-3 2-6,-1 2 1,-1 0-56,0 0 1,-4 0 71,-1 0 1,0 0-61,6 0 0,-1 5 46,0 0 0,1 6-11,-1-1 1,2 3 2,3 2 0,-1-1 33,6 1 0,-5 5-29,5-1 0,-2 3 35,3-3 0,2-3 82,-3 4-103,10-4 1,3-3-6,7-3 1,-1 2 8,1-7 1,0 0 39,0-5 1,4 0-38,1 0 1,4 0-14,-4 0 0,1-5 34,-1 0 0,1-7 7,3 2 0,4-3-20,-3-1 0,4-3-1,5-2 1,-1 1-44,6-7 0,-4 1 42,4-6 1,-2 1-33,3 0 1,0-2 22,-5-4 0,4 3-37,-5-8 0,5 6 22,-4-5 1,-1 6 1,-5-1 0,1 1-14,-1-1 0,-6 3 13,-3-3 1,-4 8-20,-1 1 1,-7 7 17,-3-1 1,-4 7-149,-1 2 0,-3 7 82,-7-2 0,-1 7 55,-14 8 1,1 1-47,-6 13 0,1 1-6,0 4 1,-1 2 17,1 4 1,1 1 1,4 3 0,-3 3-32,8-3 1,-7 4 33,1 1 1,4 0 15,1 0 1,4 5-20,1 0 0,2 0 57,3-5 1,4-6-40,6-4 1,2-3 5,2-1 0,5-8-325,5-2 0,1-5 131,0-5 0,4-2 215,1-3 0,6-4 0,-3 6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21.6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14 587 7569,'29'-7'-408,"1"-3"317,-1-9 0,7 1 1,3-7 228,3-1 1,9-3 164,3-6 1,3 4-52,2-3 0,-7-2-79,-3 2 1,-8-5-37,-2 4 0,-13 1-39,-1 5 1,-7-1 45,-3 1 1,-7 4-244,-3 1 77,-4 6 1,-12 3-9,-4 10 0,-11 5-74,-3 5 0,-7 5 31,-8 10 0,-1 2-46,1 8 1,-5 1 52,0 3 1,0-1-37,5 6 0,5-5 7,0 6 1,6-1 33,-1 5 0,8 0 1,1 0 0,7-2-2,-1-2 1,4 2-15,5-3 1,-1-3 20,6-1 1,2-11 7,8-4 0,4-4-6,11-1 1,-2-6 106,6 1 0,1-6-100,4 0 1,6-4 151,-1-4 0,7-5-29,-2-5 1,3-3 63,2-2 1,2-4-18,3-6 1,-1-6-90,5 1 1,-8-5 58,4 4 1,-5-5-38,10 0 0,-7-2-4,2-2 0,-3 6 7,-2 4 1,-2-2-88,-3 2 1,-4 4 58,-11 6 0,-3 1-8,-6-2 1,-7 4-73,-3 7 1,-3-1 76,-2 0 0,-2 7-68,-3 3 0,-8-1 56,-6 1 1,-7 0-28,1 5 1,-3 6 16,-1 4 0,-1 5-34,1 4 1,-2-1-25,-3 7 1,3 1-9,-4 8 1,4-1-59,2 6 0,0 0 94,-1 5 0,1 1-35,-1-1 1,6-5 22,-1 0 0,7-1 11,-1 1 1,4-3-17,5-7 0,4-1 28,6-4 1,6 1-5,4-10 1,10 3 13,4-9 1,4-2 94,1-2 0,2-4-107,4-1 0,-4-1 123,3-4 1,4 0-67,1-10 1,-2 4 67,3-9 0,-8 2-50,3-1 0,0-3 16,0-2 0,-6-2-23,-4 6 0,-7-4 1,1 4 1,-7 2-135,-3 8 101,-5-3-193,2 12 125,-6-6-76,-6 20 0,-2-3 64,-7 10 0,-1 1-72,-4-2 1,8 6 80,-2-5 1,2 4-3,-2-4 1,5-1 56,5-4 0,2 0-97,2-1 171,0 1 0,6-2-112,4-3 0,5-4 75,5-6 0,2 0-50,8 0 1,-6-4 40,1-1 0,-1-7-9,6 2 0,-6-3-1,1-1 1,-6-1 33,6 0 0,-6-4-47,6-1 0,-1-4-14,6 4 1,-1 0 15,1 6 1,-1-1-23,0 0 1,6 7 22,-1 3 1,0 4-33,-4 1 0,-6 1 23,1 4 0,-7 3-3,1 7 0,-9 6-28,-5 4 1,-5-2 25,-5 1 1,-8-4-102,-7 4 1,-4-6 92,4 2 0,-4-4-589,4-1 597,1-7 0,-3 5 0,0-5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21.9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1 7327,'0'14'184,"0"1"0,-1 0 0,-4-1 0,-3 3-1,-7 2 1,0-1-203,0 7 0,1 1 80,-1 8 1,0-3-185,1 3 0,-1-7-61,0-3 0,5-6-66,1 2 0,5-4-564,0-1 415,2-7 399,2-2 0,0 1 0,0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22.3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249 74 7569,'15'0'0,"-6"0"-552,1 0 0,-5 0 421,5 0 0,-5-5 490,5 0 0,-7-6-105,2 1 1,-4 2-9,-1-2-127,0 7 1,-6-9-44,-4 7 0,-8 0-50,-1 5 1,-6 0 53,5 0 0,-6 7-52,2 3 0,1 3 16,-2 2 1,7-1-124,-1 1 1,3 5 6,1-1 0,0 7 64,0-1 0,6-4-78,-1-1 1,7 1 50,-2-2 1,5 1 5,5-5 0,8-2 14,6-3 0,12 1 73,-1-6 0,9 0-48,0-5 1,-1-5 5,1 0 1,-6-6 91,1 1 1,-3-5-93,-2-5 1,-6 3 92,-3-8 0,-4 5-76,-1-4 1,-5 6 93,-1-2 1,-5-1-81,1 2 0,-4-1-84,-1 5 0,-6 2 48,-4 3 0,-5-1-100,-4 6 1,1 0-215,-7 5 0,1 0 117,-6 0 1,2 7-261,4 2 1,-4 5 151,4 0 0,2-4 294,3 0 0,9 6 0,3 7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22.9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0 205 7569,'20'-10'0,"-1"0"0,6 2-237,-6-2 177,8-3 68,-5 5 1,8-7 109,-1 1 0,2-6 45,4 0 1,2 1-152,7 4 1,-6 5 35,-4 0 0,0 7 45,-4-2 0,-4-1 9,-11 1 1,-2 2 14,-4 7 1,-2 5-153,-7 5 1,-7 6 71,-2 0 0,-6 6-117,-5-2 1,4 2 82,-4-1 0,-1 1-70,2-6 1,-1 4 20,5-4 0,6-1-34,-1-4 0,6-5 5,0 0 57,-5-7 10,8 3-1,7-6 1,9-1 1,9-4 1,4 2-3,-3-7 1,3 0 41,1-5 0,0-4-30,1-1 0,-7 0 3,-4 6 0,2-1-9,-1 0 0,-2 1 7,-8-1 41,3 7-38,-5 1 39,7 7 0,-7 7-40,-3 3 1,-4 3 29,-1 1 1,0 6-29,0 0 0,0 4 8,0-4 0,0-1-31,0-4 1,0 0 29,0-1 0,0-4 13,0 0 1,2-5-20,3 5 0,-2-7-13,7 2 0,0-5 15,5-5 0,-1-3 4,1-7 0,4 0-31,1 1 1,6-6 25,-1 0 1,2 1-39,3 4 1,-1-3 33,1 3 0,4-3-42,0 9 0,5 1 29,-4-2 0,-3 6-21,-7 0 1,1 4 14,-6 4 1,-2 0 87,-9 6 0,0 4-89,-4 6 1,-4 1 3,4-1 0,-10-2-157,-5 6 1,-3-1 99,-1 1 0,-8-2-250,-2-8 1,-2-1 2,1-3 314,-3-3 0,6-1 0,-8 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23.1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0 7569,'-1'13'433,"-4"-3"29,3 3-109,-4-11-171,6 4-809,0-6 281,-7 0 346,6 0 0,-6 0 0,7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23.3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0 7569,'0'8'-8,"-2"-1"-183,-3-7 461,4 0-201,-6 0 0,1 6 1,-3 2-1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24.5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353 484 7538,'8'0'69,"-1"-2"-15,-7-3 1,-2 4 109,-3-4 0,2-2 248,-7 2 0,-1 1-222,-9 4 0,2 0-50,-6 0 0,-1 1-33,-4 4 0,0 5 4,-1 9 0,2-2-141,4 2 30,-4 4 1,12-5-89,-4 7 0,4-2 129,1 1 0,7-1-118,3-3 1,4-4 68,1 3 1,11-4-76,4-5 0,14 1 64,0-6 0,6 0-9,-1-5 1,-1 0 37,6 0 1,-10-1 2,6-4 1,-13 1 33,8-5 1,-6-1-44,1-5 1,-4 2 29,-6 3 1,-1-1-21,1 6 1,-5-5-223,0 5 227,-7 0-147,4 5 0,-7 2 15,0 3 0,0 3-79,0 7 0,0 1 157,0 4 1,0-4-39,0 4 0,0-4 128,0-1 1,1-2-124,4-4 1,10 3 157,9-7 0,11 0-75,4-5 0,3 0 100,2 0 1,0-2 88,1-3 0,-6-3-122,0-7 0,-8 1 24,-2-1 0,-6 0-51,-8 1 0,0-6 9,-1 0 1,-5 1 17,-5 4 0,-2-5 77,-2 1 1,-2-1-87,-2 6 1,-6 4-1,-10 0 1,-3 2-117,-6-2 1,-1 3 64,1 7 0,0-4-335,-1-1 1,1 0 143,-1 5 1,3 1-170,2 4 0,-1-1 114,6 5 1,3-4-993,7 5 1216,3 0 0,1 5 0,-3-1 0</inkml:trace>
  <inkml:trace contextRef="#ctx0" brushRef="#br0" timeOffset="309">1074 572 7569,'14'0'-400,"-6"0"666,-1 0 140,-7 0 1,0 7-170,0 2 1,0 5-94,0 0 0,-5 3-21,0 2-20,-6-3 1,9 11-65,-3-8 0,-1 1 188,1-5-229,0 6 0,6-5 57,4 4 0,4-11-121,5-4 0,3-3 36,2-2 1,1 0-52,9 0 0,-3-2 22,9-3 0,-4 2 39,-2-7 1,0 1-19,1-6 1,-6 5 30,1 0 1,-6 5-220,6-4 0,-5 5 66,4-1 0,-6 4-103,2 1 0,1 0 40,-2 0 1,8 6-97,-3 4 1,4 3-71,1 2 389,7 0 0,8-1 0,8 1 0</inkml:trace>
  <inkml:trace contextRef="#ctx0" brushRef="#br0" timeOffset="1370">2264 778 7569,'0'8'0,"0"0"-61,0-3-20,7-3 1,1 4 815,7-6-421,-1 0 1,1 0-213,0 0 0,1-5 59,4 1 0,-2-8-184,6 2 0,1-4 104,4-6 1,0-3-67,1-6 0,4-1 54,0 1 1,1 1-124,-6 4 1,0-4-18,1 3 1,-2-1 26,-4 2 1,-3 3-87,-6 6 1,-2 5 86,-3 0 0,-2 7-26,-3-2 57,-3 10 0,2 8-112,-8 7 1,0 4 40,-5-4 1,-1 6 19,-5-2 1,0 6 30,1 4 0,-1-3-13,0 3 1,1-7 63,-1-3 0,5-4-99,0 4 191,7-6-138,-4 3 1,9-13 51,3-3 1,3-3-40,7-2 0,1-3-2,4-7 1,-2 0 8,6-9 1,-4 1-3,4-2 0,-4 4 18,4-4 1,-6-1-21,2 1 0,-4 2 190,-1 8-181,0-3 0,-1 12 236,1-4-163,-7 3 1,0 2-35,-3 0 1,-3 7-65,3 3 1,-3 3 62,-2 1 0,0 1-52,0 0 1,4-1 42,1 1 0,0 0-95,-5 0 1,0-6 40,0 1 1,2-2-77,3 2 17,-4 3 43,12-11 1,-4 4 5,5-6 1,1 0 13,0 0 1,4-6 20,1-4 0,0-1-21,-6 1 0,6-7 50,-1 8 0,1-8-43,-5 7 1,-1-3 40,1-1 0,0 4-4,-1 0 1,1 7 5,0-2 0,-5 3 41,-1 2 1,-4 2-58,5 3 0,-5 1-10,5 4 0,-7 3 13,2-3 1,-3 3-14,-2 2 1,0 0 14,0-1 1,5-4-11,-1 0 1,3-5 34,-2 5 0,-2-2 37,7 1-39,0-2 0,4-2-21,1 0 1,0 0 0,0-5 1,-1 0 6,1 0 1,0-5-2,-1 0 1,3-2 0,2 2 1,-2-1 10,2-4 0,2-3-6,-1 3 0,5-4-3,-6-6 0,2 4 112,-1-4 0,-4 4-104,4 1 1,-5-5 52,-6 1 1,3-1 14,-7 6-167,0-1 1,-9 0 69,-5 0 0,-3 7-128,-12 3 1,1 4 39,-2 1 1,-2 0 31,2 0 1,2 6-53,-1 4 0,6 3 21,-2 2 0,4 6 63,1 4 0,5 1-35,0-2 1,7 4 102,-2-4 0,4-1-80,1 2 1,1-7 80,4 1 0,3-4-31,7-5 1,6 3 68,4-3 0,3-4-77,1-1 0,5-3 12,1-2 7,5 0 1,-4-7 11,4-3 1,0-3-24,-5-1 0,4-3 2,-5-2 1,0 1-26,-4-7 1,-1 7-5,1-1 1,-3 2-83,-2 3 95,3 6 0,-7 1-36,3 7 1,4 0 30,-3 0 1,-4 5-25,-2 0 1,-4 11 15,-5-1 1,1 8-169,-6-4 0,-1 6 50,-9-6 0,-3 8-211,-7-3 0,-2-3 104,-2-1 0,-2-4-614,-4-1 845,4-7 0,0 5 0,-2-5 0</inkml:trace>
  <inkml:trace contextRef="#ctx0" brushRef="#br0" timeOffset="1610">4322 778 7569,'15'6'-326,"-1"-4"0,1 5 863,0-7-263,0 0 0,1-5-17,3 0 1,-1-5-91,7 5 1,-7-1-114,1 1 0,3 3 107,-3-3 0,1 4-214,-5 1 0,-1 0 73,1 0 0,0 1-13,-1 4 1,-5 3 50,-5 7 1,3 0-355,-2-1 0,-2 6-256,-8-1 1,-9 6 83,-11-5 468,-3 6 0,-1-3 0,0 6 0</inkml:trace>
  <inkml:trace contextRef="#ctx0" brushRef="#br0" timeOffset="2192">5292 793 7569,'8'8'-292,"5"-2"917,-11-6-352,5-6 0,-6-4 17,4-10 1,-2-2-115,7-8 0,-5-1-105,5-3 1,0-4 48,4-6 1,3 0-203,2 0 1,-2 0 76,2 0 1,-2-5-419,-3 0 0,-4 5-31,0 4 0,-7 8 454,2-3 0,3 4 0,0 2 0</inkml:trace>
  <inkml:trace contextRef="#ctx0" brushRef="#br0" timeOffset="2385">5983 219 7569,'0'15'-216,"-7"0"1,-6-5 449,-6-1-110,-7-5 1,3 7 12,-7-6 0,-1 1-41,-3-1 0,-3-3-248,-8 3 0,6 1 72,0-1 1,1 2-284,-1-2 363,-3-4 0,11 12 0,-5-4 0</inkml:trace>
  <inkml:trace contextRef="#ctx0" brushRef="#br0" timeOffset="4097">5895 587 7569,'29'-15'-459,"1"0"1,-1-6 444,0-3 1,2-1 287,4-4 0,1 1 163,3-11-344,3 0 1,-11-1-50,4 1 1,-6 5 87,-4-5 0,-4 6-192,-6-1 1,-7 3 101,-3 1 0,-4 7-148,-1 4 1,-3 4 27,-7 5 0,-1 5-10,-14 10 1,1 10-21,-6 10 1,1 7 74,0 3 0,-1 4-23,1-5 0,1 7 20,3-2 0,-2 4 31,2 1 0,2 0-23,-1 0 0,4 0 50,-4 0 0,6 0-25,-2 0 1,4 0-5,1 0 1,7-8 22,3-6 1,3-2-26,2-9 0,2-4 22,3-5 0,3-7-17,7 2 0,6-8 6,4-2 1,-3-12-5,3 3 0,-2-9 19,1 3 1,4-6-19,-3 1 0,1 3 29,-2-3 1,2 7-3,-6-1 0,4 2-19,-4 3 1,0 5 111,-6 4 1,-4 4-84,0 1 36,0 0 0,3 6-42,-3 4 1,-2 3-25,-3 2 1,-4 0 10,4-1 1,-2 1-45,2 0 8,-3-1 1,9 1 39,-6 0 1,7-5-35,-2-1 0,-2-5 21,2 1 1,-1-4-7,6-1 0,5 0-3,-1 0 0,1 0 18,-6 0 1,1-5 23,0 0 1,0-6 6,-1 1 0,1-3-17,0-2 0,-1-1-12,1-4 1,-2 4 30,-3-3 0,3 2-26,-3 3 0,-2 4 80,2 0-75,-7 7 1,5-9 93,-3 7-92,-3 0 1,4 12-26,-6 3 1,0 3-90,0 2 0,-1-1 106,-4 1 1,3 5-90,-3-1 1,4 6 68,1-6 1,0 1-35,0-5 1,0-1 16,0 1 1,6-2 1,4-3 1,-2 1 0,2-6 1,0 0 1,4-5 1,1 0-8,0 0 0,4-7 11,1-2 0,4-6-10,-4-5 1,6 2 5,-1-6 0,-2 4 13,1-4 1,-6 6-16,2-2 0,1 4 12,-2 1 0,1 2 19,-5 3 0,-5 4 24,-1 6-33,1 0 0,0 1-10,0 4 1,-7 4 1,2 5 0,-3 1 4,-2 0 0,0-1-35,0 1 0,0 5 33,0-1 1,0-4-67,0-5 58,0 0 0,0-1-2,0 1 0,1-7-8,4 2 0,-2-3 5,7-2 1,0 0-13,5 0 1,-2-7 11,-3-2 1,3 0 9,-4 0-8,4-1 1,1-5-53,-5 0 65,4 7 1,-4 2 9,5 6 126,-6 0-143,5 0 0,-9 5 7,6 0 1,-7 6-1,2-1 1,-2 1-15,2-1 30,-3 3-22,11-5 0,-5 5-14,6-3 1,1-3 16,0-7 1,0 0-15,-1 0 1,6-5 7,-1 0 1,6-7-1,-5 3 0,1 0 2,-2 0 0,-2-1 0,2-5 0,-7 5 0,-2 1 0,-6 4 9,6-5-8,-7 7 0,4-4-168,-7 7 161,0 7 1,0 1-9,0 6 1,0-4 0,0 0 0,0-5 78,0 5 0,8-5-21,7 4 1,1-5 10,9 1 0,-6-4-27,6-1 0,-6 0-9,6 0 1,-5-1 50,4-4 0,-6 1-37,2-5 0,-4-1-7,-1-5 0,-6 0 6,1 1 1,0-1-13,5 0 0,-2 1 44,-3-1 0,1 0 61,-6 1-128,0-1 39,-5 0 1,-7 2-38,-3 3 1,-7 4 33,-3 6 0,-6 0-101,1 0 1,2 0 55,-1 0 0,1 1-137,-1 4 1,-3 3-27,8 7 0,-1 0-13,6 0 0,-1-1 33,0 1 0,7 0 72,3-1 1,3-4 112,2 0 1,2 0-111,3 4 0,3-5 82,7-5 0,4 3-63,1-2 0,5 0 160,-6-5 1,7 0 66,-1 0 0,-2 0-73,1 0 1,-6 0 53,2 0 1,-4 0-69,-1 0 0,-1 1 46,1 4 0,-2 4-64,-3 5 1,1 1-32,-6 0 1,5 6 34,-5 3 1,0-1-53,-5 2 1,0-1 11,0 6 0,-7 4-17,-2 0 1,-9 2-70,-2-2 0,-4-1 88,4 6 0,-6-4-74,1 4 1,-4 0 60,-5 5 0,-4-6-60,-6-4 1,1-5 50,4-4 0,3-6-107,7-9 0,1 2 58,4-7 1,-1-2-43,10-8 1,-1-5 14,11-9 0,0-4 33,5-7 1,2-1 36,3-3 1,10 1-43,9-6 0,5 6 41,6-1 0,2-2-31,7 2 0,1-5 100,-1 4 1,-2 1-41,-3 5 1,5-1 6,0 1 1,2-1 25,8 1 0,5 1-51,5 4 0,9 3-78,-4 6 1,-2 0 79,-13 1 1,-10 5-33,-10 4 1,0 4 23,-4 1 0,-4 1 25,-12 4 1,0 4-20,-5 5 1,3 3 4,-7 2 0,0-1-60,-5 7 0,-7-6 49,-3 6 0,-8-1-170,-1 6 0,-7-8 56,1-2 0,-3-4-550,-1-1 661,-1 0 0,-5-1 0,-3 1 0</inkml:trace>
  <inkml:trace contextRef="#ctx0" brushRef="#br0" timeOffset="4354">7291 175 7995,'0'-8'1979,"0"2"-1503,0-1-175,0 5-746,0-4 0,0 6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7:30.6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1 7569,'0'8'0,"0"0"-2,0-3 2,0-3 0,-7 4 644,5-6-224,-11 0-254,12 0 0,-11 2-38,7 3 0,-4-2-44,4 7 0,-7-5-7,3 5 1,-3-1-23,2 6 0,-3 0-1,3 0 1,2 4 9,-2 1 7,7-1 1,-8-4 8,6 0-184,0 6-9,5-5 121,0 6 0,0-8-86,0 1 1,2-5 74,3-1 1,3 0-80,6 0 1,8-2 52,2-7 1,4-2-10,1-3 1,1-3 60,-1-6 0,0-3-4,1-2 0,-1-3 107,1-2-125,-1 3 57,-6-1 0,-2 8 14,-6-1 0,-5 2-25,-1 8 14,-5-6 91,2 9 12,-6-4-290,0 6 107,-6 13 0,2-4-105,-5 11 0,4-4-3,-5-1 124,7 0 1,-9-1-49,7 1 0,0 0-7,5 0 1,0-1 26,0 1 0,0-5-27,0-1 1,2-5 59,3 1-34,3-4 12,7-1 0,6 0 114,4 0-109,9 0 0,-1-6 144,6-4-138,-7-3 1,9 3 39,-6 0 0,-1 1 9,-5-6 1,-4 2 17,-1 3 0,-6-1 108,2 6 0,-9-5 19,-1 5 25,0 0-120,5-2-36,-1 6 0,1-7 17,0 3 0,-6 3 9,1-3 1,-5 4-57,5 1-158,0-7 1,0 5 70,-1-2 55,-5 2 150,2 2-130,-6 6 0,-5-2-55,0 6 59,-6-1 0,-2 8-10,-7 2 0,1-1-3,4 7 0,-5-6-4,1 6 0,-7-1-8,1 6 1,-4-1-5,-6 0 7,4 1 1,-11 4-26,3 0 1,1 1-163,-1-6 144,0 1 0,1 4-101,4 0 1,3-4 82,1-6 1,1 1-82,0 4 1,6-1 58,3-4 0,4 2-11,1-6 1,5 0 168,1-6-143,5 1 0,-2-7 25,6-1 1,3-7-11,7 0 1,1-12 1,14-2 0,4-11 35,5 1 1,7-4 75,-2-2 1,10-1-42,5-3 0,-1 3 108,1-3 1,-2-2 12,2 1-59,-4 1 1,-7 5-34,-4-1 1,2 6 18,-7-1 1,5 7 113,-4-1-142,-1 2 1,-5 4-11,1 4 0,-3 2-4,-2 7 0,-4 0-9,-6 0 0,0 0-10,-1 0 0,1 2-20,0 3 1,-1-2-12,1 7 1,-5-1-773,0 6 528,-1-7 0,8 5-635,2-3 910,4-3 0,7 6 0,-1-5 0</inkml:trace>
  <inkml:trace contextRef="#ctx0" brushRef="#br0" timeOffset="248">1956 310 7569,'8'8'-832,"-1"-2"2699,-7-6-1231,-7 0-127,5 0-124,-11 0-280,5-6-268,-6 4-209,-1-11 0,2 10 372,3-7 0,-3 0 0,5-4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9:31.96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6557 633 7569,'0'8'-343,"0"-2"1896,0-6-1448,0-13 1,0 8-3,0-9 0,1 2 10,4-3 0,-2 1-47,7-1 1,-2-1-4,2-4 1,2 2-72,-8-6 1,6 4-140,-5-4 0,5 6 63,-5-2 1,1 4-274,-1 1 0,-3 0-70,3 1 96,-4-1 1,-1 0-116,0 0 446,7 7 0,-5-5 0,4 5 0</inkml:trace>
  <inkml:trace contextRef="#ctx0" brushRef="#br0" timeOffset="484">7012 192 7569,'-8'8'628,"2"-2"-365,-1-6 1,-1 0-292,-7 0 1,0 0 83,1 0 0,-3 0-104,-2 0 0,1 0 75,-7 0 0,-4 0-50,-5 0 0,-1 0 8,6 0 1,-5 5-143,-1 0 1,1 5-250,5-5 0,1 5 172,3-6 1,-1 6-546,7-5 779,-1 7 0,-1-4 0,-2 6 0</inkml:trace>
  <inkml:trace contextRef="#ctx0" brushRef="#br0" timeOffset="940">6953 427 7569,'-6'8'-522,"4"-2"1,-6-6 378,3 0 301,4 7 0,-11-4-167,7 7 0,-5-5-24,6 5 0,-6-5 45,5 4 18,0 1 1,5 5 0,0 0 1,0-6 40,0 1-33,7 0 0,6 3-31,6-3 1,1-2 1,-6-3 0,6-2 166,0 7-150,6-7 0,-10 4 22,4-7 1,1 0 18,-1 0 0,-1 0 67,-4 0 0,0-2-56,-1-3 1,-4-1 36,0-4 0,-7-3-47,2 3 1,2-3 13,-3-2-30,1 1 0,-11-1-1,-4 0 0,-3 1-14,-2-1 0,1 5-70,-1 0 0,-5 5-218,1-4 0,-6 5 113,6-1 1,-1 4-346,5 1 1,1 0 482,-1 0 0,0 0 0,0 0 0</inkml:trace>
  <inkml:trace contextRef="#ctx0" brushRef="#br0" timeOffset="1225">7674 118 7213,'0'-8'-75,"0"1"0,0 9 165,0 3 1,-7 3-8,-3 7 1,-3-1 18,-1 1 0,-1 1-17,0 4 1,1 1 14,-1 4 0,-5 3-35,1-4 0,-1 4-76,5 1 0,1 1-17,-1-1 0,2 0-163,3 1 0,-1-2-258,6-4 1,-5 2 80,5-6 368,0-7 0,5 6 0,0-2 0</inkml:trace>
  <inkml:trace contextRef="#ctx0" brushRef="#br0" timeOffset="1439">7880 236 7569,'-7'8'-820,"0"0"809,-2-3 0,-4-4 259,3 4 1,-8-3-211,-2-2 1,1 0-189,4 0 0,-5 2-126,1 3 166,-1-4 0,1 6 110,-1-7 0,0 13 0,6 3 0</inkml:trace>
  <inkml:trace contextRef="#ctx0" brushRef="#br0" timeOffset="1843">7924 500 6661,'-10'-1'75,"0"-4"0,0 3 19,-4-3 0,-1 4-113,0 1 0,0 0 61,1 0 0,-1 0-49,0 0 0,1 6 76,-1 4-75,0 3 0,2 2 63,3-1-101,-3 1 0,12 0 46,-4-1 0,5-4-4,5 0 0,-2-7 17,7 2 1,1-3-6,9-2 0,-2 0 40,6 0 0,1 0-37,4 0 0,-1-2 94,-4-3 1,3 2-84,-8-7 1,6 2 112,-6-2 1,-1-3 141,-8 3-164,-3-3 1,-7-1-151,0-1 0,-2 2 73,-3 3 0,-3-1-363,-7 6 0,-4 0 66,-1 5 259,-6-7 0,3 6 0,-6-6 0</inkml:trace>
  <inkml:trace contextRef="#ctx0" brushRef="#br0" timeOffset="2357">8085 471 7569,'-8'15'0,"-3"-1"-363,6 1 297,-7-7 0,9 5 45,-7-3 1,7-2 95,-2 2 0,4 0-78,1 4-5,0-5 1,0 4 49,0-4 1,6 0 39,4 0-1,9-5-117,6 1 0,3-4 105,1-1 1,0 0-120,1 0 1,-2 0 42,-4 0 0,2-5-12,-6 0 0,-1-6 9,-4 1 0,-2 2-32,-3-2-180,3 7 137,-11-10-158,4 11 179,-6-11-213,0 12 129,0-6 57,-6 14 131,4 1 0,-4 2-92,6-1 0,0-4 110,0 5 0,0-5-54,0 5 0,6-7 141,4 2 1,3-3-88,2-2 1,-1 0 62,1 0 1,5 0-57,-1 0 0,1 0 15,-5 0 0,1 0 67,4 0 0,-3-2-56,8-3 0,-7 2-30,2-7 1,-2 2 7,1-2 1,-7-3-8,2 3 1,-4 2 17,0-2 0,-4 5-95,-6-5 0,-1 7 41,-4-2 1,-5-1-5,-10 1 1,2 0-135,-6 5 1,1 0 81,-1 0 0,-4 0-227,3 0 0,4 0 98,2 0 0,2 2 159,2 2 0,-6 5 0,-2 5 0</inkml:trace>
  <inkml:trace contextRef="#ctx0" brushRef="#br0" timeOffset="2870">8761 530 7569,'9'0'-502,"-3"0"1,-6 1 872,0 4-345,0-3 1,-1 9 94,-4-6-11,3 7 12,-11-4-54,11 6 1,-4 1-22,6 0-35,0-7 1,1 3-21,4-6 0,3 5-43,7-5 1,0 0 53,0-5 0,4 0 18,1 0 0,-1 0-8,-4 0 1,5 0 8,-1 0 0,1-2 5,-5-3 1,-1-3-7,1-6 1,1-1 2,4 0 0,-2 0 68,6 1-74,-6-8 1,12 5 30,-1-8 0,1 1 8,4-6 1,-3 6 54,-2-1 0,-1 2-72,-4-1 0,1-2-96,-10 6 1,3-1 61,-9 1 1,-2 4-163,-2-4 1,-3 9 29,-2 1 1,-7 2 11,-3-2 1,-5 4 41,-4 6 1,-2 1-17,-4 4 1,-1 3 102,6 7 0,-4 1-78,4 4 0,-4 3 105,4 6 0,1-4-78,4-1 1,2 6 102,3 4 0,-1 0-42,6-4 0,0-3 0,5-2 1,1 1-62,4-6 0,5-1-4,10-4 1,3 0-439,6-1 478,0-6 0,14 5 0,3-4 0</inkml:trace>
  <inkml:trace contextRef="#ctx0" brushRef="#br0" timeOffset="3501">9893 677 7610,'0'-15'534,"0"0"0,7 1-433,3-1 0,3 0-105,1 0 0,1-1 92,0-4 0,-1 4-159,1-3 0,-2 2 63,-3 3 0,3-4-863,-3 3 871,-4-3 0,8 10 0,-6-7 0</inkml:trace>
  <inkml:trace contextRef="#ctx0" brushRef="#br0" timeOffset="3799">10261 721 8314,'6'-15'262,"-4"0"-194,3 1 0,1-1 63,-1 0 0,5-4-204,-5-1 0,1-4 77,-1 4 0,-3-5-381,3 6 0,1-6 177,-1 6 0,0-6 200,-5 6 0,7-1 0,1 5 0</inkml:trace>
  <inkml:trace contextRef="#ctx0" brushRef="#br0" timeOffset="4023">10467 574 7569,'-7'8'-38,"4"3"165,-7-6 0,0 0 12,-5-5 1,1 0-70,-1 0-31,-6 0 0,-2 0-2,-6 0 0,-1 0 61,1 0 0,-7 0-149,-3 0 0,-2 0 62,2 0 1,-4 0-328,4 0 0,-2 0 63,2 0 1,1 0 252,4 0 0,3-6 0,-5-3 0</inkml:trace>
  <inkml:trace contextRef="#ctx0" brushRef="#br0" timeOffset="4282">10437 412 7569,'8'2'99,"-3"3"176,3-4-92,-6 6 1,5-6 38,-7 4 0,-2-3-39,-3 3 1,-8-4-156,-7-1 0,-11 0 127,2 0 0,-9 0-210,4 0 1,-7 0-60,2 0 1,-3 0-47,-3 0 0,3 0-492,3 0 0,-2 0 652,7 0 0,-7-6 0,3-2 0</inkml:trace>
  <inkml:trace contextRef="#ctx0" brushRef="#br0" timeOffset="5284">11128 368 7617,'0'8'751,"0"0"-338,0-3-380,0-3 1,-2 9 99,-3-6 1,2 7-33,-7-3 0,7 0 82,-2 0 1,-1 1-210,1 5 1,-5 1-2,5 4 1,0-4-57,5 4 1,0-4-47,0-1 0,0-1 69,0 1 1,0-5-20,0 0 0,7-2 97,3 2 1,4-2-62,6-3 1,-4-4 44,4 4 0,1-3-15,-1-2 0,1-2 12,-2-3 0,-2 2 2,2-7 1,-2 1 42,-3-6 0,6 0-40,0 0 1,-1-4 48,-4-1 0,0-6-41,-1 2 0,3 1-18,2-2 1,-2 1 20,2-6 1,-3 1-40,-1 0 0,-2 4-3,-3 1 1,3 1-8,-3-2 0,-2 2-98,2 4 1,-7 7 3,2-2-27,3 2 64,-6 4 186,4 1-158,-6 7 1,0 7 1,0 3 1,-5 3 15,1 2 1,-6 1 8,5 3 1,-2-2-19,2 2 1,-1 4 20,-4 2 0,2-2-40,3 1 1,-1 1 21,-4 4 0,2-1-19,3-4 0,1-1 17,-5-3 1,5-4-38,-1 4 1,-1-4 45,1-1 0,0-5-43,5-1-8,0-5-12,0 2 131,7-12 1,-4 2-73,7-5 0,-2-1 169,2-5 1,3 0-42,-3 1 1,3-1 62,1 0 0,1-4-97,0-1 1,4-6 79,1 1 0,1 3-183,-1-3 1,-2 2 100,6-1 0,-1-2-156,2 6 0,2-5 44,-2 6 1,1-1 67,-2 6 0,4-1 0,-5 0 0</inkml:trace>
  <inkml:trace contextRef="#ctx0" brushRef="#br0" timeOffset="6268">11892 530 7569,'15'0'-350,"0"0"450,-1 0 1,-4 0-74,0 0 0,-2-7 198,2-3 1,3-3-88,-3-1 0,-4-1-83,-1 0-17,-3 0 0,-4 1-98,-3-1 1,-3 7 44,-6 3 0,-8 3 73,-2 2 1,-4 0-178,-1 0 0,-1 5 18,1 0 0,4 8-13,1 2 0,6 0 43,-2 4 1,6-1 43,4 2 0,-2-4 20,7 4 1,1-4 8,4-1 0,1-1 67,4 1 1,8-5-49,7 0 1,6-7 45,-2 2 1,11-3-54,4-2 1,-2 0 106,3 0 0,-3-7-86,2-3 1,-3-3 27,-6-2 0,-1 1-14,1-1 0,-6 0 2,1 1 1,-7 4-96,1 0 1,-4 5 114,-5-5-157,3 7 105,-5-3 1,2 6-31,-1 0 1,-5 6-49,1 4-69,-4 3 1,-1 7 70,0-1 1,-5-4-13,0-5 1,1-1-176,4 6 154,-7 0 6,5 0-12,-4-7-32,6-2 80,6-6 1,3-5 31,5 0 1,1-6-34,0 1 34,-1-3 0,1 0-24,0 3-34,-1-3 60,1 12 1,-2-8-48,-3 4 110,3 4-74,-5-6 0,7 7 134,0 0-88,-7 0 1,0 0 47,-3 0-54,-4 7 0,6-4 3,-7 7 1,0-5-27,0 5 0,0-5 30,0 4 9,0-5-194,0 2 81,7-6 71,1 0 1,6 0 4,1 0 0,0-6-1,0-4 1,-1 2 88,1-2 0,-5 5-84,0-5 56,-1 7 1,6-4-42,0 7 0,-5 0 205,-1 0-211,-5 0 0,4 0-3,-3 0-39,-4 0 56,6 7 1,-2 1 49,0 7-58,0-7 0,-4 3 15,4-6 1,-3 2-16,3-2 0,-4-4 2,6 6 1,-4-7 16,7 0-31,0 0 0,4-5-4,1 0 1,0-6 61,-1 1 0,1 2-44,0-2 0,0 0 42,-1-5 0,1 6-36,0-1 1,-2 5 6,-4-5 1,5 7 47,-5-2 0,4 3 6,2 2 0,0 5-33,-1 0 1,0 6-8,-5-1 0,3 3-110,-7 2 1,4 0 104,-4-1 0,0-4-264,-5 0 155,0 0 0,-5 5-75,0-1 1,-8-6 145,-1-3 0,-1 3 0,-6 1 0</inkml:trace>
  <inkml:trace contextRef="#ctx0" brushRef="#br0" timeOffset="6517">11172 15 7569,'0'8'2230,"0"-1"-2610,0-7 380,7-7 0,1-1 0,7-7 0</inkml:trace>
  <inkml:trace contextRef="#ctx0" brushRef="#br0" timeOffset="7126">13465 647 8261,'0'-14'432,"0"-1"1,2-5-389,3 1 0,-2-9 67,7-2 1,-5-1-59,4-8 0,1 2 76,5-3 1,0-2-262,-1 3 0,-4 1-118,0-1 0,0 6-155,4-1 1,1 3-188,0 2 1,-5 6-60,-1 3 651,-5 4 0,9 1 0,-5 0 0</inkml:trace>
  <inkml:trace contextRef="#ctx0" brushRef="#br0" timeOffset="7344">13921 177 7569,'8'6'221,"5"-4"116,-11 5 337,4-7-760,-19 0 39,3 0 0,-17 0-99,2 0 0,-3 1-33,-1 4 1,-2-3-108,-3 3 0,3 1-13,-4-1 299,11 0 0,-4 1 0,5 3 0</inkml:trace>
  <inkml:trace contextRef="#ctx0" brushRef="#br0" timeOffset="7652">13715 515 7569,'21'6'0,"-6"-2"-52,0 6 113,-1-7 1,-5 3 52,5-6 0,-4 0 150,0 0-102,0-6 1,3-2-68,-3-7 1,-2 5 11,-3 0 0,-4 1-127,4-6-1,-10 2-54,-5 3 56,-3-3 1,-6 10-100,-1-7 0,-6 7 66,2-2 0,2 3-71,3 2 1,-3 5 84,3 0 1,1 6-12,8-1 1,-1 5 43,6 4 1,0-2-10,5 2 1,0 3 6,0-3 1,6 6 19,4-6 1,5 2-194,4-1 0,4-4 59,7 4 1,6-9 120,3-1 0,3 0 0,2 5 0</inkml:trace>
  <inkml:trace contextRef="#ctx0" brushRef="#br0" timeOffset="9630">14421 544 7569,'14'0'-694,"1"0"1365,0 0-339,-1 0 1,3-5-84,2 1 1,-1-13-238,7 2 0,-2-4 47,1-1 0,2-1 88,-6-3 0,4-4-87,-4 3 0,6-2 76,-1-3 0,-4 2-100,-2 4 1,-4-2 39,-5 6 0,1-4-277,-6 4 66,0 0 0,-11 7-72,-4 4 0,-3 2 4,-2 7 1,-5 0 57,1 0 0,-6 7-15,6 2 1,-6 6 78,6 5 1,-6 1 34,6 3 1,-8 4-14,3-3 1,1 4-4,-1 5 0,6-3 47,-2 4 1,4-4 12,1-2 1,7-1 70,3-4 0,3 3-100,2-8 1,0 6 86,0-6 1,7-4-73,3-5 0,4-5 50,6 4 0,-2-5 4,6 1 1,-6-4 2,2-1 0,1 0-34,-1 0 1,-1 0 1,-4 0 1,0-6 84,-1-4 0,1 2-75,0-2 1,0 0 7,-1-5 0,1 1 4,0-1 1,-1-5-61,1 1 1,0-1 14,-1 6 0,1-1-7,0 0 1,0 5-2,-1 1 0,-1 4 26,-3-5 0,3 7-13,-3-2 0,-2 3-3,2 2-4,0 0 1,4 0 9,1 0 8,0 0 1,0 5-1,-1 0-1,1 0 1,-5 0 5,0 0-11,-7-1 5,3-4-2,-6 7 0,0-4-18,0 7 1,-5-5 16,1 5 1,-8-2-24,2 2 0,-3 3-22,-1-3 1,-1 1-7,0-1 1,2 3 41,3-3 1,-1-2-31,6 2 140,0-7-116,5 10 0,2-11 60,3 2 0,4-2-51,11-2 1,-2 0 142,6 0 1,-1-2-40,2-2 0,1 2-30,-6-3 1,4-1 2,-4 1 0,-1-5-23,-4 5 0,5-7 20,-1 3 0,1 1-22,-6-2 1,0 0 77,-5-5 0,4 1-72,-3-1 0,3-5 58,2 1 1,0-1-25,-1 5 1,-4 2 3,0 3 0,-7-3-150,2 4 0,2 0 108,-2 0-246,-1 5 135,-10-9 1,-2 12-12,-7-4 0,5 3-5,0 2 1,1 0 26,-6 0 1,0 0-17,1 0 2,-1 0 59,-6 7 1,4 1-19,-2 7 1,2-1-9,3 1 1,-1 0 11,0-1 0,1 1-32,-1 0 1,0-1 27,0 1 0,2 0-16,4 0 0,-4-1 22,3 1 1,2 0 3,-2-1 0,5-4 6,-5 0 1,5-2-51,-5 2 42,7 3-3,-3-11 0,6 6 19,0-3-31,0-4 41,0 6-7,0-1 0,1-4 5,4 3 3,-3 3 5,11-6-8,-12 4 1,8-6-8,-5 0 10,-2 0 0,6 0-8,-3 0 1,-2 0 2,7 0 1,-5 0-3,5 0-1,-7 0 24,10 0 1,-5-1-24,7-4 1,1 3 126,4-3 0,-4-3-74,4-2 0,1 2-66,-1-2 1,1 0 34,-1-4 1,1-1 3,3 0 1,3 1 58,-8-1 0,2-1 3,-1-4 0,-4 4 7,4-4 1,-4 5-48,-1 6 1,0-5-57,-1 5 0,-4 2 101,0 2-199,-7 4 191,4-6-204,-7 5 0,-12 9-84,-2 13 0,-4-1-82,3 1 155,0-4 0,1 4 69,-1-1 0,0 1-9,0-5 0,6-1 39,-1 1 1,7 0 13,-2-1 1,3-4 61,2 0 14,0-7-67,0 10 1,7-11 12,2 3 1,0-3 57,0-2 1,3 0-67,7 0 0,-2 0 100,2 0 1,-2 0-86,-3 0 0,1 0 1,0 0 1,1-5 19,4 0 1,-4-5 45,4 5 1,-6-6-61,-4 1 0,3 2-1,-3-2 0,-2 5-18,2-5 23,-7 0 0,5 2-102,-3 3 0,-3 2 49,3-2-99,-4 3 110,-1-4-46,-6 12 0,4-2 18,-3 6 1,-1-6-41,1 6 39,-7 0 1,6 5 21,-4-1 0,2-4-41,3 0 3,3-7 36,-4 10 1,6-9-22,0 5 52,6-5 1,3 2-1,5-6 1,1 0 103,0 0-48,-1-6 0,6 4-51,0-3 1,-1-3 10,-4-2 1,0 2 50,-1-2 0,1 5-54,0-4 1,-1 0 37,1 0 1,0-3 21,0 7 0,-1-6-12,1 1 1,0 2-11,-1-2 0,3 7 1,2-2 1,-2-2 16,2 2 1,-2 1-27,-3 4 1,1 0-125,0 0 122,6 0 1,-5 0-160,4 0 165,-10 0-89,3 0-30,-12 0-94,-1 6 1,-13 2 9,-6 7 0,-1 0 66,5-1 1,1 1-10,-1 0 0,0-1 25,1 1 1,0 0 103,5 0 0,-3-6-98,7 1 0,0-5 225,5 5-97,0-7 0,7 4-24,3-7 0,3 0 62,2 0 1,-1 0-46,1 0 1,6 0 56,4 0 0,1 0-74,-2 0 0,4-7-12,-3-3 0,2 2-5,3-2 1,-6 1 18,1-6 1,-7 5-3,1 0 0,-2 0 2,-3-4 0,-1-1-9,-3 0 27,3 1-177,-11-1 1,-2 2 81,-10 3 1,-10 4-162,-4 6 0,-4 0 40,-1 0 0,-6 6-303,1 4 1,0-2 458,4 2 0,1 6 0,0 7 0</inkml:trace>
  <inkml:trace contextRef="#ctx0" brushRef="#br0" timeOffset="10402">16390 500 7569,'15'0'-529,"-7"0"161,-1 7 733,-1-6-164,-4 6 1,4-5-205,-6 2 0,-1 0 59,-4 6 1,2-1-101,-7 6 1,2 0 52,-2-1 1,-2 1-58,7 0 1,-1 0 81,1-1 0,3-4 1,-2 0-26,2 0 0,4-1-18,2 1 1,6-7 45,10 2 1,-4-3-22,4-2 0,1-5-50,-1 0 46,6-6 1,-8 3-15,6-7 1,-6-5-4,2 1 0,1-1 1,-1 5 0,1-1-6,-2-4 1,-1 4 0,7-3 7,-7 2 0,8 4 27,-6 3 0,4-1-23,-4 6 0,4 0 23,-4 5 1,-1 0-20,-4 0 0,-2 2 75,-3 3 1,-4-2-66,-6 7 1,0 0-79,0 4 0,-1 1 34,-4 0 0,-3 1-92,-7 4 1,0-4-1,1 3 100,-1-2 1,2-2-59,3-1 40,4-6 0,7 4 63,4-7 1,5 0-28,9-5 1,4 0 92,7 0 0,-1 0-60,1 0 1,-3-5 72,-2 0 0,3-7-22,-4 3 1,-1 0-47,1 0 0,-6 0 75,2 0 0,1-4-66,-1 3 1,-1-5-8,-4-5 1,-2 4-2,-3-3 1,1 2-4,-6 3 1,0 4-110,-5 0 0,0 5 70,0-5 0,-3 7-91,-7-2 0,0 5 65,-9 5 0,-2 3-92,1 7 0,-5 0 102,6-1 0,-1 6-41,6-1 1,-1 1 39,0-5 1,0-1 1,1 1 1,6 0 115,3 0-122,3-1 0,4-4 108,3 0 1,3-7-56,6 2 0,3-3 97,2-2 1,-1 0-67,7 0 0,-2-5 65,1 0 1,2-5-94,-6 5 0,4-5 5,-4 5 1,5-4 56,-6 4 1,2-2-35,-1 2 1,-4 4-58,4-4 1,-2 3 52,1 2 1,-1 0-87,7 0 1,-1 5 66,6 0 1,-1 1-107,1-1 1,4-3 88,0 3 0,5-3-157,-4-2 1,6 4 43,-2 1 1,3 0-35,2-5 1,5 5-281,0 0 1,0 0 408,-5-5 0,0 0 0,1 0 0</inkml:trace>
  <inkml:trace contextRef="#ctx0" brushRef="#br0" timeOffset="12270">18184 926 7569,'-7'9'-529,"4"-3"565,-7-6-158,7 0 129,-10 0 0,9 0 128,-5 0-243,-1 0 183,-5 0 1,5 0-108,0 0 106,-6 0 0,0 0-22,-4 0 0,2 0-6,-1 0 1,2 0-114,-2 0 117,-4 0 1,2 0-43,-4 0 0,-3 0 10,4 0 0,-2 0 0,1 0 1,-7 0-6,2 0 0,-9 0 51,0 0-41,3 0 1,-7 0 8,4 0 1,-7 0 2,2 0 0,-3 0-5,8 0-7,-4 0 1,4 0 26,0 0-116,6 0 91,-9 0 0,4 0-17,-6 0 1,-2 0-6,-3 0 0,2 0 26,-7 0-14,7 0-4,-4 0 1,7 5 59,0 0-58,0 0 15,0-5 0,5 0 4,-1 0 0,1 0-31,-5 0 0,0 0 3,0 0 1,-2 0-7,-3 0 0,8 0-4,-3 0 0,3 0-42,-3 0 56,7 0-3,1 0 1,2 0-22,-1 0 15,-6 0 0,9-5-20,-7 0 20,-1 0 0,-9 5 2,0 0 0,-1 0 2,1 0 0,3 0-3,-3 0 0,3 0 0,2 0 1,5 0-13,0 0 1,6 0-4,-1 0 1,-4 0 16,-1 0-4,-3 0 0,-3 0 0,6 0 0,0 0 0,0 0 7,-5 0 0,5 0 3,-1 0 0,6 0-8,-5 0 34,6 0-32,-3 0 1,0 0 84,-3 0-82,-3 0 6,-2 0 1,-2 0 2,-3 0 1,3 0-6,-3 0 1,-1 0-1,1 0 0,0-1-3,4-4 0,6 3 0,0-3 0,5 3-42,-5 2 45,6 0-6,-10-6 1,6 4 19,-7-3-20,0 4 1,-5 1 21,0 0-22,-7 0 1,10 0 7,-3 0 1,4-2-1,1-3 1,-1 4 4,1-4 1,0 3 0,0 2 1,-2 0-1,-3 0 13,4 0-20,-12 0 0,4 0-11,-6 0 17,7 0-18,-5 0 1,13 0 3,0 0 1,-5 0-6,5 0 0,-5 0-6,0 0 1,1 0 4,-5 0 0,-1 0-3,-5 0 0,0 0-8,0 0 1,7 0-3,3 0 0,3 0 16,2 0-4,-6 0 1,-3 0 0,-1 0 172,0 0-162,1 0-533,-6 0 544,7 0-10,-6 0 0,13 0 1,-4 0 0,1 0 1,-1 0 0,2 0-9,-7 0 1,0 0-3,-5 0 0,5 0 21,1 0-16,-1 0 1,1-2 3,4-2 1,4 2 16,1-3-33,-1 3 0,0 2 265,-4 0 0,1 0-256,-6 0 0,1 0-1,-6 0 0,5-1 0,0-4 0,7 3-2,-2-3 1,3 4-6,2 1 8,0 0 0,-4 0-113,-6 0 110,-6 0 0,-7 0 1,3 0 0,4 0-5,1 0 1,8 0-10,7 0 33,0 0-24,7 0 0,-7 0-5,0 0 1,-5 0-5,0 0 0,-2 0 33,2 0-23,-3 0 1,-1 0-7,4 0 70,-3 0-59,13-7 1,-10 6-7,10-4 5,-4 3 0,-1 2 0,0 0 1,-2 0-1,-3 0 1,2 0 2,-7 0 0,5 0 0,-5 0 1,7 0 7,-2 0-10,10 0 0,-4 0 0,6 0 22,-8 0-22,1 0 2,-6 0 0,2 0 0,-5 0 1,4 0-1,-5 0 0,1 0-1,-1 0 0,5 0 0,10 0 1,-3 0 0,3 0 0,-4-2 96,-1-3-93,0 4 0,0-6 1,-5 7-11,0 0 14,0 0-9,5 0 1,0 0 2,0 0 0,4-1-5,1-4 0,6 3-3,-1-3 1,2 4-9,-3 1 0,3 0-6,-8 0 1,6 0 13,-5 0-3,0 0 5,1 0 0,-4 4 13,2 1-15,5 0-19,-8-5 1,12 0-5,-3 0 1,3 0-6,1 0 1,3 0-4,2 0 1,-1 0-15,6 0 1,-4 0-8,4 0 0,1 0-212,4 0 230,0 0 8,1 0 0,4 0-184,0 0-21,7 0 237,-4-6 0,7-2 0,0-7 0</inkml:trace>
  <inkml:trace contextRef="#ctx0" brushRef="#br0" timeOffset="16335">9467 1309 7569,'-8'0'-26,"-5"0"0,10 0 179,-7 0 1,0 0-115,-5 0 1,1-2-15,-1-3 1,0 4 6,0-4 0,1 3-20,-1 2 0,0 2 1,1 3 34,-1-4 0,0 11-41,1-8 1,-1 8-27,0-2 1,2-2-95,3 2 135,-3-1 1,12 6-9,-4 0 1,3-5-5,2-1 0,0 1 5,0 5 1,7 0-3,2-1 0,6 1 2,5 0-3,-4-7 1,10 0 15,-6-3 38,6-3-52,-3 4 0,1-6 181,1 0-172,-1 0 0,1-5 43,-1 0 0,-6-6 7,2 1 1,-1-3 17,-4-2 0,3 1 6,-8-1 1,-4 0-109,-1 1 104,-3-1-133,-2 0 1,-2 0 54,-3 1 1,-4 4-93,-11 0 31,4 7 1,-10-4-48,6 7 0,-5 0-178,6 0 0,-6-5 32,6 1 0,-1-1-465,5 5 102,1 0 120,6 6 483,-6-4 0,14 4 0,0-6 0,7 7 0,8-5 0,-1 2 0,6-2 0,0-2 0,-1 2 0,-4 3 0,0-4-119,-1 4 0,-4-3 170,0-2 1,-5 1 317,5 4-212,-7-3 1,5 11 61,-3-3 1,-3-2 33,2 2-128,-2 0 0,-2 4 9,0 1 1,0 0 8,0-1 0,0 6 54,0 0-120,0-1 1,0 1 21,0-1 0,0 6 14,0-6 1,-2 8-67,-2-3 1,-5-1-8,-5 1 1,-1 1-36,0 4-19,-6-6 0,3 0 44,-6-3 0,-1-4-97,-4 4 1,-6-6 80,1-4 0,0 2-83,4-8 1,1 1-79,0-5 147,6 0 1,2 0-214,6 0 94,0 0 0,7-6 39,3-4 0,3-5-14,2-4 1,2-3 69,3-2 1,10-5-12,9-1 1,12-1 115,8-8-35,7 6 0,8-1-4,-1 9 1,-5-2 247,-4 2-180,3 4 0,-13-2 14,0 4 0,-1 2-22,-4-2 1,1 7 135,-6 2 1,5 2-149,0-2 0,1-1 19,-6 6 1,-1-5-48,-4 5 1,-2 0-79,-8 5 1,1-4-25,0-1-38,-7 0-106,-2 5 161,-6 6 0,-6 2-92,-4 7 38,-3 0 1,-2-4 19,1 4 1,-3-8-87,-2 7 0,2-2 99,-2 2 0,7 1 3,3 0 1,5-5 60,-1-1-86,-3 1 85,7-2 1,-4 4-52,10-7 1,3 0 131,6-5-110,1 0 0,6 0 37,4 0 1,-2-2 2,1-3 1,-4 2 18,4-7 0,-4 5 7,4-5 1,-6 5 50,2-4-91,-4 5 0,-6-7 15,0 6 8,0 0-126,4-1-10,-5 4 14,-3-5-250,-6 7 187,0 7 114,-6 1 1,4 2 41,-3 0 1,3-5-100,2 4 246,0 1-175,0 5 1,2-5 36,3-1 0,3-5 9,7 1 1,0-4 7,-1-1 1,6 0 10,-1 0 1,3 0 59,-3 0-90,4 0 0,2-5 81,-1 0 0,-1-4-47,2 4 12,-4-7 1,-2 9 16,1-7 1,0 2 6,-6-2 0,1-1 108,0 6-224,-7-6 72,5 2 0,-11 0-9,2-1 0,-8 6-78,-6 0 0,-8-3 9,-2 2 0,-6 0 69,2 5 0,-4-1-330,-2-4 169,1 3 1,4-4-90,1 6 0,4 0-188,-4 0 1,6 0 403,-2 0 0,4 6 0,1 2 0</inkml:trace>
  <inkml:trace contextRef="#ctx0" brushRef="#br0" timeOffset="16775">10614 1426 7569,'14'7'-474,"1"-6"543,-7 6 567,-1-7-214,-7 0-554,6 0 65,-4 0 217,4 0-115,-19 0 0,3 0 5,-9 0 1,-2 2-83,1 2-31,0-2 84,-1 5 1,5-1-67,-4 4 0,4-2 17,1 2 25,1 0 1,4 4-6,0 1 0,7 0 1,-2 0 7,10-1 1,3-4-1,7 0 0,6-5 82,3 5-72,11-7 47,-4 3 0,11-6 99,-3 0 1,-1 0-68,1 0 1,-8-1 15,-2-4 0,-1-3-18,-8-7 1,-1 5 84,-4 0 0,-2 1-54,-3-6 1,-2 0 122,-3 0-276,-3 1 25,-2-1 0,-10 2 36,-10 3 0,-3-1-10,-6 6 1,0 0-219,-1 5 1,1 0 91,-1 0 1,3 0-391,2 0 1,-1 0 186,6 0 0,1 5 323,4 0 0,0 6 0,1-3 0</inkml:trace>
  <inkml:trace contextRef="#ctx0" brushRef="#br0" timeOffset="17124">11157 1250 7569,'15'-8'0,"0"0"0,0 3-475,-7 3 290,5-5 156,-12 7 0,11-1 81,-7-4 0,1 3 158,-1-3 24,-3 4 195,4 1 1,-12 6-392,-4 4 42,3 3 0,-6 2-49,4 0 37,-11-1 0,4 1-15,-4 0 1,-1 6-72,1 3 0,-4-1 43,4 2 0,-4-6-97,4 6 1,0-2-84,6 1 174,-1-3 1,0-1-244,1 0 1,4-2-104,0-9-17,7 4-362,-4-11 706,7 5 0,7-7 0,1 0 0</inkml:trace>
  <inkml:trace contextRef="#ctx0" brushRef="#br0" timeOffset="17375">11495 1147 7408,'0'8'334,"0"5"0,-4-5-140,-1 7 1,-2-5-47,2 0 0,2-1-35,-7 6 1,0 0-1,-4 0 1,-1-1-82,0 1-91,1 6 77,-1-4 0,-5 9-87,1-7 0,-1 6 12,5-6 1,1 3-168,-1-3 1,2-2 109,3 2 0,-1-3-69,6-1 0,-2-2-382,2-3 565,4 3 0,-6-5 0,7 7 0</inkml:trace>
  <inkml:trace contextRef="#ctx0" brushRef="#br0" timeOffset="17606">11569 1338 7569,'15'0'441,"-7"0"-28,5 0 60,-11 0-206,4 0 0,-19 0-135,-7 0 1,-1 0-46,-3 0 1,-1 0-128,-4 0 0,-6 0 5,1 0 1,-7 5-206,2 0 0,-3 0-99,-2-5 1,1 0-748,4 0 1086,-4 6 0,12 2 0,-4 7 0</inkml:trace>
  <inkml:trace contextRef="#ctx0" brushRef="#br0" timeOffset="17909">11378 1573 7569,'19'5'-87,"1"0"1,0 0-110,-6-5 1,1 0 506,0 0-63,-1 0-96,1-7 1,0 4 0,0-7-38,-1 1 0,-6 0 64,6-4-8,-13 5-159,6 0 0,-15 1 40,-7 7 0,-2 0-121,-7 0 0,-1 0-104,-4 0 97,0 7 1,6-4 55,3 7-93,-3 0 47,7-2 0,0 5 128,6-3-72,7-4 1,-4 7 10,7-3 0,7 3 12,2 2 0,11 0-50,5-1 1,2-2-67,3 3 1,6-9 102,3 9 0,10 3 0,3 5 0</inkml:trace>
  <inkml:trace contextRef="#ctx0" brushRef="#br0" timeOffset="18394">12466 1426 7569,'-15'8'-874,"0"-1"880,1-7 0,-1 0 304,0 0 1,-6 5-148,-4 0 1,4 1-44,2-1 0,-3-2-130,3 7 7,-1 0 1,4 5-94,-4-1 118,4 1 0,-4 0-68,10 0 0,-1-1 56,6 1-44,0 0 1,7-1 33,3 1 0,3-5-65,7 0 1,6-7 51,3 2 1,4-4-1,2-1 0,4 0 117,0 0 0,2 0-101,-2 0 1,-8-6 104,4-4 0,-6 0-55,1-4 0,-4 2 77,-6-7 1,0 2-51,-1 3 0,-6-1-47,-3 0 1,-3 0-34,-2 1 1,-12 4-112,-2 0 0,-16 5 9,1-5 1,-5 7-208,-1-2 1,-1 4-660,-3 1 968,3 0 0,7 0 0,0 0 0</inkml:trace>
  <inkml:trace contextRef="#ctx0" brushRef="#br0" timeOffset="19603">12554 1470 7231,'8'0'-55,"-1"7"210,-7-5 0,0 6 3,0-3 0,0-2-11,0 7-197,0-7 1,-2 10 91,-3-3 1,3-2-63,-3 2 18,4 0 6,1 4 0,0-4-48,0 0 1,6-5 49,4 5 0,-2-7-59,2 2 71,0 3 1,5-6-2,-1 2-18,1-2 1,0-2-16,-1 0 0,1-6 2,0-4 0,0 2-23,-1-2 44,-6 0 16,5-5 1,-4 1 5,5-1 0,3-1 29,2-4 1,-2 4 5,2-4 1,-1 4-42,2 1 1,-4 2 9,4 3 1,-4-3-9,-1 3 0,1 4-2,4 1 1,-4-2 2,4 2-3,-11 0 0,4 5-50,-3 0 45,3 0 0,-3 0-26,0 0-11,-7 0-64,4 7 38,-7 1 1,0 7 8,0 0 11,-7-1 1,-1 1-148,-7 0 144,7-1-6,-5 1 1,5 0-2,-7-1 11,7-5 17,-5 4 1,11-10 3,-3 7 11,-3-7 2,7 4 0,-6-6 21,7 4-18,7-3-14,1 4 1,6-6 111,1 0 0,2 0-102,2 0 1,-3-1 119,4-4-116,-4-3 1,-1-2 9,0 0 1,4 2 3,1-2 1,0-3 100,-6 3-96,1-3-8,0-2 0,1 6 76,4-1-74,-11 0 1,11-3 32,-10 3 4,3-3-75,2 5 11,-1 0 25,1-5-9,0 11 32,-1-5-26,1 7 0,-5 0-80,0 0 78,-7 0-52,3 0 55,1 0-32,1 0 0,2 0-5,0 0 1,-5 0 10,4 0 0,1 0-12,5 0 1,-5 0-1,0 0 17,-1 7 7,6-5-9,-7 11 0,-1-10-141,-7 7 138,0-7 0,-5 10-17,0-3 0,-10-2-3,5 2 1,-8 0-8,4 4 0,-1-1-5,-5-3 1,4 3-10,1-3 1,6 2-4,-1-3 1,5 3 96,-5-7-87,7 6 40,-4-9-38,7 4 57,0 1-6,0-6-23,0 6 10,7-7 1,1 0 55,7 0 0,-1-5 3,1 0 1,0-5 15,0 5-67,-1-6 0,1 8 17,0-7 1,-1 5-3,1-5 0,0 5-17,-1-4 7,1-1 0,0 0-13,0 0 1,-2 5-18,-4-5 15,4 7-2,-4-10 0,-1 10-36,-3-7 40,3 7-51,-6-4 44,4 7-120,-6 0 112,-6 7-93,-3 1 0,-4 7 44,3-1 33,-3 1 1,12 0-24,-4-1 82,3-5-81,2 4 104,0-12 0,8 6-90,7-7 50,0 0 0,8 0 6,-4 0 0,3 0 15,2 0 0,4 0 7,-4 0 0,2 0 37,-1 0-69,3-7 0,-10 6 26,6-4 1,-4-2 1,4 2 1,-6-4 5,2 4 0,-4-5-18,-1 5 1,0-6 23,-1 1-28,1 3 0,-5-4 44,0 6-10,-7-7-62,3 4 1,-7 0-43,-4 3 1,-10-1-35,-9 1 0,1 0-19,-2 5 0,1 0-330,-6 0 304,1 0 1,-2 0-142,-3 0 0,3 0-128,-4 0 397,4 6 0,2-4 0,-1 5 0</inkml:trace>
  <inkml:trace contextRef="#ctx0" brushRef="#br0" timeOffset="20302">14127 1412 7569,'14'0'0,"-4"0"-229,0 0-168,-7 0 393,10 0 177,-11 0-33,4 0-175,-19 0 0,8 4 85,-9 1 1,2 5-90,-2-5 1,-1 6 86,0-1 0,1-2-79,-1 2 0,5 0 15,0 5 35,7-7 1,-8 5-101,6-3 98,0-4 1,5 7 5,0-3-11,0-3 1,1 4 5,4-6 0,3 0 2,7-5 0,6 0 55,4 0 0,3 0 3,1 0 1,0-2 49,1-3-88,-1-3-11,1 0 0,-6-5 4,1 3 1,-3-3 4,3-2 1,1 2 7,-6 4 0,4-4-29,-4 3 1,-1 2-12,-4-2 1,-5 5-111,0-5 137,-7 7-86,3-4-171,-6 7 133,-6 7 1,3-1 52,-7 4 1,0 3-12,-5-3 0,6 3-4,-1 2 1,2-5-2,-2-1 1,3-4 120,7 5-96,0-7 1,0 5 25,0-3 0,7-3 77,3 3 1,3-3 119,1-2-192,8 0 1,0 0 55,8 0 1,-6-5 6,1 0 0,-6-2-31,6 2 0,-2-1 7,1-4 1,4-3 101,-3 3-115,2-3 1,1-2 31,-3 1 35,2 5-61,-4-4 1,0 10 24,-3-7 6,-4 7-64,-1-10-15,-1 11 7,-5-4 1,-9 12-94,-10 4 0,-5 5-17,-4 4 116,-11 4 0,-1 8-22,-3 4 1,3 1-6,1 3 1,1 3 39,0-3-25,-1 4 1,2-5-43,4-4 0,-4-3-1,4-2 1,-2-1-48,1-4 0,-1-2-142,6-8 0,-1-1-569,1-3 814,11-3 0,-17-1 0,9 3 0</inkml:trace>
  <inkml:trace contextRef="#ctx0" brushRef="#br0" timeOffset="25430">1 588 7335,'0'9'643,"0"-3"-244,0-6-379,6 0-14,3 0 0,0 0 57,1 0 1,2-2-22,7-2 0,-3 0 68,4-5-62,3-1 0,-5 0 62,6 0 1,-4 0 73,4-4-113,1-1 210,4-6-212,1 4 0,-2-6 49,-4 4 0,4 3 7,-4-4 1,-2 4-69,-3 1 1,-7 2-109,-3 3 0,-5-3 61,1 3 1,-4 2-275,-1-2-40,0 7 205,-6-10 0,-3 11-207,-5-3 197,-7 4 1,4-1-8,-2-3 1,-3 4 9,3-4 1,-2 3-26,1 2 1,4 5 17,-4 0 0,-1 6 79,1-1 1,1 0-12,4 5 0,-1-4 113,-4 9 38,4-4-97,-6 5 1,8 0 82,-1 4 1,2-2-110,3-4 188,-3 4-172,11 0 0,-4 0 24,6-3-13,0-4 6,6 5 1,3-6-198,5 0 185,1-1 0,5-4 4,-1 0-122,7 0 107,-3-2 0,7-2 106,-1-6-111,0 0 0,2 0-16,4 0 146,-4 0-60,5 0 1,-12-5-30,1 1 0,-7-6 14,1 5 0,2-7-2,-1 3 1,-2 0 2,-8 0 1,3 4-107,-3-5 88,-4 7-44,1-4-125,-7 1 43,0 4-28,0-5 1,-5 9-6,0 3 91,-6-3 1,7 9-73,-6-6 171,7 6-87,-3-9 1,7 9 128,4-6-117,-3 0 0,13 0 27,-1 0 0,3 0 7,7-5 0,-4 0 7,4 0 0,-4 0 76,4 0 1,-6 0 138,2 0-220,3 0 0,-7 0 25,4 0 46,-4-7-33,-1 6 52,-1-12 1,-1 5-30,-3-7-37,3 7 72,-11-5-70,11 4 0,-11 0 28,3-1-17,-4 0-32,-7-5 1,-4 2-7,-10 3 1,4-1-151,-4 6 157,4-6 0,0 9-156,-4-3 145,4 4 0,-10-4-74,6 0 0,-5 0-129,6 5 0,-6 1-86,6 4 1,-1-3 275,5 3 0,1 3 0,-1 0 0</inkml:trace>
  <inkml:trace contextRef="#ctx0" brushRef="#br0" timeOffset="26445">1147 515 6849,'9'-7'415,"-3"6"-319,-6-6 517,0 7-568,-6 0-22,4 0 42,-5 0-43,7-6 1,-1 4 26,-4-3-4,3 4 49,-4 1-87,-1 0 18,5 0 202,-4 0-223,-1 0 34,6 0-1,-6 0-18,1 0-5,4 0-8,-4 0 14,-1 0-41,5 0 38,-4 0-15,-1 0 1,6 1-2,-4 4-26,-3-3 30,6 4-2,-11-6-8,11 7 6,-11-6 1,10 8-14,-7-5 13,7-2 0,-5 10-10,3-8-3,3 8-10,-4-4 0,6 7-4,0-1 1,0-4-67,0 0 81,0-7 0,1 9-32,4-7 27,3 6 11,7-9 1,1 4-6,4-6 1,0 0 44,9 0 0,-8 0 8,9 0 1,-4 0 0,3 0 0,-4-1 121,-1-4 0,-6 1-2,2-5-77,-4 5 1,-1-9-8,-1 3 0,1-3 0,0 0 2,0 4 0,-2-5-44,-4 5 1,0-4 0,-5-2 0,-2 5-3,3 0-54,-3 1 0,-9-1-110,-3 0 1,-8 7-322,-1-2 248,-14 3 100,9 2 0,-12 0-762,6 0 566,1 0 1,-1 0 297,1 0 0,0 7 0,-1 1 0</inkml:trace>
  <inkml:trace contextRef="#ctx0" brushRef="#br0" timeOffset="27036">1471 441 7569,'0'9'-781,"0"-3"936,0-6-44,0 7-72,0-6 9,-7 12 1,6-9 193,-4 5-188,3 1 0,2 0 109,0 0-50,0 0-64,0 4 0,5 1 57,0 0-70,6-7 0,-3 3-94,7-6 1,0 2 15,0-2 3,-1-4 1,6 6 74,-1-7-180,8 0 155,-11 0 0,10 0-44,-6 0 0,-1-5 33,-4 0-2,0 0 0,-1 0-4,1 0 1,-2-6 43,-3 1 9,3 4-47,-5-8 4,0 6 5,-1 0-44,-7 2 39,0 6 1,-7 0-54,-3 0 1,2 0 47,-2 0 1,6 1-35,-6 4 0,5 2 23,-5 2 1,7 5 0,-4-11-3,7 7 0,0-5 12,0 4-17,0-5 19,0 9 0,7-10 3,3 7 0,4-7 108,6 2-112,3-3 0,6-2 37,1 0 1,-1 0 5,0 0 0,-4 0 15,-1 0 0,-4 0 6,4 0 0,-6-7-17,2-3 0,0 2 38,-6-2 1,4 5 42,-8-4-94,3-1 1,-3 0 54,0 0 0,-5 2 5,4-2 0,-5-3-104,1 3 54,-4 4 0,-2-6-30,-4 7 0,-3-1-7,-7 1 1,-1 3-4,-4-3 1,4 4-98,-4 1 0,-1 0-46,1 0 49,1 0 0,4 0-565,0 0 305,-6 6 351,11-4 0,-16 11 0,10-5 0</inkml:trace>
  <inkml:trace contextRef="#ctx0" brushRef="#br0" timeOffset="27332">2456 103 7569,'8'0'0,"0"0"0,-3 0 0,-4 2 0,4 3 0,-3-3 0,-4 6 0,-3-3 0,-1-2 0,-4 7 0,-3-5 0,3 4 177,-3 1-110,-2 5 1,1 4-1,-1 1 0,-5 5-17,1-6 1,-1 7-93,6-1 0,-6 7 51,0 3 0,1 1-28,4-2 0,2-3 4,3 3 1,-1-8-293,6-1 149,0-7-381,5 3 539,0-6 0,0 0 0,0-1 0</inkml:trace>
  <inkml:trace contextRef="#ctx0" brushRef="#br0" timeOffset="27758">2676 530 7569,'15'0'0,"-1"0"16,1 0 0,0 0 110,0 0 0,6-7 46,3-3 0,4-8 34,1-1 1,-4-6-35,-1 6-14,1-8-30,4 11 1,-1-10 71,-3 6-45,2 1-105,-10-2 1,-1 4-59,-6-2 1,-7 7 9,2 2 0,-5 2-145,-5-2 0,-3-1 83,-7 6-259,1 0 224,-1 5 0,-5 0-128,1 0 110,-1 0 0,0 5 75,1 0 1,-1 6 10,6-1 1,-1 3-3,0 2 0,0 5-15,1-1 0,4 7 49,0-1 0,2 4-21,-2 6 0,-1-4 54,6 3 1,-5 2-49,5-2 0,-1 0 49,1-4 1,1 4-38,-5 0 0,4 1 3,-5-6 1,0 2-5,-5 3 0,1-3 1,-1 4 1,-5-4-54,1-2 0,-7-1 48,1-4 0,-3 4-159,-1-3 0,0-4-69,-1-1 0,6-6-295,-1-4 526,7-3 0,-3-1 0,6 2 0</inkml:trace>
  <inkml:trace contextRef="#ctx0" brushRef="#br0" timeOffset="28133">3235 530 7569,'14'0'-704,"-6"0"885,6 0 97,-13-7-136,6 5 47,-7-4-119,-7-1 0,4 6-7,-7-4 13,0 3 1,1 2-31,-1 0 0,0 7-6,-5 3 1,-4-2-2,-1 2 0,0-1-118,6 6 1,-1-2 168,0-3-377,1 3 184,-1-5 0,7 7-127,3 0 202,3-7-5,2 5 1,0-10-29,0 7 0,8-7 75,7 2 0,6-3 5,9-2 0,-1 0-1,1 0 1,-1 0 129,0 0 1,-4-7-105,-1-3 0,-6-3 106,2-1 0,-4-1 70,-1 0-10,-7 0-167,5 1 1,-10-1 200,7 0-118,-7 1-214,4-1 142,-14 0 0,4 7-90,-7 3 0,-4-1-174,-6 1 1,-1 0-71,1 5 0,2 1 280,-6 4 0,6 4 0,-3 5 0</inkml:trace>
  <inkml:trace contextRef="#ctx0" brushRef="#br0" timeOffset="28356">3558 383 7569,'8'0'0,"-1"0"-137,-7 0 19,0 6 153,0-4 0,-2 9 18,-3-6 0,2 5 7,-7-5 1,2 6-6,-2-1 1,-3 3-38,3 2 0,2 1-4,-2 4 1,5-4 84,-4 4-346,5-4 169,-9-8 1,12 5-15,-4-3 1,-2-2 91,2 2 0,0 0 0,5 5 0</inkml:trace>
  <inkml:trace contextRef="#ctx0" brushRef="#br0" timeOffset="28955">3999 383 7569,'0'8'42,"0"-2"54,0-6-131,-7 0 111,-1 0 1,-6 2 78,-1 3-135,0-4 0,0 11 26,1-7 0,-3 6 4,-2-1 0,3 3-82,-4 2 1,4 0-61,1-1 63,0 1 1,2-5 63,3 0-213,-3-1 205,12 6-106,-6 0 94,7-1-23,7-5 0,-2 2 0,9-6 0,-2 0 1,7-5 1,-1 0 3,2 0 0,-2 0 153,6 0-146,1-7 1,-1 4 5,1-7 230,-7 0-223,9-4 0,-4-6 20,7 1 128,-1-8-139,1 5 1,1-8 203,3 1-194,-3-1 0,6 1 25,-2 0 0,-4-1 6,3 1 0,-3-1-123,-1 1 95,-8 6 0,0 0 41,-8 4-224,-6 9 26,-1-10-124,0 12 165,-6 0 25,6 1 0,-9 7-9,-3 0 1,-1 2-9,-4 3 1,-3 3-66,3 7 1,-8 4 5,-2 1 84,1 6-34,-2-3 0,-2 6-75,-7 1 101,7-1 1,-4 2-56,2 3 1,2-3 38,-1 4 1,6-4 48,-2-2-33,4-6 0,3 3 29,3-6 1,4-5-10,6-6 76,0-5-112,0 2 114,6-6-74,2 0 1,13-5 40,4 0 0,3-11 101,1 1 1,2-4-85,3-1 0,-6-3 11,7-6 0,-8 1-63,8 4 0,-4-3 4,-2 8 0,0-6-494,1 6 512,-7-1 0,11-1 0,-3-2 0</inkml:trace>
  <inkml:trace contextRef="#ctx0" brushRef="#br0" timeOffset="29342">4690 441 7569,'0'9'-651,"-2"-3"657,-3-6 1,-3 0 152,-7 0 1,1 0-135,-1 0 1,-5 0 1,1 0 1,-2 7-53,1 2 51,4-2 0,-6 6-23,8-3 0,-1 3 47,0 2-56,1 6 0,5-5 4,5 4 0,-3-9-3,2-1 0,2 0-10,8 5 0,-2-2 19,7-4 0,6 3-3,9-7 1,-2 1 191,1-1-181,1-3-6,4 4 0,0-7 93,1-4-84,-1 3 1,-4-11 32,-1 3 0,-6-1-12,2 1 0,-4-3 48,-1 3 1,-7-3-21,-3-2-74,-4 1 1,-1-1-73,0 0 1,-8 6-108,-6-1 107,-8 6 1,-5-7 16,2 6 65,-3 0 0,5-1 0,-6-2 0</inkml:trace>
  <inkml:trace contextRef="#ctx0" brushRef="#br0" timeOffset="29614">4866 530 7569,'15'0'0,"0"-5"-327,-1 0 235,8-7 97,-6 4 0,7-2 88,-4 1 0,-2-1-9,2-5 0,-2 7-7,-3 3 1,1-1 69,0 1-94,-1 0 1,-1 6-8,-3 4 1,2-1-10,-7 5 1,-1 1-113,-4 5-44,0 0 111,0-1 1,-1 6-90,-4-1 0,-2 6 64,-2-5 1,-4-1-9,3-4 0,2 4 3,-2 1 0,5-5-203,-5-5 176,7-1 65,-4 6 0,14 0 0,1-1 0</inkml:trace>
  <inkml:trace contextRef="#ctx0" brushRef="#br0" timeOffset="29926">5439 677 7569,'0'8'-539,"0"-2"478,0-6 228,0 7-92,0-6 1,-1 6 119,-4-7-208,3 0 1,-6 0-126,3 0 1,4-2 137,-4-3 0,3-3 0,2-6 0</inkml:trace>
  <inkml:trace contextRef="#ctx0" brushRef="#br0" timeOffset="30081">5513 471 7569,'6'15'54,"-4"-1"1,3-6 238,-10-3-293,3-3 0,-17-2 0,3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2:02.3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8138 44 6718,'-14'0'548,"-1"0"-425,0 0 0,1 0-30,-1 0 0,-6 0-26,-4 0 222,-3 0-136,-1 0 0,-7 0-33,-3 0 0,-8 0-34,-2 0 1,-7 0-19,2 0 26,3 0-54,-6-6 0,3-1 20,-9-3 0,-4 2 3,-7 3 0,-4 4-207,-1-4 1,-4 3 214,5 2 0,1 0-10,-1 0 1,-2 0 8,-18 0 0,5 0 3,-5 0 1,4 5 214,-4 0-1970,0 0 1718,44-2 1,-1 0 0,-2-2-1,0 0 17,-2 2 1,0-1 0,2-1-1,1 0-215,3-2 0,-1 2 1,-3 1-1,-1 0 176,-8 1 1,0-1 0,5 1 0,1-1 12,1-2 0,1 0 0,-1 1 1,0 0-45,-4 1 0,-1 1 1,0-2-1,0 1 16,-4 3 0,-1 0 1,4-1-1,1 2 23,0 1 1,1 0 0,-2-1 0,1-2 42,-5 1 1,0 0-57,2 0 1,0 0-208,1 2 1,0 0 0,-2 0 0,-1 0 240,0-2 0,1-1 1,-1 2-1,1 0-31,-1-4 1,0 1 0,-3 2 0,-1-1 1,0-1 0,-1-1 0,0 1 0,-1-1-14,4-1 0,0-2 1,3 1-1,1 0-6,1 0 0,-1 0 1,0 0-1,-1 0-50,-6 0 0,1 0-450,9 0 0,1 0 514,-2 0 1,0 0 0,6 0-1,-1 0-6,-6 0 0,0 0 0,4 0 0,0 0 197,0 0 0,1 0 1,4 3-1,2 1-169,3 0 1,1 2 0,-1 0-1,1 1 55,-1 0 1,1 0 0,-45 6-68,3-3 1,9 3 24,6-3-281,9 3 152,-9-5 1,14 4-837,-9-7 449,9 0 696,-1-5 1,12-2-898,4-3 1,12-1 1721,7-4-1698,8-3 992,7-2-342,5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55.6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15 677 6821,'0'8'181,"0"-1"618,-6-7-529,4 0 1,-5-2-15,7-3-132,0 3 1,0-11 134,0 4-203,7-11 0,-4 2 76,7-6 0,0-1-92,4-4 0,1-7 107,0-3 1,0 1-201,-1-1 1,-4 6-160,0-1 1,-2 4-181,2 6 0,1-2 267,-6 6 1,5 1-1018,-5 4 1142,6 0 0,-3 0 0,7 1 0</inkml:trace>
  <inkml:trace contextRef="#ctx0" brushRef="#br0" timeOffset="248">588 295 7569,'0'10'22,"0"-1"58,0-5 0,-6 7 170,-4-6 1,-3 5-45,-2-5 1,-4 0-180,-1-5 1,-6 0 94,1 0 1,-1 4-44,2 1 0,-4 0 43,3-5 1,-2 2-225,-3 3 0,6-4-373,-1 4 1,6-1 266,-6 0 0,12-2 208,-2 3 0,4 3 0,-4 0 0</inkml:trace>
  <inkml:trace contextRef="#ctx0" brushRef="#br0" timeOffset="511">412 736 7594,'10'-5'438,"-2"-2"-373,-2-1 0,4-2 75,-5-4 0,5-8-49,-5-2 5,6-4 0,-4-3 0,4-3 49,-1-5 1,-2-2-135,2 2 0,1-7 82,-6 7 1,5-7-114,-5 7 0,2 3 31,-3 1 0,-2 4 95,3 2 0,-2 1-42,2 4 0,-3-2-979,3 6 915,-4 7 0,6 0 0,1 5 0</inkml:trace>
  <inkml:trace contextRef="#ctx0" brushRef="#br0" timeOffset="925">794 501 7252,'10'-2'-91,"0"-3"0,-7 2 321,2-7 1,-4 0-70,-1-5 0,0 6-71,0-1 0,-6 5-52,-4-5 0,-3 7 4,-2-2 1,1 3-19,-1 2 1,-5 7 24,1 3 0,-2 3 15,1 1 0,4 1-113,-4 0 0,9 4 51,1 1 1,7 0-81,-2-6 0,3 6 96,2 0 0,2-1-16,3-4 0,8-5 7,6-1 0,12 0 68,-1 0 0,4-2-30,0-7 0,-3 0 69,4 0 1,-1-2-30,-5-3 0,2 2-40,-11-7 0,-1 1 110,-4-6 1,-2-5-89,-3 1 0,-3-1 28,-7 5 1,0-4-15,0-1 0,-9 1-119,-5 4 0,-8 2-506,-7 3 315,0-3 142,-7 11 0,5-4-485,-4 6 1,4 0 238,2 0 0,5 1-328,-1 4 659,7-3 0,-3 11 0,6-5 0</inkml:trace>
  <inkml:trace contextRef="#ctx0" brushRef="#br0" timeOffset="1291">1029 501 7569,'8'1'50,"-3"4"1,-3-2-3,-2 7 1,0-5 150,0 5 1,0-5-217,0 5 58,0-1 0,0 6-30,0 0 10,0-1 1,0 1 33,0 0 0,0-5 11,0-1 0,7-4-115,2 5 0,4-7 35,2 2 1,5-5 62,-1-5 1,7-3-62,-1-6 0,1-1 47,-1 0 1,2-4-32,-2-1 1,3-1 24,1 1 0,0 4-32,1-4 27,-1 4 0,-1 1 0,-2 2 24,-1 3 1,-7 4 43,1 6 1,2 1-56,-1 4 0,-2 3 5,-8 7 0,1 0-4,-6 0 1,5 4-66,-5 1 0,0 4 65,-5-4 0,0 1-192,0-1 1,-2-4-346,-3 4 377,-3-4 0,-2-1 1,0-2-502,-1-4 1,3-2 622,-2-7 0,7 7 0,-4 1 0</inkml:trace>
  <inkml:trace contextRef="#ctx0" brushRef="#br0" timeOffset="1791">1794 515 7569,'14'0'-487,"1"0"335,0 0 0,-1 0 184,1 0 0,1 0 0,2-1 209,2-4 0,1-3-42,-1-7 1,3-5-83,6 1 1,1-7 9,-1 1 1,0-3-26,1-1 1,2-1-8,-2 1 0,1 0-52,-12-1 0,6 1 67,-5-1 0,-6 1-158,-4 0 1,-7 6 43,2 3 0,-3 4-77,-2 1 0,-8 7 72,-7 3 1,-1 3-121,-9 2 1,-4 12 32,-6 3 1,-1 9 24,2 1 1,3 2 68,-3 3 0,4 4-30,6 0 1,-4 6 107,4-6 0,1 7-89,-2-2 0,7 3 96,-1 2 0,-1 1-75,5-1 0,-3-5 39,9 0 0,-3-11-63,2 1 37,4-9 8,6 1-143,0-6 50,0-7 1,2-2 28,2-6 0,11-8-98,10-6 0,-2-3 98,1-7 23,1-1 0,2 1-26,-2-1 1,-2 7 58,-4-1 1,-2 7-18,2 2 7,-2 7 1,-3-3 175,1 6 14,-7 0-185,5 6 1,-6 2 25,2 7 1,5 1-9,-5 4 0,4-4-176,2 4 0,1-4 106,4-1 1,-4-2-404,4-3 1,1 3 438,-1-3 0,6 3 0,-3 1 0</inkml:trace>
  <inkml:trace contextRef="#ctx0" brushRef="#br0" timeOffset="2534">2617 603 7569,'14'-8'-139,"1"3"92,6-3 1,-3 0 0,5-7 453,-2 1-231,6-8 1,-6 0-1,5-8 76,-2 1 1,-4-2-145,5-4 1,-6 3 18,6-7 0,-12 4-128,1-4 1,-7 11 66,3-1 0,-7 8-169,2-4 0,-10 12 74,-5-2 1,-4 11-95,-6-1 0,2 5-176,-7 5 223,1 3 0,-10 8 1,-1 4 11,3 4 1,1 9 30,1 1 1,1 7 100,-1-2 0,6 5 20,-1 5 0,8-3 110,-3 3 1,4-3-128,1-2 0,2-2 58,3-3 0,-1 2-172,6-6 1,-2 4 74,2-5 1,2 5-164,-7-4 0,5 4 49,-5-5 1,1 2-131,-6-2 1,-5-3 42,1 4 1,-2-4-32,1-2 0,4-1 53,-4-4 0,4-4 147,1-10 0,7 3 0,1-5 0</inkml:trace>
  <inkml:trace contextRef="#ctx0" brushRef="#br0" timeOffset="3884">3102 456 7264,'0'9'-659,"-2"2"1100,-3-6-215,-3 6 0,-7-2 167,1 5-349,-1 1 1,5 0 0,0 1 32,-1 4 0,3-4-113,-2 4 82,7-4 0,-4-1 0,7-1-5,0 1 1,0 0 12,0-1 0,2-1-92,3-3 1,3 2 75,7-7 0,1-1-66,4-4 1,-2 0 16,6 0 1,-4-1-4,4-4 1,1-3-14,4-7 0,-1 0 38,-4 1 0,4-6-53,-3 0 50,2-6-7,-4 10 1,-2-5-8,-6 6 0,0 0 6,0 1 0,-6 1-20,1 3 22,-7-3-1,4 11 0,-7-3 1,0 10-3,0 10 1,-5 1-92,0 4 89,-6-4 0,7 0-5,-5 4-23,-1-4 1,2 6 20,3-8 1,-2 1 5,2 0 1,0-1 29,5 1-37,7-7 3,-5 5 0,11-11 20,-4 3 0,9-4-19,2-1 1,5-1 17,-6-4 1,7-3-13,-1-7 1,-2-5 49,1 1-46,-6-1-2,10 6 0,-12-1 13,4 0 1,-4 5 15,-1 1 1,-5 4 31,-1-5 1,-4 7 70,5-2-119,-7 3 1,6 7-15,-5 0 1,-2 6 57,3-1-88,-3 3 1,-2 2 51,0 0 1,5-1-87,-1 1 0,1 0 70,-5-1 0,5-4-69,0 0 1,2-7 46,-2 2 0,-2 2 2,7-2 0,-1-1-83,6-4 0,0-4 74,0-1 1,1-7 5,3 2 1,-2-3 10,2-1 0,-2-1 2,-3 0 1,-1 5 120,-3 1-134,3 5 25,-5-2 1,2 6 64,0 0-77,0 0 80,-2 6 1,3-2-61,-6 5 1,2 1 14,-2 5 0,-4 0-4,4-1 0,2-4-9,-2 0 0,1-2 0,-1 2-11,3 3 0,7-11 9,0 2 1,-1-2-2,1-2 0,-5 0 7,0 0 1,0-2-7,4-2 1,1-5 10,0-5 0,-1-1-9,1 0 0,0 1 89,-1-1 0,1 0-96,0 1 14,-7-1 1,5 0 0,-5 2-6,7 3 1,-5-1 42,0 6-53,-1-6 0,6 9 35,0-3 0,-5 3-6,-1 2 0,-4 0 20,5 0-61,-7 0 0,2 0 4,-10 0-78,-3 7 1,-11-1 54,-1 4 0,0 3-94,6-3 0,-1 2 104,0-3 0,1 4-162,-1-3 150,0 3 1,2 2 0,2 0-42,1-1 0,5-1 53,-5-3 1,7 3-2,-2-3 1,3-2 97,2 2-110,0-7 1,2 9 60,3-7 0,3 0-47,7-5 1,6 0 115,4 0 0,2-2-100,3-3 1,1-2 123,3-2 0,-3-4-95,3 3 0,2-5 15,-1-5 0,0 3 22,0-8 0,-4 5-29,3-4 0,-3-2 41,-1-8 0,2-2-35,-2-4 0,2-2-43,-7 3 0,6-4 44,-2-1 1,4 5-110,-9 0 0,-1 6-115,2-1-12,-7 3 194,3 8 1,-8 2-93,-3 6 1,1 0 54,-6 1-216,0 5 202,-5 3 0,-2 8 92,-3 2 1,-3 6-97,-6 10 0,-6-2 10,0 6 1,-4 6 14,4 4 1,-1 5 6,1-5 0,4 7 4,-3-2 0,-3 4-10,3 1 0,-1 0-26,5 0 0,2-5 22,4 1 0,-4-9-74,3-2 1,3-1 61,2-9 1,4-4 35,1-5-37,0-7 1,1 4-2,4-7 1,3-7 77,7-3 0,1-3-69,4-1 1,-2-8 97,6-2 1,1-4-51,4-1 0,7-2-3,3-4 1,-1 3-14,1-7 1,0 6-163,6-1 1,-3 3-93,-3 1 0,0 7 252,-9 4 0,9-4 0,-8 0 0</inkml:trace>
  <inkml:trace contextRef="#ctx0" brushRef="#br0" timeOffset="4116">5366 618 7569,'0'20'-226,"0"-1"186,0-6 0,-5 0 0,0-3 209,1 3 0,-4 2-54,-2 0 0,2-1-206,-1 1 1,-1-2-260,-5-3 0,5 3 181,0-3 0,2-2 169,-2 2 0,4 0 0,6 4 0</inkml:trace>
  <inkml:trace contextRef="#ctx0" brushRef="#br0" timeOffset="4434">5601 736 7569,'14'0'-4,"1"6"175,0-4 1,-1 4-13,1-6 1,0-6-145,0-4 1,-1-3 47,1-2 0,-2 1 48,-3-1 25,3 0 1,-11 1-177,2-1 1,-4 5 48,-4 0 0,-6 7-93,-10-2 0,2 3-95,-6 2 1,1 7 79,-2 3 1,-1 3 42,7 2 1,-1-1 46,5 1 0,1 0 70,-1-1 1,5 6-77,0 0 0,7 4 102,-2-4 0,4 1-51,1-2 1,6-2 150,4 2 1,8-2-34,1-3 0,8 1-83,-3 0 1,10-5-389,6-1 1,0-5 166,0 1 0,0-4 150,-5-1 0,6-6 0,-4-2 0</inkml:trace>
  <inkml:trace contextRef="#ctx0" brushRef="#br0" timeOffset="4616">5645 60 7569,'-13'14'413,"3"1"-115,3-7-103,1-1 0,3-2-195,-7-1 0,7 8 0,-4-4 0</inkml:trace>
  <inkml:trace contextRef="#ctx0" brushRef="#br0" timeOffset="5458">7232 795 7569,'-10'0'244,"1"0"1,-1 0-5,-5 0 0,-1 0-57,-4 0 1,4 0-44,-4 0 0,2 0 43,-1 0 1,2 0-112,-2 0 0,-2 1 97,1 4 1,0-3-157,6 3 0,-1-4-61,0-1 0,6 5-194,-1 0-185,6 0 302,-2-5 1,6-2 30,0-3 0,0 2 84,0-7 0,6 2-23,4-2-23,10-3 26,-4 5 0,7-11 90,-3-1 0,1-1 112,3 1 0,3 4-69,-8-4 1,-1-1-29,-8 1 0,1 1-29,-6 4 1,0 0-91,-5 1 1,-6 4 87,-4 0 0,-10 7-189,-4-2 1,-4 3-14,-1 2 1,-1 0-27,1 0 0,1 0-115,3 0 0,-1 5 299,7 0 0,-7 6 0,3-2 0</inkml:trace>
  <inkml:trace contextRef="#ctx0" brushRef="#br0" timeOffset="5837">7526 662 7569,'8'0'-384,"-1"0"924,-7 0 1,-11 0-477,-4 0 0,-3 0 59,3 0 1,0 0-170,1 0 1,-1 0 52,0 0 1,1 2-88,-1 3 1,0 1-84,1 4 1,4 3 92,0-3 0,5 3-60,-5 2 1,7-1 46,-2 1 1,3-5 27,2 0 0,7-2 7,3 2 1,8 1 75,1-6 0,8 0-32,-3-5 1,4 0 117,1 0 0,1 0 22,-1 0 1,-1-7-77,-4-2 0,2-4 85,-6-2 1,3-5-58,-8 1 1,2-3 16,-7 3 0,-3 2-39,-2-2 1,-5-2-55,-5 1 1,-5 5-51,-10 6 0,-2 0-177,-8 0 0,1 2-367,-1 7 1,6 0 104,-1 0 477,7 7 0,-9 1 0,4 6 0</inkml:trace>
  <inkml:trace contextRef="#ctx0" brushRef="#br0" timeOffset="6393">7894 589 7569,'21'-7'0,"-5"6"-387,4-4 265,-4-3 1,-3 4 0,-1-4 722,-2 2-244,-7 1-201,10 5-161,-11 0 77,-2 6 1,-9 2-137,-5 7 1,4 1 77,0 4 0,2-4-109,-2 4 1,-3-4 21,3-1 1,4 0-216,1-1 239,-3 1 1,6 0 18,-3-1 0,10-5 14,5-5 1,4-2-22,6-2 0,-2 0 106,7 0 1,-3 0-97,3 0 0,1-2 133,-6-2 1,6-5-10,-2-5 0,-1 4-32,2 0 0,-7 0 10,1-4 0,-2 1-8,-3 3-44,1-3 66,0 11-194,-7-4 155,-2 6-247,-6 0 99,0 6 36,0 2 0,0 7-22,0 0 0,0-1 59,0 1 0,2-5 26,3 0 1,3-5-33,7 4 1,1-5 31,4 0 1,3-2-33,6-2 0,0 0 145,1 0 0,-3 0-71,-2 0 0,3-6 105,-4-4 0,-1-3 36,2-2 0,-7 0-93,1 1 0,-2 1 53,-3 3 0,-6-3-5,-3 3-117,-3-3 1,-4 0 57,-3 3 0,-3-1-51,-6 6 0,-6 0-23,0 5 0,-4 0-122,4 0 1,-4 0-118,4 0 0,-6 5 74,1 0 0,4 6-188,2-1 0,2-2 114,3 2 0,1-5-187,3 4 1,3-4 419,7 5 0,0 0 0,0 5 0</inkml:trace>
  <inkml:trace contextRef="#ctx0" brushRef="#br0" timeOffset="6617">8673 677 7569,'10'0'-185,"-1"0"245,-5 0 110,9 0 1,-10 6-30,7 4 0,-7 3 42,2 2 1,-3 0-85,-2-1 1,0 6 36,0 0 1,0 6-73,0-2 0,-5 4 103,0 1 0,-7 2-149,3 4 1,-4-3 15,-2 8 1,-5-6-104,1 5 1,-8-5-155,3 6 0,-5-8 142,-6 3 0,-1-11-124,-3-4 0,-2-4 84,7-1 1,0-7-1034,4-3 1154,7-4 0,2-14 0,7-3 0</inkml:trace>
  <inkml:trace contextRef="#ctx0" brushRef="#br0" timeOffset="6871">9246 133 7738,'0'15'480,"-6"-1"1,-1 1-368,-3 0 1,-3 4-69,3 1 1,-8 8 130,-1 1 0,-2 2-192,1 8 0,-1 1 57,-4 4 0,-3 5-122,4 0 0,3-5 35,1-5 0,4-6-544,1 1 382,0-3 0,6-3 0,0-4-542,3-4 750,1-4 0,18-1 0,3 0 0</inkml:trace>
  <inkml:trace contextRef="#ctx0" brushRef="#br0" timeOffset="7025">9422 368 7569,'-6'10'362,"-4"0"-230,-3-7 1,-3 10 0,-4-3-27,-4 3 1,-4 2-161,-2-1 0,1 1-292,0 0 1,-1 0 345,1-1 0,-7 7 0,-2 2 0</inkml:trace>
  <inkml:trace contextRef="#ctx0" brushRef="#br0" timeOffset="7546">10202 559 7569,'8'0'630,"-2"0"87,-6 0-579,-6 7 1,-4 1 9,-10 7 0,2-1-189,-6 1 1,4 5 124,-4-1 0,4 6 41,-4-6 1,6 6-1,-2-5 1,4 4 38,1-4 1,2-1-147,3-4 0,-1-5-140,6 0 58,-7-7 1,9 3-34,-7-6 1,7-1-326,-2-4 1,-1-3 207,1-7 1,-5 0 154,5 1 0,-2-6 36,3 0 1,2-4-163,-3 4 1,3-6-111,2 2 0,0 1-445,0-2 740,0 7 0,7-9 0,1 4 0</inkml:trace>
  <inkml:trace contextRef="#ctx0" brushRef="#br0" timeOffset="7921">10481 574 7569,'-7'8'-494,"4"-1"1,-7-7 891,-1 0 1,-2 0-142,-2 0 1,-1 0-179,-4 0 1,2 5-54,-6 0 0,1 1-30,-2-1 0,-1-2-10,7 7 0,-6 0-77,5 5 1,2-1-89,9 1 191,-4 0 0,11-1-44,-3 1 0,5 0 0,5-1 1,8 1 72,7 0 0,6-5-61,-2-1 0,9-5 68,1 1 0,5-4 7,-4-1 1,-1 0 11,-5 0 1,-4-6 52,-1-4 0,-6-3-52,2-2 1,-5 0 79,-6 1 1,3-1-55,-7 0 1,0 1-70,-5-1 0,-5 0 44,0 1 1,-11-1-352,1 0 0,-3 5 43,3 1 0,-6 5-307,-4-1 546,4 4 0,-7 1 0,6 0 0</inkml:trace>
  <inkml:trace contextRef="#ctx0" brushRef="#br0" timeOffset="8354">10848 603 7569,'15'-1'-335,"0"-4"167,-7 3 84,-2-4 1,-6 4 637,0-3-331,0 4 1,-1-8-162,-4 5 1,-3 2 33,-7-3 0,0 3-95,1 2 1,-6 0 93,0 0 1,-4 2-116,4 3 0,-4 3 4,4 7 0,1-4 26,4 4 1,2-4-65,3 9 0,-1-4 50,6-1 1,0 0-65,5-1 1,0 1 78,0 0 0,6-1-40,4 1 27,3 0 1,8-5 0,4-2 43,3-2 1,3 1 57,3-2 1,-3-4-54,3 4 0,-8-5 83,-1-5 1,-2-1-95,1-4 1,2-8 74,-6 3 1,0-3-57,-6 4 0,-4-6 32,0 1 0,-7-3-50,2 3 1,-3 2-12,-2-2 0,-7 2-107,-3 3 0,-9 4 78,-6 0 0,-4 7-254,-5-2 0,1 3 107,-6 2 1,6 5-259,-1 0 0,4 7 144,6-3 1,-2 4-168,6 2 1,5-2 430,6-3 0,5 3 0,0-3 0,2 3 0,2 2 0</inkml:trace>
  <inkml:trace contextRef="#ctx0" brushRef="#br0" timeOffset="8528">10863 721 7569,'36'0'-338,"-5"-7"1,5 4 0,-7-5 393,1 2 1,-6-6 19,1 2 0,-7-3 173,1-1 0,2-1 10,-1 0 1,0 2-102,-6 3 1,1-1-28,0 6 1,-1-2 120,1 3-99,0 2 0,0-3-31,-1 10 0,-4 3-149,0 7 1,-7-1 99,2 1 0,-3 0-202,-2 0 1,0 4-354,0 1 1,-2-1 266,-3-4 1,3 0-792,-2-1 1006,-5 1 0,8 0 0,-6 0 0</inkml:trace>
  <inkml:trace contextRef="#ctx0" brushRef="#br0" timeOffset="9110">11789 809 7569,'7'8'-176,"-6"-1"435,12-14 1,-5-1-248,7-6 46,6-1 1,-4-2 0,4 0-65,0-3 47,2 0 0,1 11 1,1-1 13,1-2 0,7 6 5,1 1 1,2 3-34,-2 2 0,-3 0-32,4 0 0,-6 7 48,-4 3 1,-4-2-36,-7 2 1,-5-1 34,-4 6 0,-4 0-54,-1-1 0,-1 1 42,-4 0 1,-4 4-358,-5 1 154,-7 0 0,4-6 0,-4 1-307,0 0 0,4-2 479,-2-3 0,2 3 0,3-5 0</inkml:trace>
  <inkml:trace contextRef="#ctx0" brushRef="#br0" timeOffset="9704">12406 721 7569,'15'7'42,"0"-6"0,-1 11-428,1-7 0,0-1 69,0-4 1,-1-1 624,1-4 0,5 0-139,-1-10 0,6 7 23,-6-11 0,6 10-116,-6-5 1,1-3 147,-5-2-111,-1-1 0,-4 7 0,-2 2 46,-1 1 0,-2 0-106,-5-5 1,-7 7 23,-3 3 0,-4 2-116,-6-2 1,1 3 70,-11-2 1,9 8-152,-9 6 1,6 3 48,-1 2 1,3 1-46,2 4 0,4-2 39,-4 6 1,5-6 43,6 2 1,-3 1 70,7-1 0,0 1-63,5-1 1,0-9 136,0 4-132,0-4 82,7 4 0,1-7-47,7-3 1,-5-3 87,-1-2-67,-5 0-10,9 0-28,-12 0 35,12 0-8,-11 0 1,6 0 0,-3 0-29,-3 0-372,4 0 395,-19 0 1,8 1-39,-9 4 0,9-2 97,0 7-89,-3-7 59,6 11 0,-9-11-46,6 7 18,0-7-32,5 3-1159,0-6 1169,0 7 0,0-5 0,0 4 0</inkml:trace>
  <inkml:trace contextRef="#ctx0" brushRef="#br0" timeOffset="12346">12362 795 7597,'8'0'1086,"-1"0"-883,0 0 1,-4-7-61,7-3 0,-1-3 55,6-2 1,0-1-130,-1-4 0,6 3 87,0-8 0,4 5-157,-4-4 0,6 1 59,-2-1 1,-1-3-40,2 8 0,-7 1 39,1 8 1,-2-1-150,-3 6 77,1 0 1,-7 6-43,-3 4 0,-3 5-52,-2 10 1,-7 1 79,-3 4 1,-4 2-84,-6-2 1,2 3 66,-6 1 1,4 5-39,-4 1 0,4-3 53,-5-7 1,7 2-7,-1-2 1,7-4 111,3-1-100,-1-4 0,0-1 0,2 0 85,1-1-92,2-6 55,5-1-37,0-7 93,7-7 1,-4-1-79,7-6 0,0-1 66,5 0 0,-6 5-59,1 1 0,-2-1 0,2-5 1,2 5-19,-8 0 0,8 6 26,-2-6 0,-2 5-19,2-5 0,-5 5 34,4-5-24,1 7-2,5-10 0,0 11 19,-1-3 1,-4-1 8,0 1 0,-5 0 43,5 5 13,-1 0-71,6 7 1,-7-4-1,-3 7 1,2 0 6,-2 4 0,-1 1-68,-4 0 0,-4-1 89,-1 1-109,0 0 1,3-1 115,-3 1-29,4-7 1,-4 4 41,10-7 1,3 0-63,6-5 1,1 0-2,0 0 1,4-2 11,1-3 1,5 2 62,-6-7 1,6 2-39,-6-2 0,6-3-22,-6 3-3,1-3 0,0 3 1,-1 0 7,-1-1 1,-3-2 69,-5-2 1,3 5-67,-4 1 0,0-1 49,0-5-43,-5 0 0,7 1-36,-6-1 79,0 7-174,-5-5 0,-7 11 37,-2-3 0,-4 4-28,-2 1 0,0 0 32,0 0 1,-4 0 16,-1 0 1,1 1-54,4 4 1,0-2 54,1 7 0,-1 0 68,0 5 1,0-1-66,1 1 0,4 0 43,0 0 1,2-1-4,-2 1 0,-1 1 15,6 4 14,0-4 0,5 5-40,0-6 0,6 0 45,4 0 0,3-7-35,2-3 0,1-2 75,4 2 0,-4-4-71,4 4 1,1-5-21,-1-5 0,4 2 17,-4-7 1,1 1 2,-1-6 1,-2 0-28,6 0 1,1 1 27,4-1 1,2-6-34,3-4 1,-1-2 25,6-3 0,-1 1-16,1-1 0,3-4 6,-2 0 0,-4-7 57,-2 2 0,-3 1-32,-2-1 0,-6 1 5,-3-1 0,1-2-21,-1 7 0,-6 1 10,-4 9 0,-5-2-157,5 6 1,-7 1-41,2 4 9,-3 0 0,-4 7 32,-3 3 0,2 3 157,-7 2 1,-1 12-63,-9 3 1,4 11 2,-4 3 1,-1 2 18,1 8 1,-4 1-28,4 4 0,-4 5 87,4 0 0,-4 0-54,4-5 1,0 5 72,6 0 1,1-2-70,3-8 1,3 2 61,7-7 1,2 1-57,3-6 0,5-1 9,9-4 0,4-4-340,6-10 0,1-4 143,-1-6 1,-1 0-273,-4 0 1,9-1 469,-3-4 0,2-10 0,-2-8 0</inkml:trace>
  <inkml:trace contextRef="#ctx0" brushRef="#br0" timeOffset="13691">1015 2250 7569,'9'10'-583,"1"-1"295,0-5 1,1 2 296,4-6 1,-7 0 427,12 0 1,-5-6 89,9-4-342,1-10 0,4 2-1,0-6 1,2 4-114,4-4 0,1-1 87,3-4 0,2 1-64,-7 3 0,0-2-33,-4 2 0,-1-3 83,0-1 0,-7 6-181,-8 4 1,-1-3-46,-8 3 0,0-1-27,-5 5 1,-1 6-42,-4-1 0,-8 7 102,-7-2 1,-6 3-5,1 2 1,-2 2 14,-3 3 0,1 3-9,-1 6 1,1 1 8,0 0 1,4 4 56,1 1 1,1 5-20,-2-6 1,2 6 8,4-6 1,3 7-46,-4-1 0,8 3 24,3 1 0,1-4-85,-2-1 1,3-4 75,7 4 0,2-4-59,3 4 0,3-11 44,7 2 1,6-5-60,3 0 1,11-4 77,4-6 1,3-2-3,2-2 1,4-5 66,-4-5 0,2-1-81,-12 0 1,0 1 83,-4-1 0,-8 0-80,-2 1 46,-4-1 0,-6 2-8,0 3-24,-7 3-35,4 7 1,-19 12-64,-2 3 1,2 3 91,7-4 0,-1 1-59,1 0 44,0-1 0,11-1 99,4-3 1,5 2-94,5-7 1,1-1 166,3-4 1,9 0-47,-4 0 0,4-1-32,-4-4 0,1-3 54,-1-7 1,-1 0-33,-4 1 1,3-1 83,-8 0 1,1 1-95,-5-1 1,-7 0 97,-3 0-132,-4 1 0,-2-1-84,-4 0 0,-10 7 25,-10 3 1,-7 4-129,-2 1 1,-6 0-75,6 0 0,0 0 83,4 0 1,6 5-728,-1-1 867,7 8 0,-3-4 0,6 7 0</inkml:trace>
  <inkml:trace contextRef="#ctx0" brushRef="#br0" timeOffset="14282">2338 2044 7569,'24'-5'-249,"0"0"1,-6 0 31,2 5 1,-9-5-11,-1 0 740,-6 1-332,2 4 0,-8 0-63,-2 0 1,-5 0-65,-5 0 1,-3 4-2,-2 1 1,2 7-45,-2-2 1,-2 3 2,1 1 0,0-4-48,6 0 1,1 0 81,3 4 0,-3 1-113,3 0 0,3-5 83,3-1 0,2 1-91,2 5 75,0 0 1,6-1-67,4 1 1,5-5 76,5 0 1,-2-7-1,6 2 1,-4 1 92,4-1 0,1 0-100,4-5 0,0-6 117,1-4 0,4 2-99,0-2 0,1 0 40,-6-5 0,-1 1-14,-4-1 0,-2 0 12,-8 1-70,1-1 1,-2 5-40,-3 0-158,-4 7 167,-6-4 1,-1 7-161,-4 0 144,-3 7 0,-5 1-63,3 7 1,-2-5-43,7-1 91,1 1 1,4 5 64,0 0 1,1-2-50,4-3 0,5 1 147,10-6 1,-3 5-81,8-5 0,-1-1 114,6-4 0,-2 0-71,-4 0 1,4-1 71,-4-4 0,-1 2-28,2-7 1,-2 0 16,1-5 0,2 1-42,-6-1 1,4 0-2,-4 1 0,0-1 18,-6 0 0,-6 5-18,-3 1 1,-3-1-94,-2-5 1,-7 5 79,-2 0 0,-6 7-110,-5-2 1,2 2 56,-6-2 1,1 3-146,-2-2 1,-1 2-59,7 2 1,-2 0-59,1 0 1,4 5-230,-4 0 0,4 6 7,1-1 475,7-3 0,-5 6 0,5-5 0</inkml:trace>
  <inkml:trace contextRef="#ctx0" brushRef="#br0" timeOffset="15057">3146 2132 7569,'10'0'0,"0"0"0,-6 0-692,6 0 345,-6 0 1314,2 0-888,-12 7 1,2-4-75,-6 7 57,7 0 1,-3 4-160,6 1 125,0 0 1,0-1-4,0 1 1,6-7-3,4-3 0,8 2-92,2-2 0,6-1 62,-2-4 0,4-1 21,1-4 0,1-3-39,-1-7 0,1-1 30,-1-4 1,0 2-16,1-6 1,-3 4 55,-2-4 0,3 2 3,-4-7 1,6 6 0,4-11 0,-1 6 7,6-6 0,-2-4 34,3-1 1,-1 1-53,-10-1 0,2 6-75,-11-1 0,-2 5 122,-8 4-351,-4-2 186,-6 10 1,-8 3 37,-7 9 0,-4 5 8,-6 5 1,-8 9-1,4 11 0,-4-2-15,4 1 0,0 4 15,-1 1 0,2 9-4,4-9 1,-2 4 16,6-4 0,-1 1-25,1-1 0,4 5 20,-4 1 0,6-1 42,4-5 1,3-1-17,7-3 1,0 1 8,0-7 1,5 1 28,0-5 0,12-7-48,-3-3 1,6-4 7,-1-1 1,4 0 3,7 0 1,-3-6 4,-2-4 0,3-3 24,-4-2 0,4-4 1,1-1 1,-4 0-7,-1 6 1,-6-6-18,2 1 0,-4 4-22,-1 5 38,0 0 18,-1 2-16,-5 2-29,-3 6 0,-6 1-29,0 4 0,-5 3-7,0 7 0,-4 0-67,4-1 1,-5 6 93,5 0 0,0-1 10,5-4 0,0 0-18,0-1 0,2-4 58,3 0 1,3-7-61,6 2 1,3-3 24,2-2 1,3 0 19,2 0 1,4-7 90,-4-3 0,-1-3-38,2-1 0,-2-1-56,1 0 1,2-4 35,-6-1 0,1 0-26,-1 6 1,-2 4-44,6 0 0,-6 5 45,2-5 1,1 7 24,-2-2 0,1 4-36,-5 1 1,-1 6-13,1 4 1,-7 3-9,-3 2 1,2 1-3,-2 4 1,-2-4-108,-8 4 0,-3 1 72,-7-2 1,0-1-219,1-8 1,4 2-126,0-8 377,0 8 0,-4-10 0,-1 4 0</inkml:trace>
  <inkml:trace contextRef="#ctx0" brushRef="#br0" timeOffset="15941">4689 2029 7569,'23'10'-507,"-3"0"348,-4-7 1,-1 9 194,0-8 1,-1 3 352,1-2 1,0-3-197,-1 2 0,1-2-41,0-2 1,-1-5-184,1 0-6,0-6 0,0 3 34,-1-7 1,1 5 94,0 0 1,-6 2 21,1-2 36,-7-3-202,4 5 98,-7 0 0,-6-3-105,-4 6 0,-5 0 29,-5 5 1,2 0-60,-6 0 1,6 5-3,-2 0 1,-1 6 51,2-1 0,-1 3-22,5 2 1,1-1 35,-1 1 1,0 5 14,0-1 1,2 2-17,4-1 1,2-2 11,7 6 0,0-6 17,0 2 0,7-4 7,2-1 0,6-5 72,5 0 1,-2-7-54,6 2 1,-1-4 71,2-1 1,2-6-87,-2-4 0,3-3-6,1-2 1,5 1 17,1-1 1,0-5-53,0 1 1,-4-1 35,3 5 0,-3 1-8,-1-1 0,-1 2-14,0 3 0,-6-1 14,-3 6 1,-4-2-10,-1 2 7,0 4 1,-6-4 23,1 10 0,-7-2-18,2 7 0,-3 0-41,-2 4 1,0 1 25,0 0 1,0-1-5,0 1 0,0 0 5,0 0 3,0-1 0,2 1 2,2 0 0,0-6-6,6 1 1,-6-6 67,6 0 1,0-2-61,5-2 1,-1 0 45,1 0 1,0 0-1,0 0 1,1 0 2,3 0 0,-1-2-14,7-2 1,-6 0-8,6-6 0,-1 1 63,6-6 1,-1 2-59,1 3 0,-3-3-44,-2 3 1,1-3 40,-6-2 1,-1 2 24,-4 4 0,0-4-8,-1 3-8,-5-3-196,-3-2 144,-6 0 0,-8 7-68,-7 3 0,-6 4 50,-8 1 1,4 0-8,1 0 0,-1 6 13,-4 4 0,6 3 14,3 2 1,4 1 5,1 4 1,2-4 7,3 4 0,4-3 24,6 3 0,0-4-35,0 4 1,0-4 56,0-1 0,11-2-46,4-3 0,9 1 22,1-6 0,8 5-18,1-5 1,7 0 85,-2-5 0,-3-5-85,-2 0 0,-3-5 1,-1 5 0,-8-4-7,-2 4 0,1-5 17,-1 5 0,-1 0 61,-4 5 1,-5 0-62,0 0 0,0 0 39,4 0 1,6 7-37,-1 2 1,3 3-18,-3-2 0,6 3 2,9-4 0,-1 3-85,6-2 1,7 3-130,8-3 0,-4-4 55,-1-1 1,-3 2-270,-2-3 0,-6 1 130,-4-5 0,-3 0 291,-2 0 0,1-6 0,-1-2 0</inkml:trace>
  <inkml:trace contextRef="#ctx0" brushRef="#br0" timeOffset="16201">4660 1456 7569,'-15'5'0,"1"0"0,-3 0-216,-2-5 70,2 0 189,-4 0 0,6 0 543,1 0-748,5-7 162,-4-1 0,18-7 0,-3 1 0</inkml:trace>
  <inkml:trace contextRef="#ctx0" brushRef="#br0" timeOffset="17160">8100 2309 7500,'0'8'941,"0"-2"0,-7-6-798,-3 0 1,-3-1-110,-2-4 0,-6 3 100,-3-3 1,2-3-132,3-2 0,3 2 11,1-2 1,0 0-116,0-4 1,1-3-114,-1-2 1,7 1 120,3-7 0,3 6-80,2-6 0,7 1 44,3-6 0,3 3-68,1 2 0,1-1 26,0 6 1,0-4 103,-1 4 0,1 2 48,0 8-160,-1-3 346,1 5-129,0 0 1,-7 3 73,-3 10 0,-5 3-18,-5 7 0,-3 1-43,-7 4 1,-1-2-18,-4 6 0,-3 1-110,-6 4 0,-5 1 64,-1-1 0,-6 5-77,2 1 0,2 1 54,-3-2 0,3-3 7,-2 3 0,3-3-55,6-1 0,8-3 50,2-2 1,0-4-69,6-6 1,-3-5 77,12-1 9,0-5 30,5 2 0,7-7 4,3-4 1,11-3 127,8-7 0,2-2-50,9-2 1,4 3 16,5-4 0,1-3-70,-1-1 0,-3 1-32,3-2 1,-10 7-23,-4-1 1,1 2-539,-2 3 547,7-1 0,-10 0 0,5 1 0</inkml:trace>
  <inkml:trace contextRef="#ctx0" brushRef="#br0" timeOffset="18601">8776 2264 7569,'14'7'-365,"-5"-5"0,4 4 0,-4-6 928,4 0 1,2-2-202,0-2 0,1-5-91,4-5 1,4-3-113,11-2 1,-3 1-133,7-7 0,-4 6 6,4-6 0,-6 2-55,1-1 1,0-4 81,-4 4 1,1 1 1,-12-2 1,1 9-145,-5 1 0,-6 2-44,1 8 35,-7 0 1,-3 7 52,-9 3 1,-11 10-99,-4 9 0,-6 5 38,-4 6 0,-4 2 37,-6 7 0,-5 5 10,0 0 0,-6 7-193,1-2 1,-2 3 171,2 2 0,0-7 22,10-3 0,-3-2 1,8 2 1,3-8-5,2 3 0,3-9 44,1-1 1,7-6-70,4-9-26,2 1 47,9-18 0,8 1 13,10-13 0,11-1 242,9-14 1,-1 1-246,5-6 1,2-4 101,-1 0 0,5-6-87,0 6 1,7-5 120,2 5 0,5-7-67,-5 2 1,6-4 11,-1-1 1,-5 5-86,-5 0 0,-1 6 55,-9-1 0,-6 9-14,-9 6 8,4 2-5,-6 9-1,4 2 0,-13 12 15,-3 4 0,-3 3-8,-2 2 0,0 1 5,0 4 0,0-2-1,0 6 1,1-6 2,4 2 0,-2-4 61,7-1-63,-7-7-1,10 5 0,-3-12-6,10 4 1,-2-5 7,6-5 1,-4-3-6,4-6 0,1-1 6,4 0 0,-6-4 0,-3-1 1,1 0-13,-1 6 0,-6 1 9,-4 3 0,-5-2-105,5 8 100,-7-8-36,4 10 25,-7-4-1,0 19 1,0-8 7,0 10 0,1-4-2,4 4 0,3-1 148,7 1 1,5 0-87,-1 0 0,7-7 106,-1-3 1,-2 1-72,1-1 1,-4-2 32,4-8 1,-4 2-49,4-7 0,-6 1-59,2-6 1,-4 0 22,-1 0 1,0 1-5,-1-1 1,1 0 12,0 1 0,0-1-5,-1 0 0,1 1 120,0-1 1,-2 0-117,-4 0 1,5 1 125,-5-1 0,3 0-95,-2 1 1,1-1 158,-6 0-109,6 1 5,-2-1-70,-1 0 0,3 5-9,-6 1 1,0 4-26,-5-5 0,0 5 94,0-5-174,6 0 0,-4-4 61,3-1 0,-5 0-70,-5 1 1,2-1 13,-7 0 1,0 0-70,-4 1 1,-3 4-14,-2 0 0,1 5 66,-7-5 0,6 7-51,-6-2 1,2 4 69,-1 1 0,-4 1 0,3 4 1,-1 3-18,2 7 0,-4 6 104,3 4 1,-4 3-39,-5 1 1,1 5 12,-6 1 0,5 5 45,-6 0 1,8 2-75,-3 2 1,1-1 58,5-4 0,-2 7-45,11-7 1,2 0-14,8-10 1,-1-1 14,6-3 0,0 1-24,5-7 1,7 1-3,2-5 0,6-2-5,5-4 0,3 3 34,6-7 0,0 0-18,1-5 1,-1 0 93,1 0 0,-1 0-86,0 0 0,-1-2 62,-3-3 1,1-1-45,-7-4 1,3-3-11,-3 3 1,-2 2-2,2-2 1,-2 0 1,-3-4 0,1 0-66,0 5 0,-1-4 66,1 3 1,-5 3-86,0 2 0,-5-1 54,4 1 21,-5 0 1,4 5-27,-3 0-7,-4 0-47,6 0 40,-7 7 1,0-4-62,0 7 1,0-1 74,0 6 1,0 0 26,0 0 0,0-6-66,0 1 213,6 0-137,3 5 1,5-2 78,1-4 1,0-2-16,-1-7 1,3 0-26,2 0 1,-1 0-31,7 0 0,-2 0 17,1 0 0,4 0 15,-4 0 0,-1-2-21,2-3 0,-7 2 7,1-7 1,-1 6-14,2-6 1,-9 2 29,4-2 0,-5-3 18,0 3 1,1-3 1,-6-2 0,0 0-103,-5 1 1,0-1 73,0 0 0,-3 6-71,-7-1 0,-2 6 58,-12 0 1,-2 4-160,-9 4 0,4 0 38,-3 6 0,3-1-205,2 6 1,-1 1-71,1 4 1,4-4-186,1 4 0,6-5-98,-2-6 1,9 4 648,1-3 0,7 3 0,-4 2 0</inkml:trace>
  <inkml:trace contextRef="#ctx0" brushRef="#br0" timeOffset="19101">10363 2500 7569,'13'-10'-356,"-3"0"272,3 7 1,-10-5 357,7 3-51,-7 3-135,4-4 1,-5 6 143,3 0-103,-4-7-59,6 5 0,-7-3 141,0 10-283,0 4 1,0 5 97,0 1 1,0 0-61,0-1 1,0 1 127,0 0-65,6-1 1,2 1 11,7 0 1,0-7-8,-1-3 0,1-3-3,0-2 0,4 0 10,1 0 0,1 0 9,-1 0 1,-4-7-2,4-3 1,1-3-90,-1-2 0,-1 1 73,-4-1 0,0 0-79,-1 1 0,1 4-1,0 0-10,-7 0-50,-2 2 100,1 2-118,-5 6 1,-1 11 9,-6 4 0,0 3 79,5-4 1,0 1 54,0 0 0,2-2-6,3-3 1,3-2 114,7-3 1,4-4-40,1 4 1,5-3-91,-6-2 1,6-2 64,-6-3 0,1-3-14,-5-7 1,-1 6 53,1-1 1,-2 0-59,-3-5 0,-4 1 66,-6-1 1,0 0-79,0 1 0,-1-1-4,-4 0 0,-5 5-83,-10 1 0,2 0 95,-6 0 0,-1 2-270,-4 7 0,0 0 81,-1 0 0,6 2-44,-1 3 0,1 4-136,-6 11 1,8-4-167,2 4 0,4-4 493,1-1 0,0 6 0,0 2 0</inkml:trace>
  <inkml:trace contextRef="#ctx0" brushRef="#br0" timeOffset="19627">10995 2500 7569,'23'-9'-234,"-8"-4"1,-4 10 0,-4-7 835,1-1-47,-5 4-572,4 1 336,-7 6-323,-7 0 1,6 6 30,-4 4 1,-3 3-28,-2 2 0,3 0-55,2-1 0,4 1 97,1 0-117,0-1 40,0 1-18,6 0 0,4-7 60,10-3 0,-4-5-51,4-5 1,1-3 43,-2-7 0,3-4-1,-3-1 0,-1-5 3,7 6 0,-7-7-5,1 1 0,4-4 86,2-6 0,-3 4-77,3-3 0,-1-3 100,6-3 0,4 3-83,0-2 1,1 1 53,-6-1 0,-1-2-59,-4 7 0,-2-1-1,-8 6 1,-1 6-93,-3 4 0,-3 7 56,-7 2-101,0 7 0,-7 3 63,-3 10 1,-8 9-78,-1 6 1,-7 3 11,1 1 0,-3 7-24,-1 3 1,0-1 56,-1 1 1,2 0-20,4 5 0,1 0 134,3 1 1,4-6-91,-3 0 0,4-6 15,5 1 0,-3-8-74,3-1 126,4-8 0,-1 0-50,7-7 0,0-9 106,0-1 0,7-6-60,2-9 0,11-6 64,5-4 1,2-4 81,3-5 0,6 1-48,3-6 1,3 4 55,2-4 1,1 5-69,-1-5 0,0 6-67,0-1 0,0 3 57,0 1 1,0 7-320,0 4 0,-6 3-538,-4 1 782,-9 7 0,2-5 0,-4 4 0</inkml:trace>
  <inkml:trace contextRef="#ctx0" brushRef="#br0" timeOffset="19886">11686 2411 7569,'15'2'-26,"0"3"67,-1-3 1,1 4-1,0-6 82,-1 0 1,3 0-64,2 0 1,-2 0 87,2 0 1,2 0-237,-1 0 1,4 0 65,-4 0 0,5 2-51,-6 3 1,-1-2 17,-8 7 1,1 0 11,-6 4 0,0 1-55,-5 0 1,-6 1 69,-4 4 0,-8-2-77,-2 6 1,-4-4 60,4 4 1,1-6-398,4 2 441,-6-4 0,4-1 0,-4-1 0</inkml:trace>
  <inkml:trace contextRef="#ctx0" brushRef="#br0" timeOffset="20428">12245 2500 7569,'24'13'-642,"1"-4"414,-7-2 0,5-7 0,-6 0 310,3 0 0,1 0 136,-1 0 1,-4-7 17,4-2 1,1-9-79,-1-2 1,-1-1-110,-4 1 1,0 2 109,-1-6 0,-1 4-55,-3-4 0,2 6-53,-7-2 0,-1 4 31,-4 1 0,-8 2-146,-6 3 1,-8 4 43,-7 6 1,0 1-17,-1 4 0,1 8-68,-1 7 1,3 6 24,2-1 1,-3 4 7,4 5 0,3-3 27,1 4 1,5-6 136,6-5 1,-3 3-119,7-8 0,2 6 149,8-6 0,5-4-69,9-5 0,-1-2 48,7 2 1,-1 1 87,6-6 1,-1 0-79,0-5 1,1 0-123,-1 0 1,1 0 87,-1 0 1,-5-2-118,1-3 1,-2 4 91,1-4 0,2-2-88,-6 3 1,5-1 23,-6 5 1,6-5-5,-6 0 0,2 0 3,-1 5 0,-2 0 12,7 0 0,-7 0-2,1 0 1,2 2 11,-1 2 0,4-2-23,-4 3 0,5 2 16,-6-3 1,2 1-112,-1-5 1,-4 2 101,4 3 1,-4-4-3,-1 4 1,0-3-103,-1-2 0,6 5 58,0 0 0,-1 0-61,-4-5 0,0 1 71,-1 4 1,6-3-176,-1 3 0,3 1 32,-3-1 0,-2 5-528,2-5 712,4 6 0,6-2 0,9 5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2:31.61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1955 1 7569,'0'9'-1,"0"1"125,0 0 0,0 5-9,0-1 0,0-4-106,0 0 0,0 2 75,0 7 0,0-1-10,0 7 0,-5-6 20,0 6 1,0-6-174,5 6 0,-5-7-2,0 1 0,1-2-10,4-3 0,0 1-392,0 0 3,-7-1 128,5 1 0,-4-5 352,6 0 0,0-7 0,0 4 0</inkml:trace>
  <inkml:trace contextRef="#ctx0" brushRef="#br0" timeOffset="281">2028 295 7137,'0'8'219,"0"5"1,0-10-63,0 7 0,0-5-27,0 5 0,0-5-84,0 4-32,-6-5 0,3 7 31,-7-6 0,5 6-96,-5-1 1,0 3 48,-4 2 0,-1-5 67,0 0 0,5-2-80,1 2 1,-1-2 35,-5-3 0,0-4-33,1 4 1,-1-3 33,0-2 0,-4-2-39,-1-3 0,1 2-91,4-7 1,-1 0 80,-4-4 1,4-1-388,-4 0 0,4 1 41,1-1 373,0 7 0,-6-12 0,-2 4 0</inkml:trace>
  <inkml:trace contextRef="#ctx0" brushRef="#br0" timeOffset="1441">0 1059 7569,'15'-8'-514,"-2"-5"593,-3 3 0,1 2 159,-6-2 0,6 0-135,-1-4 1,3-3 11,2-2 1,-5 1 8,-1-7 1,1 1 0,5-6 0,-2 1 44,-3-1 0,1 1 94,-6 0 0,5-1-115,-5 1 0,0 4-42,-5 1 1,0 6-123,0-2 0,0 4 77,0 1-190,-7 7 0,-1 2 175,-7 6-309,1 0 168,-8 13 0,6-2 27,-3 14 1,2-6-92,3 6 0,0-1 126,5 6 0,-4-1 1,9 5 26,-5 1 0,4-1-26,-5-5 0,7 1 80,-2-1 1,3-4-57,2-1 0,0-6 38,0 2 0,0-4-32,0-1 1,2-1 15,3 1 1,-2-2-35,7-3 0,-1-2-6,6-3 0,5-3-40,-1 2 1,1-2 54,-5-2 1,4-5-21,1 0 0,-1-4 11,-4 4 1,0-7-12,-1 2 1,0 2 11,-5-2 1,3 6-15,-7-6 6,6 6-16,-9-2-7,4 6 1,-4 0 11,3 0-81,-4 0 93,6 0 1,-5 6 24,3 4 0,-4-2-31,4 2 0,-2-5 66,2 5 1,-2-2 48,7 2 1,0 1-61,5-6 1,-1 0 28,1-5 1,0 5-42,0 0 0,-1 0 10,1-5 0,0 0-2,-1 0 1,1 0-3,0 0 0,-1-2 6,1-3 0,0 2 17,0-7 61,-1 7 0,1-8-55,0 6 130,-7-7-108,5 4 83,-11-7-60,11 1 62,-12-1-96,6 0 1,-14 7-93,-3 3 0,-3 4 26,-1 1 0,-1 0 49,0 0 1,-1 0-214,-4 0 0,4 4 56,-4 1 0,4 2-142,1-2 0,1-4 86,-1 4 1,0 2-242,1-2 0,4 1 40,0-1 1,7-2-283,-2 7 656,3-7 0,2 11 0,0-6 0</inkml:trace>
  <inkml:trace contextRef="#ctx0" brushRef="#br0" timeOffset="2671">617 1059 7569,'10'0'-227,"0"0"164,-7 0 163,4 0-86,-1 7 0,-4-6-12,4 12 1,-4-9-18,3 5 0,-3-4 90,3 5 0,-4 0-62,-1 5 1,5-6 53,0 1 0,1-2-73,-1 2 0,-3 3 50,3-3 1,1-2-6,-1 2-16,7-7-9,-4 10-71,7-11 109,-1 4-40,1-6 23,0 0-13,-1 0 0,0-1-8,-5-4 0,3 2-9,-7-7 0,4 5 10,-4-5 0,0 7-50,2-10 47,-6 11 1,8-4-52,-5 6 51,-2 0-17,11 0 4,-5 0 1,7 5 18,0-1 0,-1 3-16,1-2 1,0-4 31,0 4 1,-1-3 31,1-2 1,0 0-53,-1 0 0,1 0 195,0 0-179,-1 0 1,1 0 32,0 0 0,-5-5-26,-1 0 1,-4-5 207,5 6-15,-7-8-175,4 4 1,-7-7-12,0 1 1,0 4 74,0 0-125,0 0 0,-5 0 70,0 1 0,-6 5-189,1-1 1,-5 4 98,-4 1 1,1 0-132,-7 0 1,7 0-64,-1 0 1,-3 0-56,3 0 0,-1 1-75,5 4 1,6-1-136,-1 5 205,7 1 0,-6 5 87,5 0 0,2-6 193,-3 1 0,3 0 0,9 3 0,3-3 0,-2 1 0,2-6 0,-1 0 0,6-5 0,0 0 0,0 0 0,4 0 0,1 0 0,-1 0 147,-4 0 1,0 0 0,-1 0 1,1 0 105,0 0 1,0 5-48,-1 0 1,1 1 10,0-1 0,-6-1-83,1 5 0,-2-4 23,2 5 0,2 0 22,-7 5-42,6-1 1,-5 1-141,4 0 0,-3-1 72,-7 1 0,1 5-134,4-1 0,-3 1 92,3-5 0,-3 4-79,-2 1 0,-5 1 26,0-1 1,-5-4 20,5 3 1,-5-2-39,5-3 1,-6-4 61,1 0 10,-3-7 0,-2 4-21,1-7 0,-1 0 19,0 0 1,5-2 1,1-3-4,-1-3 0,2-7 23,3 1 0,3-6 6,2 1 0,0-3-23,0 3 1,2-4-6,3-6 1,1 4 88,4 1 1,3 4-81,-3-5 0,3 6 8,2-6 0,4 6 9,1-6 0,-1 6-78,-4-6 0,0 7 36,0-1 0,-1-3-2,1 3 0,-2-1 75,-3 5 0,1 1-56,-6-1 1,2 5 38,-2 0 0,-4 6-41,4-6 1,-3 5 28,-2-5 0,0 5-7,0-5 1,-2 7-152,-3-2 0,2 4 39,-7 1 1,0 0-200,-4 0 138,-1 0 0,0 4 59,1 1 0,-1 7-44,0-2 0,5 1 56,1-1 0,4 8 33,-5-4 1,7 4-17,-2-3 1,3 0 77,2 0 1,0-1-30,0 1 1,0 0 30,0-1 21,7 1 1,1-2-71,6-3 1,1 1 52,0-6 0,0 0-41,-1-5 1,3 0-7,2 0 0,-3 0 8,4 0 0,-2 0 18,2 0 0,-2-5-6,6 0 0,-6-1 1,2 1 1,-2 3-2,1-3 0,-2 2 5,2-2-38,-2 4 1,-3-6 37,1 7-179,0 7 105,-1 1-285,1 6 217,-7 1 1,4 0-48,-7 0-64,-1-1 0,-4 1 43,0 0 0,0-1-193,0 1 0,0 0-130,0-1 508,0-5 0,-6 10 0,-2-2 0</inkml:trace>
  <inkml:trace contextRef="#ctx0" brushRef="#br0" timeOffset="3316">2308 1309 7247,'-15'0'629,"-1"0"-506,-4 0 1,4 0-59,-4 0 1,2 0 52,-1 0 0,1 0-171,-7 0 1,7 0 92,-1 0 0,2 0-218,3 0 0,-1 0-23,0 0-180,0 0 1,6 0-440,-1 0 820,7 0 0,-4 0 0,7 0 0</inkml:trace>
  <inkml:trace contextRef="#ctx0" brushRef="#br0" timeOffset="3499">2293 1103 7569,'15'0'25,"-7"0"289,-2 0 1,-6 0-192,-6 7-62,-2-6 1,-9 7-112,-2-3 0,1-3 58,-7 3 0,3-2-242,-3 2 1,-1-3 158,6 3 0,-4-4-709,4-1 784,1 0 0,-3-6 0,-1-2 0</inkml:trace>
  <inkml:trace contextRef="#ctx0" brushRef="#br0" timeOffset="5006">2778 1280 7569,'7'8'-493,"-6"-2"596,6-6 1,-6 0 164,4 0-203,-3 0 0,6 0 189,-3 0-113,-3 0 238,11-6-289,-5-2 0,7-7 48,-1 0 1,-4 0-18,0 1 1,0-6-10,4 1 0,-4-8 54,0 3 0,-2-4-51,2-1 0,1-1 114,-6 1 0,2 0-70,-2-1 1,-4 7-236,4 4 1,-3 2 95,-2 3-296,0 5 127,0-4 1,-5 13-120,0 0 107,-6 7 0,4 9 85,-3 4 1,-1-4-23,6 4 1,-5 1 28,5-1 1,-4 1-14,4-2 1,0-1 18,5 7 1,0-7 45,0 1 1,0 3-23,0-3 0,0 3-6,0-3 0,0-3 57,0 4 1,5-4-54,0-1 0,6 0 48,-1 0 0,3-2-39,2-4 1,-1 3 42,1-7 1,0 1-39,-1-1 1,1-3 72,0 3 0,-1-4-39,1-1 1,0-6 4,0-4 1,-1 2 31,1-2 1,-2 0-44,-3-4 0,1 4 62,-6 0-50,7 0-17,-4-5 1,2 2 11,-1 4 0,-4 0-8,5 4-7,-7 4-5,10-6 3,-4 7 0,0 0 9,1 0 0,-5 0-4,5 0 0,-5 2 1,4 3 59,-5-4-54,9 6 0,-5-5 55,7 3 1,-6-4-51,1 4 0,-5-3 5,5-2 0,-2-2 21,2-3 1,3 4-16,-3-4 0,3-4 91,2 0 0,-6 2-85,1 2 1,-5-3-18,5-2 1,-5 2 32,5-2 0,-7 5-2,2-4 1,-4 4-4,-1-5 0,0 5-1,0-5 1,0 5-38,0-4 1,-1 5 35,-4-1 1,2 4-98,-7 1 0,0 0 46,-5 0 1,1 1-77,-1 4 0,0-1 90,0 5 0,2-4-86,4 5 93,-4 0 1,9 5-22,-6-1 0,7 1 53,-2 0-49,4-1 1,1 1-9,0 0 1,1 4 17,4 1 0,3 0-23,7-6 0,-5-4 20,0 0 0,4-2 14,6 2 0,0 1 54,-6-6 1,3 2-67,2-2 1,-1-4 75,7 4 1,-6-8-64,6-2 0,-7-7 47,1 3 0,3-3-35,-3 2 1,-1-3 10,-8 4 1,1-6-5,-6-5 1,5 4-21,-5-4 0,5-3 76,-5-1 0,4-4 1,-4-1 1,5-1 6,-5 1 0,0 0-44,-5-1 0,0 2-105,0 4 0,2-2 64,3 6 1,-4 1-84,4 4 140,-3 0-348,-2 7 193,0 2 1,0 7-52,0 4 0,0 5-9,0 9 0,0-1 92,0 7 0,-2-1-76,-3 6 0,4 1 71,-4 3 0,3-3-49,2 3 1,0-2 39,0-3 0,0 0 79,0 1 0,0-6-60,0 1 1,0-7-30,0 1 86,0-2-103,0-3 146,0-6 1,0-3-47,0-10 0,0-4 139,0-11 0,7 2-88,2-6 0,-1-1 54,2-4 1,0-1-58,5 1 1,-1 1-34,1 4 1,5-4-94,-1 3 0,7 3 77,-1-3 0,6 7-349,-2-2 0,2 6 140,-11 4 1,5-1-544,-6 6 754,-6 0 0,7-2 0,-4-1 0</inkml:trace>
  <inkml:trace contextRef="#ctx0" brushRef="#br0" timeOffset="5526">3983 1265 7569,'10'8'-550,"0"-3"422,-7-3 1,5-2 124,-3 0 1,-1 0 123,5 0 0,-4 0 34,5 0-150,0-7 64,-2 5 1,5-9-1,-3 4 112,3-1-39,-5 5 0,5-10 19,-5 5-78,1 0 0,2-1 22,-6 4 1,0 2 27,-5-7-8,0 7-84,0-3 0,-7 1-115,-2 0 0,-5 0 194,0 5-253,-1 0 71,0 0 1,1 2-21,-1 2 35,0-2 1,2 11 33,3-3 0,-3-2-9,4 2 0,2 0 4,2 4 0,-1 1 8,1 0 1,0 0 17,5-1 0,0 1-14,0 0 0,5 4 14,0 1 1,6-1 19,-1-4 0,3-2 4,2-3 0,-1 1 5,1-6 0,6 0-9,4-5 0,-2 0 13,1 0 1,1-5-24,4 0 1,4-6 24,-4 1 0,4-3-14,-9-2 0,-1 1 3,2-1 1,-8 2-2,3 3 0,-4-1-58,-1 6 1,0 0 10,0 5 1,-1 0-6,1 0 1,0 0-123,-1 0 0,-4 2 44,0 2 1,-2 5-81,2 5 1,-4 6 28,-6 0 1,0 4 149,0-4 0,0 6 0,0-3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1:33.1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5263 8188 7573,'-10'0'457,"1"0"0,-1 0-303,-5 0 1,-1 0-113,-4 0 1,-1 0 69,-4 0 1,-2 0-133,2 0 1,2 0 89,-1 0 1,-1 0-143,-4 0 1,0 0 49,-1 0 0,6 0-100,-1 0 0,2 2-20,-1 3 0,3-4 8,6 4 0,0-3 16,0-2 54,7 0 52,2 6 0,7-4-24,4 3 1,3-3 50,7-2 0,1 0-42,4 0 0,-2 0 72,7 0 0,-1 0-23,5 0 0,1 0 2,-1 0 1,1 0 3,-1 0 1,0-5-24,1 0 0,2 0 26,-2 5 1,3 0-21,-9 0 0,-1 0 29,1 0 1,-6 0-25,2 0 1,-5 1 81,-6 4-87,5-3 1,-11 9 11,7-6-69,-7 7 62,3-4 1,-6 7-76,0-1 0,-1-4 63,-4 0 1,3 0-14,-3 4 0,4-4-4,1 0 5,6-7 0,2 4 18,7-7 1,1 0-3,4 0 0,-4-2 85,4-3 1,3-1-87,1-4 1,-1-6 118,2 6 0,-7-11-101,1 6 1,2-3 229,-1 3-179,0 1 1,-7-1 19,-3 0 1,1 5 138,-6 1-128,0-1 0,-7-5 14,-3 0 0,-3 6-27,-7-1 0,-6 0-122,-3-5 0,-4 5 66,-2 1 0,-4 4-165,0-5 1,-2 7-150,2-2 1,4-2-163,1 2 1,1 0-557,8 5 994,1 0 0,4 0 0,0 0 0</inkml:trace>
  <inkml:trace contextRef="#ctx0" brushRef="#br0" timeOffset="131963.728">765 6895 7569,'7'14'-259,"-4"-5"925,7-5 0,-5-2-312,5-2 1,-6 0-50,6 0 1,0-5 110,5 0-163,-1-6 0,6 3-4,0-7 0,1 5-47,-2 0 1,-1-1-76,7-9 1,4-3 111,6-6 0,1-2-245,-2-3 1,-3 1 33,3-6 0,-4-5-42,-6-5 0,-3 5 61,-6 4 1,0 8-113,-1-2 1,-5 7 33,-5 3 0,-2 6-94,-2-2 0,0 4 0,-2 3 43,-2 3 1,0-1-13,-5 6 0,-1 0 41,-5 5 1,0 2 9,1 2 1,-1 6-24,0 10 1,-4-2-213,-1 6 1,0 1 75,6 4 1,-1 2 123,0 4 1,1-3 47,-1 7 1,2-4-4,3 4 1,-1-5 37,6 5 0,0-6-66,5 1 0,0-8-1,0-1 1,6-2 24,4 1 1,3-2-77,2-8 1,0 1 53,-1 0 1,3-6-8,2 1 1,-2-6 97,2 0 0,2-2-93,-1-2 1,0-5 179,-6 0 0,1-6-99,0 1 0,-1-3 69,1-2 0,0 1-51,0-1 0,4 0 53,1 0 1,-1 1-23,-4-1 0,5-1 10,-1-4 0,2 4-201,-1-4 0,-4 2 98,4-1 0,-2 2-668,2-2 0,-7 4 692,6 5 0,-6-3 0,9 5 0</inkml:trace>
  <inkml:trace contextRef="#ctx0" brushRef="#br0" timeOffset="132430.728">1750 7159 7569,'15'0'293,"-2"-6"-170,-3-4 1,3-5 236,-3-4 0,3-4-131,1-7 0,6-4-23,-1 0 1,3-7 83,-3 2-162,-2-4 0,6-2 12,-4-4 1,-1-4 27,7-6 1,-7 1-336,1-1 0,-3 2 151,-1 3 1,-7-2-734,-3 7 1,-3-5 748,-2 5 0,-7 7 0,-1 6 0</inkml:trace>
  <inkml:trace contextRef="#ctx0" brushRef="#br0" timeOffset="111938.729">1192 3573 7569,'-9'0'1056,"-4"0"-864,12 0 1,-12 0 87,3 0-140,-3 0 0,-4 0-8,-2 0 1,2 0-91,-2 0 1,-2 1 115,1 4-91,-6-3 0,3 11 6,-6-3 0,4 3-215,1 1 0,4 1-2,-4 0 1,1 0 63,-2-1 1,6 6 53,9-1 0,-2 3 37,7-3 1,1-2-1,4 2 0,1-2-29,4-3 0,3-4-68,7 0 1,6-7 4,4 2 0,7-3 84,3-2 0,4 0-18,-5 0 1,5-7-3,-4-3 1,-3-3 140,-7-1 1,1-1-96,-6 0 0,-1-4 111,-4-1 0,-2 0-56,-3 6 0,1-3-35,-6-2 1,2 2-119,-3-2 0,-2 2 115,3 3 0,-5 4-135,-5 0 1,-3 2 59,-7-2 1,1-1-321,-1 6 1,-1 0 143,-4 5 0,4 0-423,-4 0 0,-1 0 158,1 0 0,1 6-141,4 4 611,0 3 0,0 2 0,1 0 0</inkml:trace>
  <inkml:trace contextRef="#ctx0" brushRef="#br0" timeOffset="112096.729">1192 3661 7569,'9'-5'-494,"1"0"104,0 0 605,-2 5 779,5 0-725,-11 7 1,4 1-116,-6 7 1,0-1-28,0 1 0,0 0-75,0-1 1,0 1-113,0 0 54,7-1 1,-4 1-923,7 0 928,0 0 0,11-1 0,2 1 0</inkml:trace>
  <inkml:trace contextRef="#ctx0" brushRef="#br0" timeOffset="112335.729">1912 4028 7569,'16'-9'-215,"4"-1"215,-4 0 0,7-11 231,-3-4 1,-4-3 369,3-1 0,-2 0-230,-3-1 1,0-4-65,-5 0 1,3-7-251,-7 2-17,0-4 1,-5-3-447,0-3 0,-7 2 251,-3-7 0,-3 7 155,-2-2 0,-6 3 0,-2 2 0</inkml:trace>
  <inkml:trace contextRef="#ctx0" brushRef="#br0" timeOffset="113354.729">4469 3146 8386,'-9'-1'1175,"-1"-4"-902,0 3 0,-5-4 82,1 6-231,-8 0 1,4 1-79,-6 4 0,-1 5 82,-4 10 1,0 1-168,-1 3 1,-4 4 54,0-3 1,-6 2-97,6 3 1,0 4-18,4 0 1,8 1 84,2-6 1,4 0-34,1 1 1,7-6-92,3 1 1,3-7 5,2 1 1,2-2 61,3-3 0,8 1-62,6 0 0,8-7 84,-3-3 1,9-3 40,1-2 1,2-2-50,-2-3 0,-3 2 117,4-7 0,-4 0-4,-2-5 0,-4 2-78,-1 4 0,-6-4 162,2 3 0,-4-3-75,-1-2 0,-6 5 18,1 0 0,-5 2-4,5-2-125,-7 4 133,4 6-9,-1 0-86,-4 0 1,4 6-13,-6 4 1,0 3 4,0 2 1,0 0 18,0-1 1,0 3-30,0 2 0,0-2 32,0 2 0,5-2-14,0-3 1,0 1 0,-5 0 0,5 1-4,0 4 0,0-4-13,-5 4 1,-7 1-1,-3-2 0,-3 7-101,-1-1 1,-8 4 106,-2 6 1,0-4-32,-6 3 0,4-3 17,-8-2 1,-2-1-171,1-3 1,1-4-149,5-6 1,1-7-723,3-3 1068,4-4 0,7-1 0,-1 0 0</inkml:trace>
  <inkml:trace contextRef="#ctx0" brushRef="#br0" timeOffset="113848.729">4778 3602 7569,'15'0'-133,"-5"0"-33,-1 0 0,1 0 340,5 0 0,0 0 373,-1 0 0,1-2-238,0-2 0,-5 2-114,-1-3 0,1-2 15,5 3 1,-5-8-16,-1 2 0,1 2-54,5-2 0,-5 1-3,-1-6 1,-4 2-82,5 3 1,-7-3 86,2 3 1,-1 2-83,1-2-111,-4 0 1,-1 1 37,-10-1 1,-3 6-68,-1 0 1,-6 4 26,0 4 0,-6 0-112,2 6 0,-2 4 35,1 6 1,-3-1-28,4-4 1,3 5-31,1-1 1,5 1 84,6-5 0,-3-1 13,7 1 0,0 0 4,5-1 0,7 0 3,3-5 1,9 3-1,6-7 1,3 0 103,1-5 0,0 0-82,1 0 0,4 0 115,0 0 0,1-7-17,-6-3 0,0-3 71,1-2 1,-1 1 1,1-1 1,-1 0-64,0 1 1,1 4 5,-1 0 0,1 5-16,-1-5 1,0 7 21,1-2 1,-6 4-39,1 1 0,-7 1 3,1 4 0,-7-2-22,-2 7 0,-7 0-70,2 5 0,-4 1-238,-1 4 0,-5-4 127,1 4 0,-8-4-498,2-1 0,-3-1 37,-1 1 637,5 0 0,-4-1 0,5 1 0</inkml:trace>
  <inkml:trace contextRef="#ctx0" brushRef="#br0" timeOffset="114523.729">5704 3529 7569,'21'0'0,"-4"0"-268,2 0 175,4-7 0,0 0 637,6-2-236,1-4 0,6 0-117,3-7 0,-1-1-50,1 1 1,-7-1 37,3-4 0,-4-2-23,-2 2 1,-1-1-6,-4 2 1,3-3 12,-8 8 1,-1-6-117,-8 6 0,1-1-1,-6 5 0,0 1-107,-5-1 0,-2 2-101,-2 3 1,-9 4 106,-7 6 1,-8 0-23,-1 0 0,-2 6 40,-8 4 0,1 5-112,-1 4 0,-2 2 6,7 4 0,-6 4 37,6 1 0,1 1 73,9 8 0,-2-6 15,6 1 0,1 2 76,4-2 0,7 5-91,3-4 0,3-1-36,2-5 0,7-1 49,3-3 0,8-4-2,1-6 1,9-1 1,1 1 0,7-7-19,8-3 1,-4-3 50,-1-2 0,-5 0 0,5 0 0,-4-7 65,4-3 0,-8-4-91,-2-6 1,-1 4 64,-8-4 1,-1 4-43,-4 1 0,-2 0 3,-3 1 0,1 4 30,-6 0-208,0 7 133,-5-4 1,0 9-12,0 3 1,0 3-148,0 7 163,-7-1 1,6 1 62,-4 0 0,5-1-63,5 1 1,3-2 110,7-3 0,1 1-59,4-6 0,2 0 60,8-5 1,-1 0-25,1 0 0,-1 0 87,0 0 1,-1-5-45,-3 0 1,1-4-40,-7 4 1,1-7 28,-5 3 1,-1-5-33,1 0 1,0 4 109,-1 0 1,-5 0-101,-4-4 0,-4-1 56,-1 0-63,0 1 1,-13 0-14,-6 5 1,-9 2-82,-7 7 0,-2 0 68,-7 0 1,1 7-301,4 2 1,3 0 120,7 0 0,1 1-515,4 5 1,2 0 40,8-1 614,5-5 0,-4 4 0,5-5 0</inkml:trace>
  <inkml:trace contextRef="#ctx0" brushRef="#br0" timeOffset="114782.729">7218 2941 7569,'8'0'-128,"-1"0"33,-7 0 685,0 6-317,-7 2 1,-1 7-203,-7 0 1,-1 4 22,-3 1 0,1 6-69,-7-1 1,5 4 60,-4 5 1,1 2-63,-1 3 0,-4 9 77,3-4 0,2 8-184,-1-3 0,1 5-136,-1-5 1,-3-2-157,8-7 0,1 0-723,8-5 1098,-3-8 0,11 1 0,-4-5 0</inkml:trace>
  <inkml:trace contextRef="#ctx0" brushRef="#br0" timeOffset="114988.729">7512 3235 6786,'-15'0'322,"1"0"0,-7 0-205,-4 0 1,-4 0-221,-6 0 1,-1 1 62,-3 4 1,-2-2-333,7 7 0,-5 0 372,5 5 0,-7 6 0,3 2 0</inkml:trace>
  <inkml:trace contextRef="#ctx0" brushRef="#br0" timeOffset="115407.729">7233 3661 7569,'19'0'0,"1"0"0,5-2-334,-6-3 301,1 4 1,-6-12 0,1 3 393,0-3 1,-7-2-143,-3 0 1,1 1-85,-1-1 0,0 5-67,-5 0 1,-6 2 78,-4-2 0,-10 4-94,-4 6 1,-4 0 78,-1 0 0,-1 1-177,1 4 0,1 4-14,4 5 0,-3 3-39,8 2 0,-1-2 40,6 2 1,5-1 46,5 2 1,2-4-24,2 4 0,3-9 41,7-1 1,3 0-20,16 4 0,-1-5 16,11-5 0,-1-2 99,1-2 1,4 0-10,-4 0 1,-2-6-68,3-4 1,-8-3 29,3-2 1,-4 0-12,-2 1 1,0-6-43,1 0 0,-1 2 39,1 9 1,-6 0 33,1 5 1,-6 2-9,6-3 1,-7 3 1,1 2 1,-2 5-54,-3 0 1,3 7 6,2-3 0,2 4-146,4 2 0,3-2 59,-4-3 0,4 3-512,1-3 1,6-4 37,-1-1 536,7-3 0,3-2 0,8 0 0</inkml:trace>
  <inkml:trace contextRef="#ctx0" brushRef="#br0" timeOffset="116781.729">9276 3705 7569,'0'8'-519,"7"-1"548,2-7 0,6 0 366,5 0 1,-2 0-69,6 0 1,2-7 174,9-3 0,0-8-44,5-1-353,2-7 0,1 8 84,6-7 1,0 1-46,-5-6 0,0-1-1,0-3 1,-5 1 39,0-6 0,-11 5-136,1-5 0,-4 6 42,-1-1 1,-2 3-69,-8 1 1,-1 1-32,-3-1 0,-3 8-133,-7 2 1,0 4-69,0 1 0,-2 2 88,-3 3 1,-3 3 40,-7 7 1,1 0 48,-1 0 0,-6 9-83,-4 5 1,-3 8 69,-1 7 0,0 2 3,-1 3 1,6-1 2,-1 6 0,1 2 46,-6 8 0,3-3-35,2 3 0,4-5-3,6-5 0,1 2-82,-1-7 1,7 0 66,3-4 1,3-7-6,2-4 1,0-2 11,0-3 0,7-5-97,2-5 0,11-2 71,5-2 1,2-2 24,3-2 1,4-6 6,0-10 1,1 2 10,-6-6 0,0 6 67,1-2 1,-6 2-56,1-1 1,-7 7 81,1-3 1,3 6-50,-3-1 0,-4 3 84,-5 7 1,-1 0-47,6 0 0,-5 2 27,0 3 0,-7 3-103,2 7 1,1-1 42,-1 1 0,0 0-27,-5-1 0,5 1 29,0 0 1,2-2-44,-2-3 0,-2 1 28,7-6 0,-6 5-33,6-5 0,0 0 12,5-5 0,4 0 1,1 0 1,0-2 7,-6-3 1,6-3-1,-1-7 1,3 5 9,-3 1 1,-2-1-8,2-5 0,-2 0-6,-3 1 0,-1 4 3,-3 0 0,3 7-18,-3-2 0,-3 2 15,-3-2 1,0 3-2,1-3 0,-4 5-23,4 5 1,-2 2 22,2 3 0,-1 3-42,5-4 0,-4 0 36,5 0 0,0 1 13,5 5 1,-1-5-16,1-1 0,5-4 9,-1 5 1,6-7 31,-6 2 0,7-3 4,-1-2 0,1 0 38,-1 0 1,1-2-20,-7-3 0,6-1 44,-6-4 1,6-3-68,-6 3 0,6-3 73,-5-2 0,-1 1-55,-4-1 0,-5 0 115,-1 1 1,-5-1-100,1 0 0,-5 5 13,-5 1 0,-10 0-15,-10 0 0,-4 2 6,-5 7 1,-2 0-201,-3 0 1,-2 2 63,7 3 0,-1-2-290,6 7 1,4 0 134,1 4 1,6 3-551,-2 2 1,1-7 141,4 2 0,-1-2 630,11 2 0,0 1 0,5 0 0</inkml:trace>
  <inkml:trace contextRef="#ctx0" brushRef="#br0" timeOffset="117131.729">11113 3484 7569,'15'-8'164,"-7"-5"103,5 12 47,-11-6-171,5 7 0,-9 7-80,-3 2 0,-2 0 66,-2 0-91,2 1 1,1 5-3,-4 0 0,2-1 76,-2 1 0,5 5-80,-5-1 0,7 1 37,-2-6 0,-2 1-114,3 0 0,0 0 71,9-1 1,3-6-81,7-3 0,1 2 27,4-2 0,-2 0-40,6-5 0,-4-5 48,5 0 1,-3-7-9,3 3 1,1-4 4,-6-2 0,6-1 24,-2-4 0,-1 8-8,2-2 0,-1 4 2,5 0 1,7-1 71,4 6 0,2 0-37,2 5 1,-6 5 5,-4 0 1,-9 6 20,-6-1 1,-3 3-35,-1 2 0,-8 4-217,-7 1 0,-7 4 73,-8-4 1,-6 0-504,-3-6 1,-2-1 622,1-3 0,-3 3 0,5-5 0</inkml:trace>
  <inkml:trace contextRef="#ctx0" brushRef="#br0" timeOffset="118483.729">11937 3484 7569,'22'-6'-11,"6"4"1,-7-12 0,7 1-235,2-5 1,-4-9 341,8 3 1,4-5 310,1-6 1,-2-1-170,3-3 1,-8-2-95,3 7 0,-6 0 17,-5 4 0,3 1-52,-8-1 0,-6 1-87,-8 0 0,-3 4 123,-2 1-251,0 6 0,-8-2-4,-7 10 0,-1 4 11,-9 6 0,1 8-8,-6 7 0,1 3 71,-1 11 1,1-3 7,0 8 0,1 2-7,3-1 0,-1 6 46,7-2 0,-6 3-30,5 2 0,-4 5 97,4 0 1,1 5-48,4-5 0,2-5-1,3-5 0,-3-6-48,3 1 1,4-4 29,1-6 0,3-2-150,2-8 145,0-6-114,0-1 0,8-9 54,7-3 1,1-4-95,9-11 0,-2 2 123,1-6 0,7-1-4,-6-4 1,8 4 81,-4 1 0,-5 4-95,6-4 0,-6 7 151,1 3 0,1 0-77,-6 10 1,-1-1 84,-4 5 1,0 1-57,-1 4 0,-6 3 19,-3 7 0,2 0-58,-2-1 1,0 6 0,-5 0 1,-5 1-67,0-2 0,0-2 113,5 2-121,0-2 0,0-3 81,0 1-48,0-7 0,6-1 19,4-7 1,3 0-15,2 0 0,0-2 44,-1-3 0,1 2 5,0-7 0,0 0-40,-1-4 1,1-6 14,0 1 1,-1-1 9,1 5 0,-2 1-9,-3-1 1,3 0 84,-3 0 0,-4 6-55,-1-1 164,3 7-116,-6-4-44,5 7 0,-7 7-97,0 2 0,-2 4 61,-3 2 1,2 1-135,-7 4 0,2-2 42,-2 7 1,2-7 2,3 1 0,3-3 48,-3-1 0,4 0 55,1 0 1,0-1-26,0 1 0,6-5 15,4 0 0,3-7-39,2 2 1,0-4 17,-1-1 1,7-1 14,4-4 0,3-3-6,1-7 0,-4-1 69,-1-4 0,1 4-72,4-4 0,-1 4-6,-4 1 0,2 0 5,-6 1 0,0 1 3,-6 3 0,6-2 62,-1 7 1,-4 1-52,-5 4 0,0 0 69,4 0 0,-5 1-57,-4 4 0,1 3-40,-1 7 0,0 0-12,-5-1 1,0 1-93,0 0 1,0-5 96,0-1 0,0 1-79,0 5 0,0-5 41,0-1 1,0-4-16,0 5 57,0-7-28,6 4 0,3-9-4,5-3 1,-1-3 14,-3-6 0,3 0 3,-3 5 0,3-4 59,2 3 0,-1 2-54,1-2 0,0 7 89,0-2-82,-1-3 0,1 6 134,0-3 1,-6 3-72,1 2 0,-5 7 20,5 3 1,-7-2-57,2 2 1,2-5 13,-2 4 19,-1 1-19,3 5 1,1-7 125,7-3-130,0-3 0,-1-2-77,1 0 1,1 0 77,4 0 0,-4 0 36,4 0 1,-4-7-40,-1-3 1,4 2-106,1-2 1,0 5 90,-6-4 0,1 5-5,0-1 1,-5-1 100,-1 1-96,-5 0-31,9-1 35,-12 4 1,7-5-33,-3 7 0,-3 2 12,3 3 1,-2-2 3,2 7 0,2-5-3,2 5 1,4-5 4,-3 4 1,3-5-5,2 1 1,0 1 3,-1-1 1,6 0 107,0-5 0,1 0-95,-2 0 1,-1-2 85,7-3 1,-7 2-104,1-7 1,-2 5-4,-2-4 1,-1 0 9,1 0 0,-2-4 21,-3 3 1,1-3 45,-6-2 1,5 0-49,-5 1 0,5-1 59,-5 0 1,-1 5-54,-4 1 0,0-1 15,0-5 1,-8 7 2,-6 3 0,-8 3-67,-7 2 0,-5 2-12,-1 3 0,1 3-113,5 7 0,-1 4-293,1 1 1,1 1 187,4-1 1,2-7-266,8 6 1,-1-10-112,0 5 156,7-2 479,2-4 0,6-2 0,13-6 0,3 0 0</inkml:trace>
  <inkml:trace contextRef="#ctx0" brushRef="#br0" timeOffset="118656.729">13994 3573 7569,'35'0'0,"-1"0"0,0 0-486,-4 0 429,-7 6 1,-2 2 0,-6 7 309,-1 0 1,1 1-160,0 4 1,-7 3 21,-3 6 1,-4-3-52,-1 3 0,0-2 43,0 7 0,-6 3-92,-4 3 1,-8 2 84,-2 2 0,-11 0-104,2 0 1,-13 4 49,2-4 0,-5 2-230,5-12 0,-2 0-122,-2-4 1,0-8 304,0-2 0,-7-4 0,-1-1 0</inkml:trace>
  <inkml:trace contextRef="#ctx0" brushRef="#br0" timeOffset="118856.729">13024 3043 7569,'0'9'626,"0"4"-545,0-12 1,-1 6-263,-4-7 103,3 0 78,-4 0 0,-1-7 0,-1-1 0</inkml:trace>
  <inkml:trace contextRef="#ctx0" brushRef="#br0" timeOffset="98086.729">1 868 7569,'0'15'314,"0"-1"-12,0-5 229,0-3-287,0-6-162,6 0 29,-4-6 1,6-3-19,-3-5 1,2-1 36,2 0 34,5-6-66,-6 5 1,11-10-106,1 6 94,0-6 1,1 3-90,3-6-24,4-1 0,0-4 57,-4 0 1,2-1-110,-6 6 1,0 4 28,-6 1 0,-4 6-377,0-2 28,-7 4 191,4 1-40,-7 7 109,0 2 102,-7 19 0,1-3-30,-4 9 0,-2-1 27,7 2 1,1-4 94,4 4 0,0-4-71,0-1 1,6-2 113,4-3 1,10 1 62,4-6-160,4 0-3,8-5 1,-4-2 188,8-3-176,-8-3 18,4-7 1,-5 1 11,4-1 0,-6-5 6,0 1 1,1-6 7,-6 6 0,4-1 15,1 5 0,-4 1 4,-1-1 1,-7 0-33,-3 1-10,1 5 1,-12 3 38,7 6 68,-7 0-92,4 0-56,-7 6 1,-2-1 2,-3 10 1,-3-2 29,-6 12 1,-1-6-3,0 6 0,0-6-25,1 6 1,-3-1-6,-2 6 1,2-1-155,-2 0-17,3 1 46,1-1 1,-5 1-179,1-1 1,1-1-27,8-4 1,-2 2-150,8-6 1,-1-5 92,5-5 392,0-7 0,6 10 0,2-5 0</inkml:trace>
  <inkml:trace contextRef="#ctx0" brushRef="#br0" timeOffset="98811.729">1162 662 7569,'0'15'0,"0"0"-61,7-1 1,-6-4-321,4 0 465,3-7 1,-4 4 216,5-7 0,1 0-144,5 0 0,0 0 59,-1 0 0,1-2 47,0-3-191,6 4 1,-5-13 43,4 5 1,-4-4 17,-1-2 0,0 5-37,-1 0 1,-4 2 119,0-2-299,-7-3 128,4 5 1,-14-2-138,-3 1 0,-4 5 43,-6-1 0,2 4-66,-6 1 0,1 5 73,-2 0 1,-1 6-21,7-1 1,-3-2-22,3 2 1,2 0 53,-2 4 0,4 1 16,5 0 1,-1 1-16,6 4 0,-5-4 44,5 3 1,2-2-31,8-2 0,3-1 8,7 1 0,4-2 27,1-3 1,6 1-31,-1-6 1,7 5 28,3-5 0,5 0-25,0-5 1,2-2 87,2-3 0,0 2-80,0-7 1,5 0 107,0-4 0,-5-1-30,-4 0 0,-8 1-30,3-1 1,-6-2-20,-5-2 1,-2 3 6,-8-4 1,1 4-72,0 1 0,-7 0 66,-3 1 1,-4 4-46,-1 0 1,-1 7 27,-4-2 1,-3 3-71,-7 2 1,-6 0 17,-4 0 1,-1 0-97,2 0 0,-4 7 82,3 2 1,-1 0-84,2 0 1,1 1-3,3 5 0,4 0 81,-4-1 0,4 6-98,1 0 1,7-1 81,3-4 0,4 4-41,1 1 0,0 1 33,0-1 1,8-9 4,7 4 1,6-5 32,8 0 0,6-4 88,-1-6 1,7 0 46,-2 0 0,3-8-86,2-7 0,-1 1 61,-4-6 0,4-3-44,-4-1 0,3 2 26,2 3 0,-6-2-29,-4 1 1,-3 0-10,-1 6 1,-1 1 37,0 3 1,-1 2 0,-3 3 1,1 3 4,-7-3 1,6 4-34,-6 1 1,-4 6-12,-5 4 0,-5 3 16,5 2 1,-7-1-99,2 1 1,-5 0 58,-5-1 0,-3 6 21,-7 0 1,5-1-441,0-4 0,2-5 426,-2 0 0,-3-7 0,5 3 0</inkml:trace>
  <inkml:trace contextRef="#ctx0" brushRef="#br0" timeOffset="99056.729">3102 30 7569,'7'15'-317,"-5"0"437,4-1 1,-6 1 226,0 0 0,-2-1-230,-2 1 1,-5 6-55,-5 4 0,-6 3-7,1 1 0,-8 5-9,3 1 0,-6 4-12,-4-5 0,2 7-119,-8-2 0,6-1-296,-5 1 260,6 0 0,-3 4-383,7-4 1,1-3 56,4-7 446,2-6 0,14 5 0,2-5 0</inkml:trace>
  <inkml:trace contextRef="#ctx0" brushRef="#br0" timeOffset="99246.729">3323 339 7569,'15'0'-516,"-6"0"662,1 0 261,-7 0 1,-14 5-518,-13 0 0,-9 1 24,-1-1 1,3-2-187,-4 7 0,-1-5 171,2 5 101,0 0 0,-2 4 0,-2 1 0</inkml:trace>
  <inkml:trace contextRef="#ctx0" brushRef="#br0" timeOffset="99615.729">3205 721 7569,'23'0'-835,"-3"0"280,-4 0 398,-1 0 0,-2-2 615,-3-2-160,3-5-181,-12 1 1,6-5 10,-7 3 1,-2 2-52,-3-2 1,-8 7 15,-6-2 1,-6 4-77,6 1 0,-8 0-4,3 0 1,1 1-146,-1 4 178,6-3 2,-4 11 0,3-5-206,-1 7 170,7 6 0,0-5-103,3 4 0,4-4 90,1-1 1,3 4-42,2 1 1,2-2 25,3-8 1,5 3-20,9-3 1,4-4 37,6-1 1,1-3-3,-1-2 1,1-2 104,-1-3 0,0-3-70,1-7 1,-2 1 54,-4-1 1,2 0-73,-6 1 1,-6-6 11,-4 0 1,-2-1-44,2 2 0,-3 2-89,-7-2 1,-12 4 140,-2 5-40,-11-3 0,-4 11 0,-9-4 0</inkml:trace>
  <inkml:trace contextRef="#ctx0" brushRef="#br0" timeOffset="100057.729">3470 692 7569,'15'0'0,"-2"1"-284,-4 4 205,-2-3 89,-7 4 80,7 1 1,-6 1 1,4 7 1,-3-5-138,-2-1 1,-5 1 80,0 5 0,-2 0-41,2-1 1,4 1-104,-4 0 160,3 6 1,4-10 52,3 4-223,3-4 140,7 4 0,6-7 9,3-3 0,4-3 18,2-2-19,-1 0 0,5-7 1,1-3 1,4-7-29,-5-3 0,7-6 1,-2 1 0,5-7-16,5-3 31,-3-6 0,9 9 31,-6-7 1,-1 4 41,-9-4-30,3 6 0,-10-7 13,2 5 1,-10-4-68,-4 5 1,-5-5-64,-6 4 1,-2 1 49,-7 5 0,0 6-103,0 3 1,-7 5 61,-2 6 0,-9 4-120,-2 10 1,-6 4 24,1 11 105,-9 3 1,3 13 65,-3 3 1,3 4-86,1 1 0,1 0 103,0 0 0,1 0-41,3 0 1,11 0 5,9 0 0,3-1-70,2-4 1,2 2-263,3-7 319,9-6 0,16 6 0,7-3 0</inkml:trace>
  <inkml:trace contextRef="#ctx0" brushRef="#br0" timeOffset="101683.729">5322 1074 7569,'15'0'114,"-1"0"-35,1 0 1,0-7 71,-1-3 1,6-7-53,0-3 0,6-6 18,-2 1 1,2-2-145,-1-3 1,1 1-22,-6-1 65,6 1 0,-8 0 8,6-1 0,2-4 80,9 0 0,-4 4-132,3 6 1,-1 4 53,1-4 1,-3 6-88,3-2 1,-8 5 83,-1 5-174,-7-3 137,3 12 1,-13 1-3,-3 10 0,-5 4-57,-5 6 1,-3 3 70,-7 6 0,1-1-9,-1-4 1,2 4 0,3-3 0,-1-2-5,6 1 1,-5-6 2,5 2 1,0-4 27,5-1-17,0-1 2,0-6 0,7-1-56,3-7 1,9-7 47,6-2 1,-2-4-33,1-2 1,1 0 26,4 1 1,-1-6-12,-4 0 0,2 2 3,-6 9 0,4-5 33,-4 5 1,0 2 26,-6 2 1,1 4 8,0 1 1,-1 0-6,1 0 1,-7 1 13,-3 4 0,2 3-33,-2 7 1,0 0-3,-5-1 0,0 6-34,0 0 1,0-1 34,0-4 1,1 0-32,4-1 1,-3 1-1,3 0 1,-4-5-23,-1-1 10,7-5 0,1 2 21,7-6 16,-1 0 1,6-2-19,0-2 1,-1-5 63,-4-5 1,4-1-57,1 0 0,5-1 44,-6-4 0,6 4-27,-6-4 1,2 4 4,-1 1 0,-5 1 6,-1-1 0,1 5 22,-5 0-27,-4 7 18,8-3-101,-13 6 89,6 0-120,-7 6 1,-5 2-43,0 7 85,0 0 1,0-1 21,0 1 1,0 0-4,5 0 0,0-1-9,0 1 1,0 0 3,0-1 0,0-4 21,0 0 0,7-2-15,3 2 1,-1 1 45,6-6 0,-3 0-25,7-5 1,-3 0 3,-1 0 0,5-6 12,-1-4 1,1-3-24,-5-2 0,4 5 37,1 0 1,-1 1-31,-4-6 1,0 0 78,0 1 0,-1-1-68,1 0 0,0 5 65,-1 1 1,-1-1-47,-3-5 0,3 2 31,-3 3-58,-3-3 27,-1 5 1,-6-2-86,0 0 1,-1 7 72,-4-2 0,-4 5-65,-5 5 0,-6-2 48,1 7 0,-1 0-120,5 5 1,-3-1 64,4 1 0,-4 0-5,8-1 1,-2 1-41,3 0 1,-3 4 55,7 1 0,-5 0 15,6-6-15,-1 1 1,5 0 43,0-1 1,6-5-38,4-5 0,5 3 36,4-2 0,4-2 3,7-8 1,1 2 10,3-7 1,2-1 80,3-9 1,7 4-100,-7-4 1,7-3 97,-7-1 0,3 1-83,2-1 1,-6-1 52,-4-4 1,-3 1-41,-1 3 0,-1-2 38,1 2 1,-8-1-36,-2 1 1,-4-1 0,-1 7 1,0-1-181,-1 5 177,-5 1 0,-1 1-258,-3 3 148,-4 3-22,-1 20 0,-8-1 77,-7 12 1,1-1-70,-1 2 0,0 2 28,1-2 1,-1 8 6,0 1 1,1 0-2,-1-4 0,0-1 14,0 0 1,1 6-1,-1-1 0,0-5-8,1-4 1,5-7 100,5 1-133,2-2 140,2-9 0,3-1-45,7-7 0,1-7 78,14-3 1,-4-8-8,9-1 0,-4-6-45,8 6 1,5-3-18,5 3 0,4 2 7,10-2 1,-2 7-192,8 3 0,-6 0-37,-4 0 104,-3-5 0,-7 6 0,0-6 0</inkml:trace>
  <inkml:trace contextRef="#ctx0" brushRef="#br0" timeOffset="101891.729">7159 221 7569,'-14'0'0,"-1"0"517,0 0-167,7 0-253,-5 7 1,10-4-281,-7 7 183,0-7 0,-5 10 0,1-5 0</inkml:trace>
  <inkml:trace contextRef="#ctx0" brushRef="#br0" timeOffset="102466.729">9011 956 7569,'0'10'-167,"0"0"214,0-7 0,2 4 106,3-7 1,-3-2 630,3-3-444,3-3 0,-5-13-294,7-4 0,0-3 57,4-1 1,1-5-178,0-1 1,-1-1 58,1 2 0,0 3-91,-1-3 0,0-2 77,-5 2 1,4-6-333,-3 6 0,-3 0 63,-2 4 0,-4 1-86,-1 0 1,0 4-389,0 1 772,0 6 0,7-4 0,1 8 0</inkml:trace>
  <inkml:trace contextRef="#ctx0" brushRef="#br0" timeOffset="102674.729">9452 427 7569,'15'2'3,"0"3"1,-5-4 53,-1 4-8,-5-3 1038,2-2-915,-19 0 1,-2 0-94,-9 0 0,-4 1-22,4 4 0,-6-3-172,-4 3 1,3 1-37,-3-1 0,-1 2-618,-4-2 769,7-4 0,-17 12 0,11-4 0</inkml:trace>
  <inkml:trace contextRef="#ctx0" brushRef="#br0" timeOffset="103000.729">9379 809 7569,'23'2'-93,"-4"3"0,-2-4-40,-3 4 0,1-5 200,0-5 39,0-3 1,-2-6-7,-4-1 0,3 5-79,-7 0 0,0 5-6,-5-4 61,0-1 0,-2 2-51,-3 3 1,-3 3 68,-7 2 1,1 0-148,-1 0 1,-2 0 36,-2 0 1,3 2-118,-4 3 1,4 3 41,1 6 0,2 6-12,3 0 1,-1 4 84,6-4 0,0 6 2,5-2 1,0-2 29,0-3 0,8 2-35,7-1 1,1 0-105,9-6 0,1-4 92,8 0 33,-3-7 0,25 10 0,-3-5 0</inkml:trace>
  <inkml:trace contextRef="#ctx0" brushRef="#br0" timeOffset="103367.729">10849 603 7569,'8'7'-113,"-1"-4"225,-7 7 1,0-5 1,0 5 1,-2-2-6,-3 2 0,0 3-120,-10-3 0,4 8 87,-9 1 1,4 7-107,1-1 1,1-2-28,-1 1 144,0 1 0,2 2-125,3-2 1,-3 1 50,4-6 0,0-2-80,0-9 0,4 3 66,-5-7-87,0 0 1,-3-7 69,3-3 1,-3-8-16,3-7 0,2-6 28,-2 2 0,1-4-7,-6-1 0,5-1-97,0 1 0,0-1 61,-4 1 1,-1 5-549,0-1 596,7 7 0,-11-10 0,2 5 0</inkml:trace>
  <inkml:trace contextRef="#ctx0" brushRef="#br0" timeOffset="105057.729">10996 721 7569,'15'5'-595,"-1"0"409,1 0 0,-5-5 201,0 0 0,-1 0 706,6 0-600,0 0-21,-1 0 1,1-5-129,0 0 1,4-5 73,1 5 1,0-6-46,-6 1 1,1-3 71,0-2 1,-1 1-27,1-1 1,-2 0 20,-3 0 1,3 1-89,-3-1 1,1-5 64,-1 1 0,1-1 12,-6 6 1,0 4-95,-5 0 1,-1 7 77,-4-2 1,-5 3-88,-10 2 0,-2 2 75,-8 3 1,-1 4-112,-3 11 0,-2-4 97,-3 4 0,-2-2-55,7 2 1,-1-2-3,6 6 0,-1-1-11,1 1 0,6 4 32,4-3 0,4-4 0,5-2 1,4 3 38,6-3 0,0 1-36,0-5 0,8-1-32,6 1 0,3-2 34,7-3 1,6 1 17,4-6 1,2 0-10,-2-5 1,-1 0 0,6 0 1,-6 0 33,1 0 1,-5-6-40,-4-4 0,1-3 49,-6-2 0,4 0-42,-4 1 1,1-6 61,-1 0 0,-3-1-45,8 2 1,-5 1 16,4-7 1,-1 7-10,1-1 1,3-1 4,-8 5 0,1-3-19,-6 9 1,-4-3 9,0 2 1,-5 4-15,5 6 27,-7-7-50,10 6 0,-10-6 40,7 7-37,-7 0 0,6 2-3,-4 3-6,-4-4-36,6 12 0,-7-9 50,0 5 7,0 1 1,-2 5-8,-3 0 0,2-1 19,-7 1 1,5 0-20,-5-1 0,1 1 25,-6 0 1,5-1-13,0 1 0,0 5 4,-4-1 0,4 1 2,0-5 1,5-1-7,-5 1 1,7 0 1,-2-1 0,4-4-3,1 0 0,0-5 58,0 5 1,1-7-55,4 2 1,3-3 22,7-2 1,0-7-1,-1-3 1,3-3 1,2-2 0,-2 1 5,2-1 1,3 0-12,-3 1 0,2-6 4,-1 0 1,-2-4-6,6 4 1,-4-4 45,5 4 1,-6-1-44,6 1 0,-7-1 10,1-3 0,-1 2 22,2 8 0,-4 1-2,4 3 1,-9-2-71,-1 8 53,0-1 1,0 5-67,-1 0 0,-5 6 57,1 4 0,-4 3-151,-1 2 0,0 1 81,0 4 1,-5 1-29,0 3 0,-6 4 50,1-3 1,-3-2-22,-2 1 1,1 1-86,-1 4 1,2-6 62,3-4 0,-1-2 19,6-3 0,0-4-51,5 0 86,0-7 0,0 2-27,0-10 1,1-3 77,4-7 1,5-6-40,10-3 1,-4 1 4,4-2 0,1 2-3,-1-1 1,4 3-14,-4 6 0,4 2 68,-4 3 1,-1-1-61,-4 6 1,0 0 36,-1 5 0,0 2-28,-5 2 1,-1 0-15,-3 6 1,-3 1-18,3 9 1,-3-4-6,-2 3 1,0-2-21,0-2 1,-5 4 42,0 1 0,0-1-23,5-4 0,-5-5-7,0 0 5,0-1 10,5 0 0,2-3 47,3-6-28,3 0 1,11-11 4,1-4 1,0-5 1,-6 1 0,6 2-11,0-2 0,-1 3 8,-4 1 1,0 2-6,-1 3 0,-4-1 2,0 6-4,0 0 143,4 5-139,1 0 1,-7 6 2,-3 4 1,2 3-16,-2 2 0,-1 4 19,-4 1 1,5 0-20,0-6 0,2 1 17,-2 0 0,-2-2-17,7-3 0,-5 1 12,4-6-7,1 0 1,5 0 1,0 0 3,-1 0 1,1-10 44,0 0 0,-5-2-42,-1 2 1,-1 2 40,2-7-36,3 0 1,-6-4 4,3-1 1,1 5-3,-6 0 1,5 6-10,-5-6 0,1 6 9,-1 0-4,-3 2-20,11 2 0,-12 2 21,4 2-18,-3 5 1,-2 10 11,0 1-46,7-1 1,-4-4 36,7 0 6,-1 0 0,6-2-3,0-4 0,4-2 0,1-7 1,1 0-1,-3-2 26,2-3-10,6-3 1,-8-6 0,5-1 33,-2 0 0,-1 0 2,-6 1 1,1 1 6,0 3 1,-2-3-30,-3 3 0,3 2 6,-4-2 0,0 7 41,0-2-29,-5 3-22,9 2 7,-5 0 1,2 0 15,-1 0 0,-4 0 16,5 0-81,-7 0 1,4 2 42,-7 3 0,0-2-87,0 7 45,0 0 1,0 4-5,0 1 0,0 5-11,0-1 1,-5 2-5,0-1 1,-1-2 19,1 7 8,3-8 0,-6 11 5,3-3 1,2 4 5,-7 5 0,5-1-25,-5 6 53,0-6-35,-11 16 1,-2-8-19,-6 13 19,0-7 1,-6 10-53,1-3 0,-7 2-6,2-2 1,1-5-35,-1-10 1,11-5 67,-1-9 1,8-1-101,-4-9 1,7 1 29,-1-11-288,2 0 0,9-13 387,3-7 0,4-6 0,1-9 0</inkml:trace>
  <inkml:trace contextRef="#ctx0" brushRef="#br0" timeOffset="105416.729">13671 736 7569,'15'-8'0,"-5"-1"-607,-1 5 229,-5 2 575,2-5 0,-19 2-150,-7 1 1,-1-1-2,-3 5 1,4 1-28,-4 4 0,1-2 39,-2 7 0,-1 0-45,7 5 1,-1 1 46,5 4 0,1-4-69,-1 4 0,5 1-15,0-2 0,7 6 37,-2-5 1,3 1-37,2-2 47,0-2 0,9 2-24,5-9 1,3 2 10,7-8 1,1 0 21,4-9 1,5 2-20,1-7 0,-6 0 30,-4-5 0,-3-4-12,3-1 0,-4 0 7,-6 6 0,-5-3-9,-1-2 0,-5 2-3,1-2 0,-4 7-52,-1 3 0,-1 0 49,-4 0 0,-5 2-276,-10 7 1,-3 2-82,-6 3 333,0 3 0,-1 7 0,1-1 0</inkml:trace>
  <inkml:trace contextRef="#ctx0" brushRef="#br0" timeOffset="105689.729">14288 1 7569,'15'6'34,"-2"-2"21,-3 5 38,-3 8 0,-7-1-45,0 4 1,-9 1 59,-5-2 1,-3 9-186,-7 2 1,-1 1 92,-4 8 0,1 0-85,4 5 0,-9 0 57,4 0 0,1 2-86,3 3 1,1-8-48,-6 3 56,8-3 0,0-2-183,8 0 1,-1-6 80,0 1 1,2-4 190,3-6 0,-3 4 0,5-5 0</inkml:trace>
  <inkml:trace contextRef="#ctx0" brushRef="#br0" timeOffset="106101.729">14156 824 7569,'21'0'-380,"-4"0"0,6 0 232,-4 0 1,-1 0 59,7 0 0,-7-7 494,1-2-226,4-11 0,-7 2-62,4-6 0,-4 4-48,-1-5 1,-5 6 11,0-6 1,-7 12-18,2-1 0,-4 7-61,-1-3 1,-8 7 57,-6-2 1,-9 12-89,-12 7 0,-1 3-17,-3 7 1,-3 1 47,3 4 0,3 0-90,1 1 0,6-1 97,4 1 0,4-6-27,7 1 1,4-1 12,0 6 1,7-8 26,-2-2 1,5-5-14,5-6 1,4 3 3,11-7 1,5 0 22,9-5 1,-1 0 6,6 0 1,0-5 15,5 0 0,-2-7-35,-2 3 1,1 1-51,-7-2 1,2 0 47,-2-5 0,-1 5-29,6 1 0,0 0-9,5 0 0,0-3-6,0 7 1,0-4 7,1 4 0,-1 0 10,0 5 1,-5 0-9,0 0 1,-6 0 6,1 0 0,-3 0-48,-1 0 0,4 0 47,0 0 1,2 5-181,-2 0 1,-3 4-10,4-4 0,1 0-127,-2-5 319,0 7 0,9 1 0,2 7 0</inkml:trace>
  <inkml:trace contextRef="#ctx0" brushRef="#br0" timeOffset="106507.729">13186 221 7569,'15'0'-417,"-1"0"105,-5 0 373,-3 0 135,-6 0-271,7 0 1,-6-1 121,4-4-613,-3 3 566,-2-4 0,-7-1 0,-1-1 0</inkml:trace>
  <inkml:trace contextRef="#ctx0" brushRef="#br0" timeOffset="106648.729">12951 177 7569,'6'15'-585,"-4"0"1122,4-7-136,1-2-460,-5-6 111,4 0-52,-6-6 0,0 4 0,0-4 0</inkml:trace>
  <inkml:trace contextRef="#ctx0" brushRef="#br0" timeOffset="119808.729">15905 3808 7569,'-1'13'63,"-4"-3"1,2 1 95,-7-6 1,5 0 408,-5-5 0,0-2-161,-4-3 1,4 1-89,0-11 0,-2 3-136,-7-7 0,7-4 103,-2-2 1,4-2-81,0-3 1,4 1-193,6-1 0,0-5-14,0-5 1,8-9-12,6-5 1,8 1-398,7-6 0,7 8 257,3-8 1,4 12-612,1 3 1,2 3 346,3 12 1,-2-2-568,7 11 982,-7 0 0,4 6 0,-7-1 0</inkml:trace>
  <inkml:trace contextRef="#ctx0" brushRef="#br0" timeOffset="124321.729">21800 3499 7569,'9'0'-161,"1"0"0,-5 0 95,5 0 0,-5 0 491,5 0 0,-1-5-108,6 0 0,1-6-180,4 1 0,-2-5 1,7-4 1,-6 1 28,6-7 0,-6 6-138,6-6 0,-6 2 85,6-1 1,-7 1-69,1 3 1,-4 9 35,-5-4 0,1 9-256,-6-4 89,0 7 0,-7-1-34,-2 14 0,-6 3-2,-10 17 1,-3-3 29,-6 13 0,0-1 4,-1 5 0,1 5 59,-1 0 0,-7 0-67,-7-5 1,-7 2 51,-8 3 0,0-2-248,1 7 0,0-3 141,5 7 1,2-2 26,7 8 1,6-12 76,4-8 1,10-6-33,4-9 1,8-8 169,3-6-129,5 0 0,6-20 8,13 0 1,6-13-18,8-7 1,2-9 37,4-5 0,1-4 1,3-1 1,7 0-10,-7 0 0,13 2 57,-3 2 0,-3-2-68,3 3 0,-7 3 97,7 2 0,-10-2 71,-4 1 0,-4 3-63,-2 7 0,1-1-67,-1 6 0,-6 1 31,-4 4 0,3 2-21,-3 3 1,1 4 0,-5 6 0,-1 0 14,1 0 0,-2 1-16,-3 4 0,3 2-47,-3 3 64,-4 3 14,7-5-28,-5 7-10,7-7 1,0-2-31,0-6 0,-1-1 31,1-4 0,1-3-18,4-7 1,-2-1 11,6-4 0,-1 2-23,2-7 1,1 3 20,-7-3 0,6-3 4,-6 4 1,3 1 6,-3-2 0,-2 12 4,2-1 1,-2 4 12,-3 0 1,1 2-22,0 3 1,-1 3-24,1-2 1,0 2 22,-1 2 1,1 5-15,0 0 1,-5 4 13,-1-4 1,0 7-36,0-2 1,-2 3 17,-7 1 1,0 1-4,0 0 1,-2 1-5,-3 4 0,-3 1 10,-6 3 0,-1 3-46,0-8 1,0 6 42,1-6 0,4 1 5,0-5 1,7-1-10,-2 1 1,3-5 127,2 0-92,0-7 1,2 3 68,3-6 1,8-1-51,7-4 1,6-3 11,-2-7 0,4 0-47,1 1 0,1-3 24,-1-2 0,1 2-71,-1-2 1,-6 2 63,-4 3 0,-2-1-59,-3 0 49,1 1-57,0-1 62,-7 7-22,-1 1 1,-7 9-166,0 3 1,-2 3 98,-3 7 0,2-1-47,-7 1 1,5 0 76,-5-1 0,7 1 35,-2 0 0,3-1-19,2 1 24,0 0 141,0 0-177,7-1 14,8-6 0,3-1 125,6-7 1,-4 0-53,4 0 0,1-7-14,4-2 0,-4-4-13,-1-2 0,1 0-7,4 0 0,0-4 9,1-1 1,-1-6-37,1 2 1,-7 2 73,-4 3 0,-3-2 4,-1 1 1,-2 5 101,-3 5-143,-3 1 1,-11-4-13,-6 3 0,-1 3 26,-13 7 0,-6 0-142,-4 0 0,-2 2-56,2 3 1,3 3-170,-4 7 1,6-1-788,4 1 1107,-2-7 0,10 12 0,-4-4 0</inkml:trace>
  <inkml:trace contextRef="#ctx0" brushRef="#br0" timeOffset="125490.729">23916 2941 7569,'23'-22'-381,"5"-1"0,-10-6 1,5 0 460,-2-1 1,3 1 16,-4 0 1,6-6-58,-1 1 1,-2 0 29,1 4 0,-6 6-1,2-1 0,-4 7 64,-1-1-6,-7 2-120,-2 3 0,-17 7 53,-4 7 1,-9 8-94,-1 12 1,-7 4 73,-3 11 1,-6 2-105,2 7 1,3 5 53,2 0 1,8 7-8,1-2 1,1-2 46,-5 2 0,-1-2-4,1 2 0,-1 2-35,1-7 1,1 6 15,4-1 0,-1-5-81,10-5 0,4-8 79,11-11 0,0-4-103,0-7 1,7 0 51,2-5 1,11-2-9,4-7 0,4 0 63,2 0 1,-1-7-40,0-2 0,-4-6 29,-1-5 1,-1 2-31,2-6 1,1 4 74,-6-4 1,6-1-55,-2-4 1,-1 1 7,2 4 0,-8 2 28,3 8 0,-4-1 32,-1 0 109,0 7-160,-1-5 1,0 13 6,-5 0 1,-2 6 2,-7 9 0,0 0-27,0 0 0,-7 4 23,-2 1 1,2 1 15,2-1 1,-1-4 10,1 4 1,-5-3 2,5 3 0,-2-4-49,3 4 0,2-9 23,-3-1 0,2-2 4,-2 2 1,3 3 0,-4-9 65,6 5-67,6-5 1,2 2 5,7-6 0,0 0 20,-1 0-24,1 0 0,0-6-46,0-4 1,-1-2 42,1 3 1,0-4-17,-1 3 1,6-8 11,0-2 0,-1 1 37,-4 4 0,1-5-38,4 1 1,-4-1 10,4 5 0,-4 1 19,-1-1 0,-1 2 6,1 3 0,-5 4-28,0 6 1,-5 0 37,4 0-90,-5 0 0,2 6 54,-6 4 0,0 3-96,0 2 0,0 6 54,0 3 0,0-1-76,0 2 1,-5-6 30,0 6 1,-1-7 21,1 1 1,3-2 0,-2-3-26,2-5 39,2 4-4,0-12 0,6 4 15,4-10 0,2-3-3,-3-7 0,9 1 33,-3-1 0,1 0-13,-6 1 1,3-1 0,-3 0 0,3 7 3,2 3-16,0-3 1,-1 6 48,1-2 0,-5 7-41,0 2 1,-6 6 31,6-1 0,-2 3-21,2 2 0,3-2-10,-3-3 0,3 3 16,2-4 1,0 0-1,-1 0 1,1-4-6,0 5 1,-1-7-4,1 2 0,0-3-7,-1-2 0,6 0 7,0 0 0,-1 1-34,-4 4 0,0-3 31,-1 3 0,-4-3 14,0-2 0,-5 4 13,5 1 1,-5 2 2,4-2 0,-4-4-7,5 4 1,-5 2-16,5-2 0,-5 0-19,4-5 1,-4 0 23,5 0 0,-5-2-17,5-3 0,-2 2 37,2-7-159,3 7 124,-5-4 1,7 1 0,-5 4-39,-1-3 18,1-3 116,5 6 1,0-9-96,-1 6 0,-1-6 109,-3 1-100,3-3 1,-6-2 73,2 0 1,-2 1-28,-7-1 27,0 0 1,-3 2-16,-7 3-28,0 4 3,-18 6-67,6 0 0,-6 1-35,3 4 90,-3 4 5,6 5-334,-8 1 0,1 5 56,-1-1 79,1 1-577,0-6 307,6 1 430,2 0 0,-1 0 0,-1-1 0</inkml:trace>
  <inkml:trace contextRef="#ctx0" brushRef="#br0" timeOffset="125753.729">25254 3382 7569,'5'19'0,"0"1"0,0 4-92,-5-4 1,5 6 89,-1-2 1,1 3 22,-5-3 1,0 9-2,0-4 1,-5 5 64,1 1 1,-13 7-74,2 7 1,-4 8 85,-1 2 0,-3 7-88,-6 7 1,-2-1 79,-3-4 0,-9 3-312,-6-8 1,-5-1 233,5-8 0,2-5-199,8-9 0,-2-5-559,7-5 384,-1-7 362,6-9 0,4-2 0,1-7 0,1-2 0,5-1 0,5-2 0</inkml:trace>
  <inkml:trace contextRef="#ctx0" brushRef="#br0" timeOffset="126029.729">25548 4072 7569,'28'-19'-244,"-4"-1"0,2-6-261,-6 2 1,1-4 603,-1-2 1,-4-6 249,4-3 1,-4-3-147,-1-2 1,3-5-151,-4 0 1,4-8-103,-8-2 1,-3-2 93,-2-7 1,-4-1-253,-1-4 1,-6 4 71,-4 0 1,-10 7 0,-3-3-1</inkml:trace>
  <inkml:trace contextRef="#ctx0" brushRef="#br0" timeOffset="126321.729">24857 2294 7700,'0'-8'450,"0"-5"1,0 9 131,0-5-534,-6 5 0,4-4 21,-3 3 1,2 4-70,-2-4 0,-3 10 0,-7 3 0</inkml:trace>
  <inkml:trace contextRef="#ctx0" brushRef="#br0" timeOffset="213390.729">16508 3646 7569,'8'8'-335,"-1"-1"286,-1-7 141,2 0 1,7 0-17,0 0 0,-1 0-1,1 0 1,0 0-3,0 0 1,-1-2 27,1-3 0,5 2-10,-1-7 1,7 0-39,-1-4 23,3-1 0,1-1-2,0-4 0,1-3 13,-1-6 0,1-1 32,-1 1 1,5-5-31,1-1 0,-1-4 19,-5 5 0,-1-5-4,-3 4 1,1 3-116,-7 7 0,-4-1 13,-5 7 1,-7-1 45,2 5-290,-3 1 169,-2-1 0,-7 7-16,-3 3 1,-5 3 79,-4 2 0,1 7-44,-7 3 1,6 3 19,-6 1 0,2 3-17,-1 2 0,1 2 35,4 4 1,2 3 3,-2-4 0,2 4 9,3 1 0,-1 1-14,0-1 0,0-1 34,1-4 0,4 4-33,0-3 0,7 1 34,-2-2 0,3 2-25,2-6 0,0 5-7,0-6 1,2 1 13,3-6 0,3 0-1,7-5 1,-1 3 0,1-7 1,0 4-7,0-4 1,4 0 3,1-5 1,6-1-5,-2-4 1,4 1 10,2-5 0,-3-1-9,-2-5 1,3 0 24,-4 1 0,2-1 17,-1 0 1,1 1 3,-7-1 0,3 0-47,-3 1 1,-4-1 16,0 0 1,-1 2-35,-4 3 32,-3-3 0,1 12-44,-3-4 49,-4 3-87,6 2 0,-14 7 20,-2 2 0,0 4-2,0 2 0,-1 0 34,-5 0 0,5-1-1,1 1 1,4 0-26,-5-1 27,7 1 1,-4 0-9,7-1 1,0-4 91,0 0-58,0-7 0,2 9 10,3-7 1,3 0 20,6-5 0,3-2-39,2-3 0,4-2 13,7-2 0,-6-4-9,1 3 1,-1-3 18,6-2 1,-6 0-17,1 1 0,-8-1 23,3 0 0,-4 2 23,-1 3 1,-2 2-26,-3 3 33,3 4-17,-5-6-58,7 7 1,-7 2 33,-3 3 0,-3-2-48,-2 7 0,0-5 51,0 4-213,0 1 170,0 5-14,6 0-9,-4-1 6,4-5 37,1-3 1,-4-6-17,7 0 1,0 0 33,4 0 1,1-2-26,0-2 0,-4-3 24,4-3 0,-9-3-13,9 3 1,-3 4 7,2 1 6,1-3 1,0 6-18,-1-3 1,-4-1 45,0 1 0,-5 0-40,5 5 0,-2 1 2,2 4 0,1-1 15,-6 5 11,6-5 1,-2 7-19,5-6 1,1 5-3,0-5 1,-1 1-2,1-1 1,0-3 0,-1 3 1,1-4 11,0-1 1,0 0-15,-1 0 0,6 0-5,-1 0 0,1 0-8,-5 0 1,4 0 0,1 0 1,0-5 5,-6 1 1,1-6-4,0 5 1,-1-7 49,1 3 1,0-4-44,-1-2 1,1 2 63,0 3 1,-2-3-57,-3 3 1,-4 2-14,-6-2 1,0 5-57,0-5 22,0 7 0,-1-8-24,-4 6 1,-3 0 57,-7 5 1,0 0-62,0 0 0,1 0 45,-1 0 0,0 2-31,1 2 0,4 0 20,0 6 1,0-1-24,-4 6 1,-1 0 23,0-1 0,5 6-4,1 0 1,4-1 36,-5-4 0,7 0-33,-2-1 1,3 1 53,2 0 1,0-1-61,0 1 89,0 0 0,7-2-63,2-3 0,6 1 20,5-6 0,-2 0 8,6-5 1,1 0 6,4 0 1,5 0-9,1 0 0,-1 0-12,-5 0 0,6-5 2,-1 0 1,0-5-1,-4 5 1,-3-6-14,-2 1 0,1-3 14,-6-2 0,-1 6-39,-4-1 1,-5 2 46,0-2-74,-1-3 1,-1 10-10,-3-7 55,-3 6-155,-2-2 0,0 17 132,0 4 0,-5-2-36,0-3 29,0 0 60,5 4 34,0 1 0,2-2-78,3-3 1,-2 1 65,7-6 0,0 0-50,4-5 0,-2 0 33,3 0 1,-4 0-21,9 0 1,-4 0 12,-1 0 1,1-6-15,4-4 1,-4 2-2,3-2 0,-2 0 15,-2-5 0,-6 6-12,1-1 0,-2 0-10,2-5 0,-2 1 9,-3-1 0,-3 5-44,3 0 42,-4 1 0,-7-6-46,-4 0 1,-3 7 3,-2 3 0,1 3-82,-1 2 0,-5 0-82,1 0 0,-8 2 48,3 3 1,1 5-202,-1 9 1,6-2 81,-2 2 0,-1-2-45,1-3 0,1-4 88,4 0 0,5-5 223,0 5 0,7-7 0,-2 3 0,10-6 0,3-1 0,7-4 0,0 2 0,-1-7 0,1 0 0,0-5 0,1 1 0,4-1 0,-4 0-25,4 1 0,1 4 18,-2 0 0,1 2 160,-5-2 1,-1 2-39,1 3 0,0 3-29,0-3 0,-6 4 77,1 1 1,-5 0 57,5 0 96,-7 0-156,4 0-144,-7 6 1,0 2 72,0 7 1,0 0-117,0 0 0,0-1 42,0 1 1,-5 0-2,0-1 0,0 1 44,5 0 0,0-1-18,0 1 0,0 0 49,0 0-53,6-1 0,3-1 2,5-3 1,1 2 6,0-8 0,-1 1-42,1-5 1,5 0 4,-1 0 0,6-1-12,-6-4 0,6-2 21,-5-3 1,1-3 9,-2 4 0,-2-4 3,2-2 0,2-1-12,-1-4 1,1 4 42,-1-4 0,-4 2-38,4-2 0,-4 2 36,-1-6 1,4 6-24,1-2 0,0 2-59,-6-1 0,-4 7 12,0-2 1,-2 7 38,2-3 0,3 7-38,-3-2 0,-2 4 43,2 1-43,0 6 1,3 2 18,-4 7 1,3 0-62,-7-1 1,0 1 0,-5 0 1,0-1-8,0 1 1,0 5-12,0-1 0,0 1 47,0-5 0,-2 4-45,-3 1 0,4-1 32,-4-4 1,3 0-99,2 0 1,0-1-15,0 1-60,0 0 0,-2-2-74,-3-3 280,4-4 0,-12 1 0,5 1 0</inkml:trace>
  <inkml:trace contextRef="#ctx0" brushRef="#br0" timeOffset="213805.729">17640 2823 7569,'13'2'334,"-3"3"-223,-4-4 286,-6 6-539,0-7 0,0 6 0,0 2 1</inkml:trace>
  <inkml:trace contextRef="#ctx0" brushRef="#br0" timeOffset="-139082">16287 692 7569,'-9'0'87,"-1"0"47,7 0 443,-4 0-472,1 0-25,4 0 62,-5 0 213,7-7-98,0 5 49,0-4-227,7 6 0,1 0 11,7 0 0,1 0-26,4 0 1,-2 0 25,6 0 1,-4 0-110,4 0 0,1 0 75,4 0 1,1 0-95,-1 0 1,-1 0-41,-4 0 1,-3 0 76,-6 0 0,0 5-62,0 0 0,-6 0 87,1-5-307,-7 6 118,4 2 0,-14 7-35,-2 0 1,0-5 4,0-1 1,4 1 103,-5 5 1,5-2 69,-5-3 0,7 3-63,-2-3 1,3-2 127,2 2 1,2-2-31,3 1 1,3 3-30,7-7 0,6 0 25,4-5 1,2 0 70,3 0 1,-1 0 14,1 0 1,2-7-50,-2-3 0,1 2 112,-12-2 1,6 1-77,-6-6 0,1 5 85,-5 0 1,-6 1-20,1-6 0,-2 5 256,2 0-295,-3 0 1,-7-4 2,0-1 1,0 0 67,0 1 1,-7 4-57,-3 0 0,-8 2-122,-1-2 0,-6-1 112,6 6 0,-2-5-293,1 5 0,4-1 35,-4 1-1390,4 3 1533,1-5 0,7 1 0,1-2 0</inkml:trace>
  <inkml:trace contextRef="#ctx0" brushRef="#br0" timeOffset="-138156">17757 780 7569,'0'15'-444,"0"-1"805,0-6 0,7-1-242,3-7 1,3 0-7,1 0 1,6-5 78,0 0 1,7-6-58,3 1 1,1-5 55,8-4 1,0 1-37,5-7 0,0 6 19,1-6 1,-6 1-22,0-6 0,-1 1-13,1-1 1,3-4-71,-3 0 1,-3-2 73,-1 2 1,-6 7-239,-4-2 1,-6 4 42,-9 1-164,-4-4 0,-9 14 93,-7-1 1,-6 7-62,-13 8 1,-7 1 38,-3 4 0,3 5-61,1 10 0,-1 1 123,2 3 0,-2 4 3,2-3 0,8 2 97,-4 3 0,4-6-78,-3 1 1,1-1 128,4 6 0,-3-1-121,8 0 0,-1 6 6,5-1 0,7 0 40,3-4 0,4 4-25,1 0 1,6-1 18,4-9 0,10 3-18,4-8 0,6-1 4,4-8 1,-3 1-11,3-6 1,2 0 67,-2-5 0,1 0-23,-6 0 0,5-1 69,1-4 1,-1-2-29,-5-3 1,1-3 12,-1 3 0,-1-3-46,-3-1 0,1 4 3,-7 0 1,1 2-69,-5-2 0,-6 4 86,1 6-64,-7-7 24,4 5 1,-7-2-76,0 8 30,0 5 0,0 5-67,0 1 117,0 0 1,2-2-21,2-3 1,0 3 22,6-4 0,-6-2-20,6-2 1,0 1 70,5-1 1,4 0-47,1-5 0,0 5 9,-6 0 1,1 0 45,0-5 1,-1 0 6,1 0 0,0 0-16,-1 0 1,1 0-28,0 0 1,0 0 98,-1 0 1,1-5-86,0 0 1,-1-5 52,1 5 1,5-6-8,-1 1 0,1 2-1,-5-2 0,-1 0-20,1-4 0,0-1 86,-1 0-111,-6 1 1,4-1 23,-7 0 1,-7 2-97,-8 3 0,-4-3 85,-6 3 0,-3 4-117,-6 1 1,-1-1 13,1 1 1,0 0-145,-1 5 0,6 0-125,-1 0 1,7 5-43,-1 0 0,-3 6-143,3-1 0,4 1 500,5-1 0,1 10 0,-6-4 0</inkml:trace>
  <inkml:trace contextRef="#ctx0" brushRef="#br0" timeOffset="-137722">19477 721 7569,'0'8'-316,"0"-1"450,0-7 0,-6 0-24,-4 0 1,-3 0-33,-2 0 0,-1 0 29,-4 0 1,2 0-111,-6 0 1,6 0 93,-2 0 1,-1 1-100,1 4 1,1-1 53,4 5 1,2 1-28,3 5 0,2-5-73,3-1 0,3 1 56,-2 5 0,4 0-41,4-1 0,6 1 59,10 0 1,1-2 28,4-3 1,7 1-9,-2-6 1,2 0 8,-2-5 0,-3 0 80,-2 0 0,3 0-59,-4 0 1,2-2-1,-1-3 0,1-3-14,-6-7 0,1 1 88,-2-1 1,-4 0-35,0 1 1,-5-1 53,-5 0-90,-4 1-9,-1-1 0,-8 0-128,-7 0 1,-1 6-81,-4-1 0,-3 7-183,-6-2 1,0 3-441,-1 2 0,6 0 765,-1 0 0,7 7 0,-3 1 0</inkml:trace>
  <inkml:trace contextRef="#ctx0" brushRef="#br0" timeOffset="-137170">20006 677 7518,'0'8'866,"-6"-1"-728,4-1 0,-6 2-129,3 7-59,-3 0 1,-2-1 145,0 1 1,5 1-171,-4 4 1,0-4 40,0 4 0,-4-4-261,3-1 1,2 0 137,-2-1 0,5 1-332,-5 0 488,7-7 0,-10 5 0,5-5 0</inkml:trace>
  <inkml:trace contextRef="#ctx0" brushRef="#br0" timeOffset="-136771">20256 721 7519,'8'0'-393,"-1"0"1270,-7 0-698,-13 0-119,3 0 0,-11 5-123,6 0 115,0 6 1,2-3-104,4 7 1,-3 0 46,7 0 0,-5-1-77,6 1 0,-6 0 28,5-1 0,0 3 53,5 2 1,0-2 9,0 2 1,2-7-23,2-3 1,5-4 99,5 5 1,3-7-88,2 2 0,-1-3 111,7-2 0,-6 0-5,6 0 0,-2-7-25,1-2 1,2-4 14,-6-2 0,4-5-41,-4 1 1,0-1 7,-6 5 1,-4-1 0,0-4 0,-7 4-53,2-4 46,-3 4 0,-9 3-264,-3 3 0,-4-1-112,-6 6 1,4 0-125,-4 5 1,4 0 441,1 0 0,-6 0 0,-2 0 0</inkml:trace>
  <inkml:trace contextRef="#ctx0" brushRef="#br0" timeOffset="-136506">20815 339 7569,'8'0'-334,"-1"0"184,-1 6 0,-4-2 182,3 5 1,-5-4 266,-5 5 1,1 0-162,-5 5 1,0 4-40,0 1 1,-4 6-80,3-2 27,-3 4 0,-4 2-41,-2-1 1,2 0 51,-2 1 0,1 4-171,-2 0 0,4 2 87,-4-1 1,6-4-329,4 3 0,-2-8 354,8-1 0,-8-1 0,4 6 0</inkml:trace>
  <inkml:trace contextRef="#ctx0" brushRef="#br0" timeOffset="-136047">20976 795 7569,'15'0'-65,"0"0"53,0 0 1,-1-5 64,1 0 1,5-7 141,-1 2 0,6-3-134,-6-1 0,7-3 81,-1-2 1,3-2-38,1-4 0,-1-3 53,-4 4 1,2 1-107,-6-2 0,5 1 17,-6-5 1,-4 4-91,-5 1 0,-7 6-92,2-2 0,-4 4 68,-1 1 0,-1 7-82,-4 3 1,-3 3 49,-7 2 0,-5 7-57,1 3 1,-2 3 62,1 1 1,2 8 21,-6 2 1,6-1 1,-2 1 0,-1 1 3,1 4 1,1 6 92,4-1 0,0 2-71,0-2 0,6-1 110,-1 6 0,7-1-58,-2 1 1,1 3 32,0-3 1,2-1-57,-3 1 1,3-6 0,2 1 0,-6-1-6,-4 1 1,-3-1-5,-2 6 1,-6-6-104,-3 1 0,-6-1 63,-4 1 0,4-3-134,1 3 1,1-8-108,9-1 283,-7-7 0,9 3 0,-4-6 0</inkml:trace>
  <inkml:trace contextRef="#ctx0" brushRef="#br0" timeOffset="-135668">21623 692 7569,'8'0'-455,"-1"0"1357,-7 0-755,-20 0 0,7 5-188,-16-1 0,8 6-23,-4-5 1,7 5 91,-1-5 1,2 5-94,3-5 1,-1 6 87,0-1 1,2 3-48,3 2 0,-1-1 58,6 1 0,0 5-151,5-1 0,0 2 111,0-1 1,0-4 5,0 4 1,7-5 40,2-6 1,9 3-37,2-7 0,6 0 117,-1-5 0,7 0-100,3 0 0,-1-5 62,-5 0 0,-1-8-35,-3-2 1,1 0 14,-7-4 0,-1-4 103,-8-2 0,1-1-63,-6 2 0,0-2-121,-5 6 0,-1-4 84,-4 4 1,-5 0-390,-10 6 1,2 1 158,-6 3 0,4-2-870,-4 7 1033,-1 1 0,2 10 0,2 2 0</inkml:trace>
  <inkml:trace contextRef="#ctx0" brushRef="#br0" timeOffset="-135436">21873 633 7342,'8'6'-218,"-1"-4"1,-7 6 924,0-3-584,0-3 0,0 11-138,0-3 0,0 3-32,0 1 1,-7 3 78,-2 2 1,-5 4-47,0 7 1,4-6 46,0 1 0,2-3-253,-2 3 0,-1-4-40,6-6 260,0 0 0,5-1 0,0 1 0</inkml:trace>
  <inkml:trace contextRef="#ctx0" brushRef="#br0" timeOffset="-134811">22329 648 7569,'-7'8'-1327,"4"-2"1463,-7-6 0,5 0-11,-4 0 1,-1 0 175,-5 0 0,4 0-111,-4 0 0,3 0-109,-7 0 1,3 5-30,1 0 1,0 5 24,0-5 1,1 5-123,-1-6 0,5 8 50,0-2 0,6 3-73,-6 1 0,6 1 46,0 0 0,-3 4 43,2 1 0,0 0-80,5-6 0,5 1 58,0 0 1,6-1 1,-1 1 1,5-7-4,5-3 0,-2-3 103,6-2 1,-1 0-44,1 0 0,4-7 7,-3-3 1,2 1-38,3-6 0,-6 4 6,1-9 1,-1 2-13,6-2 0,-1-1 24,0-3 1,-1-4-40,-3 3 0,3-2 81,-4-3 0,-1 1 4,1-1 1,-4-1-16,4-3 1,-4 3 6,5-3 0,-7 3-119,1 1 0,-4 3 91,-5 2 1,3 2-139,-3 4 1,-4 7 77,-1-3-133,-3 11 139,4-9 1,-6 17-84,0 1 0,-2 8 22,-7 7 1,-1 3-97,-5 6 0,-1 1 69,-4-1 0,4 2 38,-4 3 1,-1 2-21,1 4 1,1 2 11,4-3 1,-1-1 3,-4 1 0,4-6-3,-4 1 0,-1 2-30,1-2 1,1-6 10,4-9 0,5-2-80,1-2 14,5-7 78,-2-2 0,7-9 99,4-7 1,3 0-66,7-9 0,2-4 114,2-2 0,-1-2-74,7-3 1,-6 1 91,6-1 1,-1 1-52,6 0 0,1-1-32,3 1 1,3-1-130,8 1 0,0 5-138,4-1 246,-3 7 0,11-3 0,-5 6 0</inkml:trace>
  <inkml:trace contextRef="#ctx0" brushRef="#br0" timeOffset="-134287">23049 750 7569,'0'9'-729,"-2"-3"919,-2-6 0,-5 0 1,-5 0 0,-6 2-209,0 3 0,1-4 93,4 4 0,-4 2-69,-1-2 0,0 4 60,6-4 0,-1 7-42,0-2 1,5-2 6,1 2 1,5-1-2,0 6 0,-3 0-86,2-1 0,0-4 86,5 0 0,0 0-57,0 5 0,7-6 51,3 1 0,3-2 9,1 2 0,3-2-11,2-3 0,4-3-1,6 3 0,1-4 14,-1-1 1,1 0 10,-1 0 1,0-1 59,1-4 0,-7-3-69,-4-7 1,1 0 4,-5 1 1,3-6 0,-9 0 0,0 1-35,0 4 0,-5-5 38,1 1 0,-4-1-189,-1 6 0,-1 4-93,-4 0 1,-4 2-110,-5-2 0,-1 3-5,0 7 1,-4-4 349,-1-1 0,-6 0 0,3 5 0</inkml:trace>
  <inkml:trace contextRef="#ctx0" brushRef="#br0" timeOffset="-134021">23270 750 7569,'9'0'-436,"1"0"1,0 0 649,5 0 0,-1 0 6,1 0 0,0 0-186,-1 0 0,6-4 82,0-1 1,1 0-109,-2 5 0,-2 0 70,2 0 1,-2 0-32,-3 0 1,-1 6-103,-3 4 1,2 3 84,-7 2 1,4 6-73,-4 4 0,0-3 85,-5 3 0,0-1-120,0 6 0,0-6 66,0 1 1,-1-6-120,-4 6 1,3-12 37,-3 2 0,2-6 92,-2 1 0,-3 3 0,-7-4 0</inkml:trace>
  <inkml:trace contextRef="#ctx0" brushRef="#br0" timeOffset="-133127">24225 971 7052,'-10'0'104,"0"0"1,5 0-112,-4 0 1,-1 0 70,-5 0 0,5 5-55,1 0 1,4 5 49,-5-6 0,5 8-59,-5-2 55,0 3 0,1 5-102,-1-4 0,7 4 41,-2-8 1,3 3-29,2 2 21,0 0 26,0-1 0,7-1 22,2-3 0,9-3-22,2-7 0,4 0 31,-4 0 0,6 0-25,-1 0 1,-3-2 72,3-3 1,-7-3-46,2-7 1,-4 6-13,-1-1 1,-6 0-16,1-5 1,-7 1 14,2-1 1,2 0-52,-2 0 0,-2 6 48,-8-1 0,-3 2-228,-7-2 0,-4-2 68,-1 8 0,-1-1-266,1 5 1,-1 0 393,-3 0 0,-4 0 0,5 0 0</inkml:trace>
  <inkml:trace contextRef="#ctx0" brushRef="#br0" timeOffset="-132512">24607 89 6292,'-6'-8'153,"2"1"-19,-5 7 1,4 0-53,-5 0 1,5 5-9,-5 0 0,7 7 4,-2-3 1,-3 9-5,-2 2 1,2 6 7,-2-2 0,2 9-26,-2 1 0,-3 1 18,3-6 0,-1 1-3,1-1 0,-3-1-57,3-4 1,2 2 54,-2-6 1,2 0-84,-2-6 1,-3-4 69,3 0 1,2-2-58,-2 2 1,5 1 93,-4-6-261,5 0 147,-9-5-23,5 0 27,-7 0 0,1-2 21,-1-2 1,7-5-1,3-5 0,-2-6-1,3 0 0,-6-6-9,5 2 1,0-4 10,5-1 0,0-1-5,0 1 0,5-2-1,0-3 1,6 2-2,-1-2 0,-2 3-2,2 2 1,-2 1 0,2 4 1,3 2 0,-3 8 0,-2 1 2,2 3 0,-5 3 64,4 7 1,1 0-60,5 0 0,0 0 83,-1 0 0,1 0-52,0 0 0,-1 0 4,1 0 1,0 5 15,0 0 0,-1 0 8,1-5 0,0 0-40,-1 0 0,6 0 16,0 0 1,1 0-57,-2 0 1,-2 0 45,2 0 1,-2 0-217,-3 0-220,1 0-10,0 0 0,-7-2 416,-3-3 0,3 4 0,0-6 0</inkml:trace>
  <inkml:trace contextRef="#ctx0" brushRef="#br0" timeOffset="133457.728">4719 6160 7569,'-9'0'327,"-1"0"-207,0 6 1,-5-4-210,1 3 137,-8-4 1,4 6-23,-6 3 1,1 3 42,-2 1 0,-2 1-55,2 0 1,2 4 42,-1 1 0,4 6 106,-4-1 0,6 2-64,-2 3 0,-1 1-35,1 3 1,-1-1-23,2 6 1,2-5-74,-2 6 1,2-8-88,3 3 1,0-4 109,5-2 0,2-5-77,7 1 0,7-7 54,2 2 0,9-4-65,2-1 1,6-2 52,-1-4 0,-2-2-3,1-7 1,1 0 32,4 0 0,0-2 85,1-3 0,-1-3 21,1-6 1,-3-6-54,-2 0 0,1-4 98,-6 4 0,2-4-60,-7 4 0,3-4 42,-8 4 1,-4-1-97,-1 1 1,-3 4-76,-2-4 1,-7 6 53,-2 4 0,-6-2-125,-5 7 1,2 1-321,-6 4 0,1 0 168,-2 0 1,-1 6 273,7 4 0,-1 9 0,5 4 0</inkml:trace>
  <inkml:trace contextRef="#ctx0" brushRef="#br0" timeOffset="134200.728">5043 6512 7569,'14'-9'-320,"1"-1"182,-7 0 0,4 0 252,-7 0 547,6 7-478,-9-10 1,-4 13-44,-13 0 0,-1 8 24,-9 12-77,8 3 0,-11 6 7,3 1 1,-7 5 9,-3 5 1,-6-3-114,2 2 0,-3-1 75,-2 1 0,0 4-96,0-4 1,-1 3 97,1 2 1,5 1-261,0-1 0,6 5 54,-1 0 1,9-2-145,6-8 1,-1-3 70,6-6 1,-3-8-263,12-2 312,0-4 1,7-8 45,3-3 0,5-10 107,9-4 1,1-11-64,9-4 0,-2-4 96,7-2 1,2-4-87,-2 0 0,12-7 212,-2 2 0,8 1 62,-3-1 1,0 5-7,-5-5 1,-1 8-34,-4 1 0,-3 2-92,-7 9 1,-4-6-46,-1 6 1,-6 4 41,2 5 1,-4 7-70,-1-2 0,-1-2 44,1 3 0,-5-1-20,0 5 0,-5 5-32,4-1 1,-4 3 10,5-2 0,-2-2-36,2 7 1,3-5 55,-3 5 1,-2-7-43,2 2 1,1 1 31,9-1 1,-2 0-26,6-5 1,-4 0 14,5 0 1,-1-6 41,5-4 0,6-2-47,-1 3 0,-5-9 4,-4 3 1,-7-3 39,2 3 1,-6 1-29,-4-1 1,1 0 255,-6 0-203,0 1-25,2-1 0,-7 2-8,0 3 1,-7 4-81,-7 6 0,-1 0-41,0 0 1,-6 5 106,-4-1 1,3 8-106,-3-2 1,7 3 86,-1 1 1,2 1-125,2 0 0,1 0 31,-1-1 1,5 1-34,0 0 1,7-1 72,-2 1 12,4 0 1,7-1 29,4 1 0,10-7 9,4-3 1,6 2 137,4-2 1,3 0-50,7-5 1,1-2 5,-1-3 1,1-3-68,4-7 0,-1 0 116,6 1 1,-12-1-72,2 0 1,-5 6 8,1-1 0,-4 6-179,-7 0 0,-5 2 55,1 2 1,-7 0-823,1 0 1,-2 0 853,-2 0 0,6 6 0,2 3 0</inkml:trace>
  <inkml:trace contextRef="#ctx0" brushRef="#br0" timeOffset="135378.729">7145 6689 7569,'8'15'-287,"5"-7"1,-3-2-1,8-6 1024,1 0 1,7 0-282,-1 0 1,4-8-279,6-7 0,2-6 50,7-8 0,0-2-74,0-4 1,-1-1-88,-4-3 0,4-3 89,-4 3 1,2-2-118,-2 2 1,2-2 121,-7 6 0,0-4-162,-4 5 0,-8-5 47,-2 4 1,-10 3-121,-5 7 0,-4-1-23,-1 7 0,-3-1 7,-7 5 0,-4 7-69,-11 3 0,-4 5 49,-1 5 0,1 10 6,-5 9 1,-2 4 17,1 1 1,6 1 35,5-1 1,1 7-12,-2 3 1,-1-1 90,6 1 1,1-1-39,4 1 1,0 8 10,1-3 0,-1 4-38,0-4 1,2-5 11,3 0 0,-1-1-100,6 1 0,0-8 94,5-6 1,7-9-125,3-1 1,3-2 102,1-8 0,6-1-50,0-4 1,6-8 58,-2-6 0,6-3 68,4-7 1,-3-1-23,3-4 1,-3 4-56,-1 1 0,-3 6 107,-2-2 0,-4 9-34,-6 1 218,0 7-182,-1-4 0,-6 14 12,-3 3 0,2 3-68,-2 1 1,0 3-2,-5 2 1,6-2-24,4 2 0,-2 2 37,2-1 0,5-5-24,4-5 1,2-2 11,-1 2 1,-2-4-13,7-6 1,-8 0 3,3 0 0,1-2 214,-1-2-164,0-5 0,-6-7-26,1-4 0,-5 4-34,-1-4 0,-4 9 36,5 1 1,-7 0-204,2-4 195,-3 6 0,3-1-45,0 5 22,0 2 1,-5-3-35,0 10 23,6 3 0,-4 7 8,3-1 0,1 1 23,-1 0 0,7 0-19,-3-1 1,3-4 101,-2 0 1,8-5-91,-4 5 0,6-7 98,0 2 1,1-4-86,3-1 0,2 0 48,-6 0 0,9-5-20,-4 1 1,4-6-6,-9 5 0,4-7 26,-4 3 1,4 0-26,-4 0 0,0 0 90,-6 0 0,1-4-81,0 3 1,-5-3 64,-1-2 0,0 0-53,0 1 1,3 4 81,-7 0 0,0 0-74,-5-4 0,0 4 6,0 0 1,-12 7-6,-3-2 0,-11-2 5,-3 2 0,-7 0-103,-8 5 0,1 5 58,4 0 1,-3 5-127,3-5 1,3 6-111,1-1 0,9 3-123,2 2 0,6 0-137,-2-1 0,5 1-335,6 0 0,-3-1-325,7 1 1125,0-7 0,12 5 0,1-4 0</inkml:trace>
  <inkml:trace contextRef="#ctx0" brushRef="#br0" timeOffset="135836.729">8806 6468 7569,'14'-8'-245,"-4"-3"-85,0 6 1,-5-5 1223,5 5-196,-7 0-319,3 5-63,-6 0-234,0 7 0,-1 1 81,-4 7 1,2 1-131,-7 4 0,5-2-71,-5 6 1,5 1 129,-5 4 1,7-5-127,-2 1 0,-1-5 21,1 4 0,0-6-57,5 2 0,0-4 65,0-1 0,2-1-74,2 1 1,5-5 81,5 0 0,3-7-17,2 2 1,-1-4 16,7-1 0,-1-6-11,6-4 1,-3-3 0,-2-2 0,1 1 9,-6-1 1,6-5 43,-2 1 1,2-7-40,-1 1 1,1 2 38,-6-1 1,4 6 1,-4-2 1,4 1 2,-4 4 1,-1-3-9,-4 8 1,1 4-13,4 1 0,-4 3 94,4 2 1,-4 0-52,-1 0 0,1 7-106,4 2 1,-4 4 77,4 2 1,-4 2-96,-1 2 0,-7-3 29,-3 4 1,-3 1-104,-2-1 1,0 1-326,0-1 1,-7-4 196,-3 4 0,-3-6-126,-1-4 0,-1 2-20,0-8 397,0 1 0,1 2 0,-1 1 0</inkml:trace>
  <inkml:trace contextRef="#ctx0" brushRef="#br0" timeOffset="137393.729">9952 6468 7569,'15'-6'-210,"0"-4"1,-1-3 84,1-2 0,0 1 370,-1-1 1,3-6-52,2-4 1,-2-3-93,2-1 0,2-5 119,-1-1 1,5-4-108,-6 5 0,1 0 47,-6 4 0,0 1-26,-5-1 1,-2 8-158,-7 2 0,0 4 89,0 1 0,-7 7-195,-2 3 0,-5 5-4,0 5 0,-6 5 5,1 9 1,-6 4 47,5 6 0,1 1 36,4-1 0,-4 7 28,-1 3 1,0 4-12,6 1 0,-1 0 30,0 0 1,-4 7-14,-1 3 0,-4-2 36,4 2 1,-5-7-25,6 2 0,-1-5 2,6-5 0,1-4-224,3-11 129,-3 4-29,11-12 1,-3-1 88,10-10 0,8-10 3,7-5 0,6-4-18,-2-6 0,4-3 39,1-6 1,-1-6-5,-3 1 0,1 0 74,-7 4 1,6 1 24,-5 0 0,-1 6-53,-4 3 0,0 5 188,-1 6-166,1 2 1,0 7 62,-1 0 0,-5 2-76,-5 3 1,3 4-65,-2 11 0,0-4 39,-5 4 1,5 1-2,0-1 1,-1-1-87,-4-4 1,2 3 86,3-3 0,-3 3-104,3-9 77,3 5-46,0 0 50,7-6 1,-6-1 0,1-7 10,2 0 0,-4 0 18,2 0 0,-1 0 5,6 0 0,0-5 32,-1 0 0,1-6-52,0 1 1,1 2 110,4-2 0,-4 0-94,4-5 1,-4 1 53,-1-1 1,-5 0-37,-1 1 1,1-1 76,5 0-98,-7 1-2,5-1-34,-11 7 79,4 1-114,-6 7 0,0 7 65,0 3 1,0 3-120,0 1 0,-1 1 56,-4 0 0,3-1-35,-3 1 0,4 5 51,1-1 1,0 1-7,0-5 0,0-6-2,0 1 9,0 0 1,1 0-34,4 0 40,3-7 0,7 3 24,0-6 1,4-6-25,1-4 1,-1-3 98,-4-2 0,5-4-41,-1-1 0,1-1 8,-5 1 1,-1 4 46,1-4 0,5 4-76,-1 1 1,1 2 111,-5 3 1,-1-1-94,1 6 0,0 0-92,-1 5 98,1 0 0,0 7-47,-1 3 0,-4 3-16,0 1 1,-7 1-13,2 0 0,2-1-170,-2 1 201,0 0-94,1-1 0,-3 0 73,7-5 0,-5 3 21,5-7 1,-5 0-25,5-5 0,-1 0 3,6 0 1,0-2 8,-1-3 1,3 2 5,2-7 0,-2 2 37,2-2 0,-2-1-42,-3 6 1,1-5 106,0 5 0,-1 0-93,1 5 0,-5 0 83,0 0 0,-5 0-68,4 0 1,-4 5 4,5 0 1,-5 5-18,5-5 0,-5 4-4,4-4 1,-4 7 59,5-3 0,0-2-38,5-2 1,-1 1-47,1-1 0,0 0 33,-1-5 1,6 0-26,0 0 0,1-5 26,-1 0 1,-4-1 19,3 1 1,3 2-1,-3-7 1,1 5-17,-5-5 1,4 5-6,1-4 0,-1 5 4,-4-1 0,5 2 59,-1-2 1,1 4-32,-5-4-23,-1-3 1,1 4-2,0-6 1,-6 2-30,1-2 0,-5-3 12,5 4 0,-7-4-8,2-2 1,-3 0-13,-2 0 1,0 1 26,0-1 0,-7 5-10,-3 0 1,-4 6-3,-6-6 1,-3 7-24,-6-2 0,-1 3 26,1 2 1,0 5-176,-1 0 1,3 11-74,2-1 1,-1 4-82,6 1 0,-4-2-444,4 6 1,2-4 774,8 5 0,-3-7 0,5 3 0</inkml:trace>
  <inkml:trace contextRef="#ctx0" brushRef="#br0" timeOffset="137652.729">11863 6483 7569,'8'15'-321,"-1"-7"0,-2 5 0,0-3 539,-2 3 0,3 6 33,-1 1 0,2 1-175,-2-1 1,1-2 48,4 6 0,1-1-4,-6 2 0,5 4-17,-5 1 1,5-1 7,-5 5 0,0-1-50,-5 1 1,-2 4 50,-3 6 1,-5 2-177,-9 3 0,1 3 85,-7 7 1,-1-5-260,-8-1 0,-4-10 116,-6 1 1,2-11-439,3-4 1,-9-6 558,4-8 0,-3-7 0,3-2 0</inkml:trace>
  <inkml:trace contextRef="#ctx0" brushRef="#br0" timeOffset="137878.729">10864 5998 7569,'8'0'2409,"-2"0"-1179,-6 0-1509,-6-7 1,-1 4 73,-3-7 205,4 7 0,-1-10 0,-1 5 0</inkml:trace>
  <inkml:trace contextRef="#ctx0" brushRef="#br0" timeOffset="-10647">5528 4763 7569,'0'8'-565,"1"-1"831,4-7 0,-1 0-32,5 0 1,-4-2 13,5-3-109,0 4 0,5-6-47,-1 7 1,1-5-54,0 0 0,4 1 52,1 4 0,1-2-60,-1-3 1,-1 3 61,11-2 1,-9 2-104,8 2 1,-3 0 6,4 0 1,-2 0-52,-4 0 0,-3 0 34,-6 0 0,-2 2 48,-3 2 0,-4 0-87,-6 5 0,0-4 70,0 5 1,0 0-128,0 5 1,-6-1 63,-4 1 1,2-5-56,-2 0 1,7-1 77,-2 6 0,3-5-2,2 0 1,0-5 24,0 4 0,7-5-27,3 1 1,4-4 31,6-1 1,3 0-28,6 0 0,2-1 156,4-4 1,-4 1-27,3-5 0,-8 4 43,-1-5 1,-3 0-39,3-5 0,1 6 65,-6-1 0,-1 2-47,-4-2 1,0-3-50,-1 3 0,-4 2-19,0-2 1,-7 5 18,2-5 1,-5 5 1,-5-4 0,-5-1 0,-9-5 1,1 2-116,-7 3 0,-1-3-37,-8 3 1,3-1-139,-3 1 1,3-1-351,1 6 1,4-2 279,6 2 0,2 2 282,14-7 0,-8 1 0,4-6 0</inkml:trace>
  <inkml:trace contextRef="#ctx0" brushRef="#br0" timeOffset="-10030">7439 4807 7569,'0'-8'-874,"-7"2"1014,5 6 432,-11 0 1,5-5-323,-6 0 0,-6 0-155,0 5 1,-1-5-183,2 0 154,-4 0 0,-2 5-6,1 0 1,1 0-95,-2 0 1,2 5 7,4 0 1,2 5 66,-2-5 0,3 6-173,1-1 152,7 3 0,1 2-22,7-1 1,0 1 16,0 0 0,12 0-3,2-1 0,11 1-14,-1 0 0,11-7-5,4-3 1,3 1 137,2-1 0,-1 0-107,-4-5 0,2-5 138,-7 0 1,-4-6-75,-6 1 1,-6-3 81,2-2 0,-6 1-71,-4-1 1,-3 0-29,-7 0 0,0 1-82,0-1 0,-7 0 96,-3 1 1,-8 1-368,-1 3 0,-7-2 139,1 7 1,-3-1-439,-1 1 1,4 3-68,1-2-510,6 2 1157,-3 8 0,6 3 0,0 5 0</inkml:trace>
  <inkml:trace contextRef="#ctx0" brushRef="#br0" timeOffset="-9019">7630 4822 7569,'0'8'-926,"0"5"953,0-3 1,0-2 329,0 2 1,-5-5-146,0 5 1,0-5-12,5 4 0,0-4-246,0 5 0,0-7 22,0 11 0,5-6 54,0 6 1,6-5-33,-1-5 1,3 3 51,2-2 1,1 1-38,4-1 0,-4-3 14,4 3 1,3-4-4,1-1 1,-1 0 2,1 0 0,1-4 8,4-1 1,1-5 73,-1 5 1,1-6-72,-1 1 1,-5-3 130,1-2 0,-2 4-77,1-4 0,4 3 44,-3-7 0,-3-2-53,3 1 1,-1-6-112,6 1 0,-1-7 20,1-3 0,-3 1 38,-2 5 0,-4 4-187,-6 1 1,-2 1-49,-3-2-29,-4 4 158,-6 6 0,-6 7 81,-4 3 1,-3 4-61,-2 1 0,0 1 66,1 4 0,-6 3-42,0 7 0,-4 0 3,4-1 1,-1 6 8,2 0 1,2 6-2,-2-2 1,2 2-19,3-1 1,1 3 11,3-4 1,-2 2-7,7-1 1,-4 3-2,4-4 0,0-3-8,5-1 0,0 1 28,0-1 0,1 1-3,4-1 1,2-4 3,3 4 1,3-9-2,-3-1 1,3-5 13,1 4 1,6-5-22,-1 1 1,8-4 94,-3-1 0,2-1-49,-1-4 0,7-2 86,-2-3 0,2-3-87,-2 4 0,4-5 96,0 0 1,1-1 33,-6 0 0,1-4-100,-1-1 1,0 1-54,1 4 1,-1-5 50,1 1 1,-8-6-36,-2 6 0,1-3 35,-1 3 0,-2 2-103,-8-2 1,1 2 16,-6 3 1,0 4-139,-5 0 130,0 0 1,-2 2 35,-3 3 1,-3 2-85,-7-2 0,6 4 73,-1-4 1,0 3-80,-5 2 1,1 5 66,-1 0 1,0 1-38,1-1 1,-3 3 30,-2 7 0,2 0-4,-2-1 0,1 1 32,-2 0 0,4 4-34,-4 1 0,-1 1 56,1-1 0,-1-2-44,2 6 1,7-4 66,-3 4 0,9-6-57,-4 2 1,7-2 45,-2 2 0,11-6-20,9 1 1,1 0 2,9-6 1,4-2 72,6-2 1,-1 1-73,-5-1 1,6 0 93,-1-5 1,7 0-50,-2 0 1,-1-1 46,1-4 1,-7 1-61,3-5 0,-3 4 48,3-5 1,-9 0-28,3-5 1,-8 2-9,4 4 0,-12-4-43,2 3 45,-10-3 1,0 0-111,-10 3 1,-5-2 54,-10 7 1,-1-4-129,-4 4 1,-2 0 37,2 5 0,2 0-36,-1 0 1,4 0 59,-4 0 1,6 2 17,-2 2 72,4 5 1,3 5-67,3 1 1,-1 0 62,6-1 0,0 1-46,5 0 0,1-1 152,4 1 1,5 0-69,10 0 0,3-6-15,6 1 0,7-2-73,3 2 0,0-2-125,5-3 0,-3-3-470,8 3 1,-5-4 46,-5-1 572,4 0 0,-12 0 0,5 0 0</inkml:trace>
  <inkml:trace contextRef="#ctx0" brushRef="#br0" timeOffset="-7927">10599 4719 7569,'-15'-6'-290,"5"4"0,1-5 679,-3 1 1,-1 4-190,-2-3 0,-1 2-191,-3-2 1,2 4 84,-2-4 0,1 3 7,-2 2 0,4 7-21,-4 2 0,-1 4 30,1 2 1,1 0-77,4 0 0,0-1 60,1 1 0,4 0-130,0-1 1,7 1 60,-2 0 0,3-1-34,2 1 0,2 0 32,3 0 0,0-2-19,9-4 0,-1 3-59,12-7 1,-2 0 85,1-5 0,4 0-25,-4 0 1,4 0 16,2 0 0,-6-7-12,1-3 0,-7 2-18,1-2 0,2 2-5,-1-2 1,-5-3 3,-5 4 0,-2 0-11,2 0-173,3 5 117,-12-9-28,6 12-41,-7-6 115,0 20 1,0-3-6,0 10 1,0-9 76,0-1-91,0 0 84,6 4 1,2-1-50,7-3 1,0-3 35,0-7 1,-1 0-30,1 0 1,1 0 29,4 0 0,1 0-22,4 0 0,2-7 30,-2-3 1,3 2-10,1-2 0,0 1 2,1-6 1,-6 5 74,1 0 0,-6 2-79,6-2 0,-5-3 12,4 3 0,-6 2-3,2-2 1,-4 7-44,-1-2 0,-1-1 42,1 1 1,0 0-75,-1 5 44,1 0 26,0 0-21,-7 7 0,3-4 2,-6 7 0,0-6-71,-5 6 70,-6 0 0,-2 3-103,-7-3 1,5 3 1,0-3 0,2-2 15,-2 2 1,-3-2 63,3 2 1,4 3-21,1-3 1,-2-2 99,3 2-130,-1-7 77,5 10 1,6-11-31,4 2 0,3-2 109,2-2 0,4 0-26,1 0 0,4 0 47,-4 0 1,6-2 18,-1-2 0,1 0-94,-2-6 0,4 6 121,-3-6 1,-3 2-103,3-2 0,-6-3 107,6 3 1,-7-3-83,2-2 0,-4 0-18,-1 1 0,-6 1-24,1 3 0,-7-3-68,2 3 0,-10 2-94,-4-2 0,-11 7 52,-4-2 1,-6 3-218,-4 2 1,3 0 109,-3 0 0,4 2-355,6 3 1,-3-2 161,8 7 1,-1-2-547,6 2 919,5 3 0,-4-5 0,5 7 0</inkml:trace>
  <inkml:trace contextRef="#ctx0" brushRef="#br0" timeOffset="-7513">11848 4837 7569,'15'0'-802,"0"0"172,-1 0 688,1 0 1,-2-2 491,-3-3-170,-3 4-172,-7-12 1,-2 11-24,-3-3-129,-3 3 0,-13 2 9,-4 0 0,-3 0-22,-1 0 0,0 2-39,-1 3 0,1 1-4,-1 4 0,6 3-4,-1-3 1,7 2-143,-1-3 168,2 4 1,4-4-75,4 5 0,2 1 65,7 0 1,2-6-41,3 1 1,4-2 32,11 2 0,3 2 26,6-7 0,2-1-29,4-4 0,1 0 101,3 0 0,2-1-56,-7-4 1,-1 2 75,-9-7 1,2 0 9,-6-5 1,-1 1-76,-4-1 1,0 0 161,-1 1-155,1-1 1,-7 0-108,-3 0 0,-10 2 66,-4 4 1,-9-3-125,-2 7 0,-6 0-101,1 5 1,-2 0-209,-3 0 1,7 0-150,4 0 0,-3 0 178,3 0 1,-1 0 378,6 0 0,-1 7 0,0 1 0</inkml:trace>
  <inkml:trace contextRef="#ctx0" brushRef="#br0" timeOffset="-6987">11981 4837 7569,'21'-8'-243,"2"1"0,5 7 0,-2-2 329,-2-2 1,1 2-55,4-3 0,0-2 192,1 3 1,-6-3-88,1 2 0,-2 4-75,1-4 0,2 1 62,-6-1 60,0 4-190,-6-6 0,-1 9 81,-3 3 0,-3-2-117,-7 7 1,-5-5 44,0 5 1,-7-1-129,3 6 0,-4 0 31,-2-1 1,5 1 40,0 0 1,5-5 5,-4-1 1,5-4 11,-1 5 20,4-7 0,2 9-12,4-7 1,3 0 66,7-5 1,0 0-50,0 0 1,4 0 107,1 0 0,1 0-45,-1 0 0,-4-5 9,3 0 0,-2-5-7,-2 5 1,-1-6-27,1 1 0,-2 2-55,-3-2 0,3 5 56,-3-5 0,-2 7-40,2-2 30,-7-3 1,5 6-89,-3-3 0,-3 5 23,2 5 12,-2 3 0,-2 7 24,0 0 0,5 0-1,0-1 1,5 1 104,-5 0 0,6-6-61,-1 1 1,5-6 54,4 0 1,-1-2-73,7-2 1,-6 0 30,6 0 0,-2 0 4,1 0 0,4-6 7,-4-4 0,-1-3-18,2-2 0,-7 0 3,1 1 1,-2-1 34,-3 0 1,-1 0-38,-3 1 0,-3-1 12,-7 0 1,-7 2-12,-3 4 1,-11-5-116,-8 5 0,-6 2 10,-4 2 1,-3 4-72,3 1 1,4 0-295,6 0 1,1 1 175,9 4 0,-1-2 250,5 7 0,1 0 0,-1 5 0</inkml:trace>
  <inkml:trace contextRef="#ctx0" brushRef="#br0" timeOffset="-6753">13289 4278 7569,'15'-10'-301,"-1"1"1,1 0 723,0 0-110,-7-4-168,5 11 0,-13-3-15,0 10 0,-8 3-164,-12 7 0,4 1 82,-4 4 0,2 3-102,-1 6 1,2 2 10,-2 3 0,1-3-63,-2 4 1,4 1-169,-4-2 1,4 5 91,1-5 1,0 2-136,1-1 0,-1-6-120,0 0 437,7 1 0,-5-7 0,5 6 0</inkml:trace>
  <inkml:trace contextRef="#ctx0" brushRef="#br0" timeOffset="-6361">13215 4896 7569,'15'0'0,"0"0"0,-1 0-116,1 0 0,0 0-210,0 0 1,-1 0 548,1 0 1,0-2-31,-1-3 1,1-1-16,0-4 1,-2-3-77,-3 3 0,-4 2 19,-6-2 1,0 5-48,0-5 1,-1 5-110,-4-5 1,-8 7 65,-7-2 0,-1 4-73,1 1 1,2 0-76,-6 0 1,6 1 32,-2 4 0,-1-2 2,1 7 1,6 0 51,4 5 1,2-1 19,-2 1-20,3 0 0,7 0 59,0-1 0,2-1 59,3-3 0,8 2-90,6-8 0,8 3 97,-3-2 1,4-3-79,1 2 1,1-2 151,-1-2 0,-1 0-78,-4 0 1,4 0 9,-3 0 1,1 0-62,-2 0 0,2 0-3,-6 0 1,0 0-8,-6 0 1,6 0-92,-1 0 1,1 0-56,-5 0 0,-1 0 89,1 0 0,1 0-75,4 0 1,-4 2 78,4 3 1,3-2-464,1 7 0,4-7 486,2 2 0,5 3 0,3 0 0</inkml:trace>
  <inkml:trace contextRef="#ctx0" brushRef="#br0" timeOffset="-5644">14920 4778 7569,'-1'13'-8,"-4"-3"0,2-4 159,-7-6 11,7 7-72,-10-5 1,6 6-1,-4-5-55,1 2 0,5 6 36,-5-1 1,5-2-74,-5 2 1,2 0 52,-2 5 1,-1-1-19,6 1 1,0 0 37,5-1 1,0 1-104,0 0 0,2-5-30,3-1 0,3-4 97,7 5 0,6-7-92,3 2 1,4-3 81,1-2 1,-4-5-72,-1 0 0,-4-5 55,5 5 0,-6-6-35,6 1 1,-6-1 26,6 1 0,-6-3 51,6 3-57,-7 4 92,3-1 0,-1 5-76,-1-3 0,6 4 90,-6-4 0,1 5-71,-5 5 0,-6 1-37,1 4 0,-2 3 40,2-3 1,-2 1-103,-3-1 0,2 3 61,3-3 1,3-2-169,-4 2 1,5-7-40,0 2 1,6-3 120,-1-2 0,8 0-352,-3 0 0,4-2 446,1-3 0,1-3 0,-1-7 0</inkml:trace>
  <inkml:trace contextRef="#ctx0" brushRef="#br0" timeOffset="-5445">15200 4425 7569,'-12'2'935,"-2"3"-604,2-4 1,-9 6-747,6-7-101,7 0 289,-5 0-934,11 0 1161,-4 0 0,6-7 0,0-1 0</inkml:trace>
  <inkml:trace contextRef="#ctx0" brushRef="#br0" timeOffset="-4975">16229 5043 7569,'0'8'-50,"0"5"225,0-12 355,0 6-234,0-20 0,1-2 18,4-9-211,-3-4 1,11 0 0,-3-8 88,3-1 1,1-3-147,1-4 1,-2 0 80,-3 0 0,3 5-387,-3 0 1,-2 1-40,2-1 1,-5 3-217,5 7 1,-7 4 167,2 1 0,-2 6-164,2-2 1,-3 9 510,2 1 0,5 7 0,-8-10 0,6 4 0</inkml:trace>
  <inkml:trace contextRef="#ctx0" brushRef="#br0" timeOffset="-4769">16831 4484 7569,'15'10'0,"0"0"247,-7-7 136,5 10-236,-11-11 1,-2 4 3,-10-6 0,-10 0-305,-4 0 156,-4 0 0,-1 0 0,-2 0-267,-4 0 1,4 0 0,-3 0 0,0 5-130,4 0 0,-6 6 394,12-1 0,-7 3 0,8 2 0</inkml:trace>
  <inkml:trace contextRef="#ctx0" brushRef="#br0" timeOffset="-4391">16537 4940 7569,'22'0'0,"-11"-2"-276,4-3 293,-4 4 1,2-13 0,-1 6 12,-3 0 1,-4-5 76,5 3 0,-7-3-52,2-2 0,-3 6 41,-2-1 0,-8 7-141,-7-2 1,-1-2-136,-9 2 156,7 0 0,-8 12 0,5 1-61,-2 0 1,5 5 24,-1-3 0,2 3-48,2 2 1,6 0 17,-1-1-5,7 1 0,-9 0 69,7-1 0,2-1 4,8-3 1,3 2 14,7-7 0,4 4 8,1-4 1,6 0 101,-1-5 1,4 0-67,5 0 0,-6 0 111,6 0 1,-8-6-78,4-4 1,-7-2 196,-9 3-235,1-4 0,-2 4 0,-3-5-83,-5-1 17,-3 0 0,-9 1-87,-3-1 0,-9 5-645,-6 0 765,-3 7 0,-1-4 0,0 7 0</inkml:trace>
  <inkml:trace contextRef="#ctx0" brushRef="#br0" timeOffset="-3326">16728 4910 7569,'9'7'0,"2"-4"-138,-6 7 1,1-5-503,-1 5 675,-3-1 1,9 6-15,-6 0 1,0-5-25,-5-1 0,5-4 22,0 5 1,5-5 11,-5 5 1,6-5-14,-1 4 0,3-5 34,2 1 1,-1 1-19,1-1 1,0 0-10,0-5 1,-1 0 26,1 0 1,1-2-23,4-3 0,-4-1-5,4-4 1,-2-3 7,1 3 0,-1-4-15,7-6 1,-1 4-1,6-4 0,-1-3 1,1-1 0,-1 1 38,0-2 0,6 1 1,-1-6 0,0 1 82,-4 0 1,-6-2-102,1-4 1,-7 4-67,1-3 0,-2 5 78,-3 4 0,-6-1-158,-3 6 0,2 1 49,-2 4 0,-2 7-41,-8 3 1,2 3 33,-7 2 0,-5 2 40,-4 3 1,-3 8-83,3 6 1,-2 8 59,-4-3 1,-1 4 1,6 1 1,-6 6-4,2-1 0,1 0 52,-2-4 0,7-1-33,-1 0 0,3 1 65,1-1 1,5-1-65,0-4 0,7 3 1,-2-8 1,3 1 11,2-6 0,2 0 18,3-5 0,3 3 17,7-7 1,4 4-22,1-4 1,1 0 19,-1-5 1,3-1 12,6-4 0,-4 1 4,-1-5 0,-6 0-29,2 0 0,-4-3-3,-1 7 1,-1-4 5,1 4 3,0-7 1,0 11-35,-1-4 30,-6 3 1,5 2-34,-3 0 23,3 0 1,2 0-1,0 0 1,-5 0 25,-1 0-24,1 7 1,0-6 0,0 4 25,1-3 1,2 3-24,2 0 1,-4-1 21,4-4 1,-7 0-7,12 0 126,-7 0-127,15 0 1,-12-4 1,4-1 1,-4-5-25,-1 5 0,-6-6 25,1 1 0,-5 2 6,5-2 1,-7 5 8,2-5-39,-3 7 1,-9-4 16,-3 7 0,-3-5-18,-1 0 10,-8 1 1,1 4-1,-5 1-59,1 4 0,8-2 23,-3 7 1,4 0-9,1 5 0,2 4 23,3 1 1,-1-1 1,6-4 1,0 0 36,5 0 0,0-1-37,0 1 1,0 0 81,0-1 1,6-4-71,4 0 1,8-7 35,2 2 0,6-3-1,-2-2 0,4 0-16,1 0 1,1 0 11,-1 0 1,2-7-12,4-3 1,-4-3 31,3-1 1,2-6-31,-2 0 1,0-6 44,-4 2 1,-1-4 15,1-1 1,-1-1 3,0 1 1,2-2-6,4-3 0,-4-4-26,3-6 1,-3 5-35,-1-1 1,-1 3 34,0-2 0,-6 3-164,-3 6 72,-10 8 0,1-5 1,-6 8-249,-2 1 174,-1 2 1,-9 7-11,-2 4 1,-6 5 105,-5 5-18,-3 10 1,-1 3-38,-1 6 49,1 1 0,-4 6-26,4 3 1,-3-1 8,8 6 0,-2-3 11,1 8 1,4-8 74,-4 8 0,4-3-67,1 3 0,5-5 49,0 1 1,6-8-101,-6 3 1,7-4 40,-2-2-101,3-6 1,9-2 0,2-6-161,4-1 1,2-5 287,0-4 0,6-4 0,2-1 0</inkml:trace>
  <inkml:trace contextRef="#ctx0" brushRef="#br0" timeOffset="-2735">19404 5145 6640,'-23'0'-109,"-5"0"0,0 2 483,-6 3 0,-5-3-148,5 3 1,-6 1-230,6-1 1,1 0 64,9-5 0,-2 5-91,6 0 13,1 0-2,4-5 1,7-2-55,3-3 0,10-3 77,4-7 1,5-1-15,0-4 0,7 4 6,4-4 1,-2-3 71,1-1 0,1 1-65,4-1 1,1 4 117,-1-5 0,-1 6-29,-4-6 0,-3 6 27,-6-6-68,-7 7-195,5-3 172,-11 6 1,5 1 0,-9 1-277,-3 3 0,-10 2 110,-9 3 1,-1 3-308,-4-3 0,3 10 444,-8 5 0,-4 3 0,0 2 0</inkml:trace>
  <inkml:trace contextRef="#ctx0" brushRef="#br0" timeOffset="-1817">19536 5043 7569,'15'1'0,"-1"4"0,1-3-320,0 3 306,-1-4 1,1-2 0,0-3-2,0-1 83,-1-6 0,1 3 1,0-7-32,-1 0 1,-1 1 74,-3-1 0,3 0-33,-3 1 1,-3 4-59,-2 0 0,-4 5 26,-1-5 1,-3 7-126,-7-2 0,-1 4 95,-14 1 1,6 0-107,-6 0 1,5 1-59,-4 4 89,6 3 0,-3 7 1,6 0-18,0-1 0,2 1 64,4 0 0,-3-1 16,7 1-24,0 6 1,5-4 0,0 2 38,0-2-35,0-9 0,2 5 0,4-5 191,9 0-143,0 5 1,8-11 0,-4 3 0,6-4 1,3-1 69,1 0 0,0-6-81,1-4 1,1-3 24,3-2 1,-1-1 0,4-2 0,1-3 12,-1-2 0,-4 0 1,1-3-1,-3 1 22,-1-1 0,-1-3 96,1-5-124,-1 3-9,0-5 1,2 5 55,4-4 0,-4-1-42,3-3 0,-9 3-77,-6 7 0,-2-1 75,-3 1 1,-6 6-118,-3 4 0,-3 2 1,-4 4-1,-3 3-93,-4 6 1,-11 2 100,-5 2 0,-2 6-48,-3 4 0,1 10-20,0 4 0,1 4 33,3 1 0,-1 3 10,7 2 26,-1-3 4,-1 5 1,4-2 43,-2 0 0,2 1-46,3-6 1,-1 0 42,0 1 0,2-1 27,3 1 1,-1-6-61,6 1 1,0-7 49,5 1 0,7-2-33,3-3 0,3 1-1,1 0 1,1-7 1,0-3 1,-1 1 201,1-1-114,0 0 0,4-5 0,1 0-26,-2 0 0,3-6 0,0-4 1,1-3 93,-1-2 1,5-1-97,-1-4 1,2 2-2,3-6 0,-1 4 0,1-5 0,1 1-1,3-5 1,-3-1 59,3 1 1,-3-1-57,-1 1 0,-6 0 0,1-1 0,-7 1-98,1-1 1,-7 3 95,-3 2 1,-5 4-282,1 6 178,-4 0 23,-1 7 1,-6 2 29,-4 6 1,-3 6-49,-2 4 0,-4 5 1,-1 4 1,-5 3-44,6 2 64,-7 4 11,9-5 0,-9 6-1,7 1 0,-3 1-23,3 3 22,2-3 4,-4 5 0,2 0-35,-1 3 0,-4 3 24,4 3 0,-6 7 42,1 7 1,-2-1-40,-3 6 0,-1 1 20,-3-1 0,3-5 15,-4-5 0,0-7 3,0 2 0,1-10 16,5-4 1,6-9-36,3-2 0,0-11-165,6 2 1,-4-5 27,8 0-213,3-4 1,1-7 361,6-4 0,0-3 0,0-7 0</inkml:trace>
  <inkml:trace contextRef="#ctx0" brushRef="#br0" timeOffset="-1608">20550 5292 7569,'-1'10'-142,"-4"0"1,-10-7 521,-10 2 1,-4-3-222,-5-2 1,-4 0-34,-6 0 0,0 0-494,0 0 180,6 6 143,-4-4 1,4 9-402,-6-6 244,7 7 202,-6-4 0,-1 7 0,-8-1 0</inkml:trace>
  <inkml:trace contextRef="#ctx0" brushRef="#br0" timeOffset="4355">6821 8085 7275,'-14'8'-167,"4"1"233,0-4 0,5-2 1,-5 7 0,5-6 8,-4 6 1,4-5-16,-5 5 1,5-2-16,-5 2 0,2 3-17,-2-3 1,-1 3 79,6 2-117,-7-1 1,11 1 127,-4 0-139,3-1 0,2 1 23,0 0 1,7-5 0,3-1 1,-1-5 12,6 1 0,-3 1 4,7-1 1,-3 0-12,-1-5 0,5 0 8,-1 0 0,1-5 44,-5 0 1,4-6-37,1 1 0,1-3 42,-1-2 1,-2 0-28,6 1 1,-4-1 1,4 0 1,-4 2-69,4 3 1,-6-3 58,2 4 0,-9-3-163,-1 2 117,0-3 0,0 7-132,0-4 138,-7 3-212,3 7 71,-6 0 162,-6 7 0,-1 1-45,-3 7 0,2-5 91,3-1-76,4 1-1,-6 5 42,7 0 0,0-6-32,0 1 1,0-5 1,0 5 0,7-5-3,3 5 1,3-7 0,1 2 1,6-4 10,0-1 0,-1 0-10,-4 0 1,4-1 8,1-4 1,5 2-9,-6-7 0,1 2 24,-6-2 0,1-3-20,0 3 0,0 2 107,-1-2-95,1 0 0,-2 0 23,-3 1-40,3 5 0,-11-4 30,2 3 26,5 4-40,-8-6 1,6 9-3,-7 3 0,0-2 3,0 7 0,0-5-28,0 4 1,0-4 14,0 5 1,0-5-3,0 5 1,0-5-5,0 4 1,1-5 17,4 1-37,-3 3 22,11-7 1,-10 6 2,7-7 0,0 0 0,5 0 44,-1 0 1,1 0-28,0 0 0,-1-2 2,1-3 0,5 2 31,-1-7 0,6 1-35,-6-6 0,3 2 27,-3 3 0,2-5-21,4 1 0,1 2 91,-6-7 1,4 6-84,-4-7 0,4 2 70,-4-2 0,6 2-89,-2-6 1,-1 4-9,2-4 1,-7 4-96,1-4 1,-2-1 78,-3-4 0,-1 6-105,-3 3 1,2-1 69,-7 1 1,0 6-75,-5 4 40,0 7 33,0-4 1,-7 14 41,-3 3 0,0 7-19,-4 3 1,2 6 0,-7-1 0,1 2 50,-2 3 1,4-6-41,-4 1 1,-1-1 21,1 6 1,-1-1-21,1 1 1,4-3-9,-3-2 0,4 1 5,5-6 0,-3-1-10,3-4-124,4 0 116,-1-1-21,7-6 0,7-3 27,2-10 0,5-3 52,0-6 0,7-1-49,4 0 0,3-1 67,1-4 1,1 4-36,-1-4 1,0-1-17,1 1 0,4 1-171,0 4 0,1 0 64,-6 1 1,2-1-526,3 0 643,-3 7 0,5-5 0,-6 5 0</inkml:trace>
  <inkml:trace contextRef="#ctx0" brushRef="#br0" timeOffset="5973">8321 8144 7569,'14'0'0,"1"0"-77,0 0 104,-1 0 0,8-5 0,2-3 28,4-5 0,1 2-80,1-9 0,-1-1 51,0 1 0,1-1 56,-1 1 1,-1 2 25,-3-6 0,-3 1-21,-2-2 0,-4-1 29,4 7 1,-9-6-118,-1 6 1,-7-6 75,2 5 0,-3 1-169,-2 4 1,0 5-23,0 1 1,-2 5-13,-3-1 1,-3 4-42,-6 1 0,-3 1 99,-2 4 1,1 5-26,-7 10 0,6-2 41,-6 6 0,1 1 3,-6 4 0,1 2-1,-1 3 0,1-3 84,0 4 1,4-4-22,1-2 1,6 1 8,-2-1 0,9-1 57,1-4 1,7 2-85,-2-6 0,3 0 32,2-6 0,2 1-18,3 0 1,4-7-5,11-3 0,3-4 3,6-1 1,1-1-12,-1-4 1,0-3 20,1-7 0,-1-1-14,1-4 1,-6 4 40,1-4 1,-6 2-39,6-1 1,-7 2 32,1-2 1,-2 2-25,-3 3 0,-4-1-24,0 0 1,-2 5 42,2 1-52,3 5 0,-10-2 14,7 6-1,-7 0 0,5 0-20,-3 0 0,-3 1 23,3 4 0,-2-1-37,2 5 1,-3-4 31,3 5 0,-2-5-1,2 5 1,-4-5-2,4 4 0,3-5-21,2 1 0,-2-4 30,2-1 0,0 5 1,5 0 0,1 0 43,4-5 0,-4-2-49,4-3 1,1 2 32,-2-7 1,3 7-27,-3-2 1,-2-1 52,2 1 0,-1-5-29,2 5 1,-4 0 1,4 5 1,-4-5-9,-1 0 0,-1 0 1,1 5 1,0 0-21,-1 0 0,1 2 16,0 3 0,0-3-19,-1 3 0,-4-2 16,0 2 0,-2-2 52,2 7-54,-4-7 0,-6 10-1,0-3 1,0-2-13,0 2 0,-6-2 1,-4 2 0,2 3-14,-2-3 0,2-2 23,-2 2 0,-3-1-20,3 6 1,2-5 13,-2 0 1,5-5-2,-4 4 0,4 0-5,-5 0 12,7 4 0,-6-4 39,4 5 0,4-4-41,-4 0 1,5-2 32,5 2 1,3-2-28,7-3 0,-1-3 30,1 3 0,0-4-23,0-1 0,4 0 10,1 0 0,-1 0-4,-4 0 1,5 0 47,-1 0 0,6 0-49,-6 0 1,6-5 4,-6 0 0,8-1 29,-3 1 0,2-3-26,-1-7 0,-2 5 59,-4 0 1,-3 1-53,4-6 1,-4 0 54,-1 1 1,3-1-41,-3 0 1,1 0-6,-11 1 1,0-1-102,-5 0 0,0 6 154,0-1-145,0 7 1,-5-6 75,0 4 1,-6 4-118,1-4 1,-3 3 49,-2 2 0,0 7-72,1 3 1,-1-2 81,0 2 0,1-1-38,-1 6 0,0 1 38,1 4 1,4-4-6,0 4 1,5-4 28,-5-1 0,7 0-24,-2-1 0,3 1 26,2 0 0,7-2-21,3-3 0,3 1 52,2-6 0,6 0-43,3-5 0,4 0 32,1 0 1,1-7-15,-1-2 1,5 0 1,1 0 1,-6-1 59,-4-5 1,-2 0-65,1 1 1,-1-1 55,-3 0 0,-4-1-48,3-4 1,-7 9-1,-2-4 1,-2 4 9,2-4 0,-2 7-55,-3 3 1,-4 2-60,4-2 112,-3 3-266,-2-4 162,0 19 1,-5-3 56,0 9 0,0-3 39,5-1 1,0-5-31,0 0 0,0 0-12,0 4 41,0 1 1,5 0-49,0-1 62,6-5 0,-2 2-32,5-6 0,-4 1 21,0-1 1,0-3-19,4 3 1,1-4 8,0-1-9,-1 0 0,1-1 43,0-4 0,0-2-37,-1-2 1,1-4 2,0 3 0,-1-3-6,1-2 0,-5 2 6,0 3 1,-1-3-4,6 3 0,-5 4 3,0 1 0,-5-2-23,4 2 25,-5 0-27,2 5-6,-6 0 1,0 7-2,0 3 1,0-2-41,0 2 57,0 0 0,0 4-25,0 1 0,0-5 17,0 0 1,5-6 35,0 6 0,6-6-36,-1 0 1,3-2 34,2-2 1,0 0 26,-1 0 1,1 0-48,0 0 0,4 0 88,1 0 1,0-2-73,-6-2 1,3-3 66,2-3-61,-2-3 0,4 5 90,-6-7 1,-1 2-74,1 3 0,-5-3 181,0 4-89,-7-5-29,3 0-157,-6-1 0,-6 5 103,-4 0 1,-3 7-170,-2-2 0,1 4 45,-1 1 1,3 1-67,-2 4 1,7-2 26,-8 7 0,4-5-302,-4 5 1,2-5-671,3 5 1088,-3-7 0,5 10 0,-6-5 0</inkml:trace>
  <inkml:trace contextRef="#ctx0" brushRef="#br0" timeOffset="6252">10966 7688 7569,'23'-13'-207,"-3"4"0,-4-5 126,-1 5 0,0 0 152,-1 0 1,-4 1 64,0-2 1,-7 2-214,2 3 99,-3 3 107,-2-4-38,-7 12 0,-1 4-22,-7 9 0,1-1-81,-1 7 1,-1-1 48,-4 6 0,4 4-78,-4 0 1,-3 7 55,-1-2 1,1 2-27,-2-2 0,7-1 48,-1-4 1,2-3-212,3 4 0,-1-4 44,0-2 1,7-4-186,3-1 1,4-11 314,1 2 0,0-4 0,0 4 0</inkml:trace>
  <inkml:trace contextRef="#ctx0" brushRef="#br0" timeOffset="6963">11113 8026 7569,'7'9'-875,"-5"4"1330,4-12-293,-6 12 0,-6-9-103,-4 5 0,2-4-15,-2 5 1,0 0 11,-5 5 0,1-1-16,-1 1 1,5 0 13,0-1 1,5 1-63,-4 0 0,5 0 66,-1-1 0,4-4-203,1 0 76,0-7 86,6 10 0,4-11 0,10 3-54,4-4 0,4-6 46,1 1 1,1-8-1,-1 2 1,-4-3-12,-1-1 1,-1-1 114,2 0 1,-3 0-110,-2 1 0,-4-1 3,4 0 0,-5 6-23,-6-1 0,5 7 37,-5-2 1,-1-2 54,2 2-41,-6 0-47,2 12 1,-6 1 17,0 7 0,-2-1-51,-2 1 1,2 0 59,-3-1-94,-3 1 75,6 0-1,-4 0 0,7-7 83,4-3 0,3-4-82,7-1 0,0 0-34,-1 0 1,3-1 38,2-4 1,-2 1 64,2-5 0,3 4-54,-3-5 1,1 2-57,-6-2 1,1 2 15,0 3 0,-5 3 35,-1-3-25,-5 4 9,9 1-24,-12 6 0,8 1 27,-4 3 1,-2 3 0,7-4 0,-6 3 21,6-2 1,0 1 10,5-6-28,-1 0 0,1 0 1,2 0 34,2-2-31,-3-1 12,12-2 0,-10 0-9,7 0 0,-7-5 25,1 0 1,-2-5-23,-3 5 1,1-6 3,0 1 0,-6 2-7,1-2 0,0 2-2,5-2 0,-5-3 113,-1 3-106,1-3 0,0-2 34,0 1 1,-7 4-5,2 0-26,-3 0 5,-2-4 1,-7 4-69,-3 0 65,-9 7-39,-4-4 1,-2 7-70,1 0 1,4 2 46,-4 3 1,4 1-96,-4 4 1,6 3-213,-2-3 1,4 3 112,1 2 0,2-1-433,3 1 671,4 0 0,-1-1 0,-1 1 0</inkml:trace>
  <inkml:trace contextRef="#ctx0" brushRef="#br0" timeOffset="7562">12054 8144 7569,'10'0'-205,"0"0"208,-7 0 0,5 7 14,-3 2 0,-3 0-71,3 0 1,-5 1 113,-5 5 1,1 1-46,-5 4 0,4-2 53,-5 6 1,5 1-9,-5 4 1,0 2 31,-4 3 0,-1-1-65,0 6 1,1-1-26,-1 1 1,-6 2 10,-4-7 0,-3 5 4,-1-4 1,-5 4-84,-1-5 1,-5 1-71,0-6 1,5-1 92,0-4 0,1-4-108,5-10 0,-3-4 75,13-6 1,-1 0-172,6 0 203,5-6 0,-2-4 0,6-10-47,2-4-4,8 2 148,3-5 1,15 4-79,6-7 0,2 1 125,8 0 1,1-1-82,4 1 1,0-1 134,0 1 0,0 0 7,0-1 1,0 1-32,0-1 1,7 1-77,3 0 0,1-1 9,-1 1 0,2-1 4,-7 1 0,0 1-1,-5 4 1,-7-2-58,-2 6 0,-11 0 53,-4 6 0,-4-1-104,-1 0 0,-7 6 63,-3-1-85,-3 7 1,-9-4 87,-3 7 1,-9 0-104,-6 0 1,-3 7 46,-1 2 0,0 4-9,-1 2 1,2 0-61,4-1 1,1 3 77,3 2 0,9-1 17,-4 7 1,5-7-27,1 1 1,2-2 59,7-3 1,7 1-53,2 0 0,6-2 116,5-3 1,3-4-55,6-6 0,0 0 6,1 0 1,4-6 16,0-4 1,-3 2-40,-1-2 1,-9 0 79,8-5 1,-7 2-62,2 4 1,-4 2-28,4 7 0,-6-5 24,2 0 0,3 0-66,1 5 1,-1 2-99,2 3-1,-1-2 88,6 7 1,1-5-303,3 5 1,-3-7 137,3 2 1,-3-4 202,-1-1 0,6 7 0,1 1 0</inkml:trace>
  <inkml:trace contextRef="#ctx0" brushRef="#br0" timeOffset="7778">13480 7600 7569,'13'7'-742,"-3"3"407,-4 3 0,-6 1 280,0 1 0,-3 0 390,-7-1 0,-1 6-194,-14 0 0,6 6-292,-6-2 0,-2 4 151,-3 1 0,-9 1 0,8-1 0</inkml:trace>
  <inkml:trace contextRef="#ctx0" brushRef="#br0" timeOffset="8155">11496 7821 8070,'-15'0'515,"0"0"-1440,0 0 925,7 0 0,-5 0 0,5 0 0</inkml:trace>
  <inkml:trace contextRef="#ctx0" brushRef="#br0" timeOffset="8739">7027 7468 7569,'-21'15'0,"5"-1"118,-4 1-104,10 0 0,-3-2 0,3-2 196,-3-1 0,-2-5-88,1 5 0,-1-5-510,0 4 0,-1 1 142,-4 5 1,4-5-154,-3-1 399,2 1 0,2 12 0,1 0 0</inkml:trace>
  <inkml:trace contextRef="#ctx0" brushRef="#br0" timeOffset="9124">9982 7409 7569,'0'15'280,"0"-7"731,0 5-1142,0-11 68,0 4-844,-7-6 907,5 0 0,-4-6 0,6-2 0</inkml:trace>
  <inkml:trace contextRef="#ctx0" brushRef="#br0" timeOffset="10659">14259 8541 7569,'-15'15'139,"7"-7"52,-5 5-84,11-11 1,-2 2-58,8-8 0,10-6-61,5-10 1,6 2 91,-6-6 0,7 4-30,-1-4-30,3-1 1,1-4 0,-1-2 91,-4-4 0,4 4-32,-3-3 0,1 8-126,-2 1 1,4 6 84,-4-6 0,-1 12-151,2-2 127,-7 4 0,3 3-155,-6 3 57,-7 3 1,-2 14 86,-6 2 1,0 6-98,0 0 1,-5-2 67,1 6 0,-8 1-16,2 4 0,2-4 20,-2-1 1,5-1 58,-4 1-57,5-2 0,-2-8 58,6 1-84,0-7 1,2-1 0,2-7 1,6-7 15,10-3 0,-2-3 13,6-1 0,-4-6-5,4 0 1,-4 1-4,4 4 0,-6 0 40,2 1 0,-4-1-16,-1 0 1,0 6 4,-1-1 0,-4 6 130,0 0-138,-7 2 1,4 4 21,-7 2 1,5 0-14,0 6 0,0-1 9,-5 6 1,4 0-5,1-1 1,2 0 18,-2-5 0,-2 4-17,7-3 1,-5-3 0,5-2 1,-6 1-67,6-1 61,0 0 1,5-7-41,-1-3 0,1 2 36,0-7 0,-5 2-70,-1-2 0,0-3 59,0 4 1,0 0-59,-5 0 1,0 4-15,6-5-17,-7 7 111,3-4 0,-4 7-65,3 0 80,-3 7 1,6 1-70,-3 6 68,-4 1 0,11 0-39,-7 0 0,1-6 23,-1 1 1,-2-2-14,7 2 0,-5 2 1,5-8 0,-5 1-4,4-5 1,1 0-2,5 0 0,0 0-1,-1 0 0,-4 0 2,0 0 1,0 0 3,4 0 1,-4-5-5,0 1 0,-5-1 4,5 5 1,-5-2-3,4-3 14,-5 3 8,9-4-11,-5 12 0,7 1 47,-1 3 1,1 1-51,0-6 0,-1 2 50,1-2 1,5-4-40,-1 4 0,1-3 35,-5-2 1,4 0-18,1 0 0,-1 0 4,-4 0 1,1 0 19,4 0 1,-4 0-31,4 0 1,-2-2 13,2-3 1,-4-1-11,3-4 0,-2-3 74,-2 3 0,-1-3-64,1-2 0,0 1 53,-1-1 0,-1 0-41,-3 0 0,2 1 172,-7-1-251,-1 0 1,-17 6 83,-6-1 0,-7 6-159,-4 0 1,-6 2 88,-3 2 1,2 6-128,-3 4-17,1 3 152,2-4 0,-4 8-361,6-2 0,1 3 127,5-3 0,4 0-746,1-1 978,6-6 0,-3 12 0,6-4 0</inkml:trace>
  <inkml:trace contextRef="#ctx0" brushRef="#br0" timeOffset="12765">16199 8291 7569,'15'0'-196,"-7"0"278,-1 0 58,-1 0 93,-4-6-199,4 4 1,-12-10 53,-4 8 0,-5-1-75,-4 5 1,-2 0 62,-4 0 1,-3 5-117,4-1 0,1 6 16,-2-5 0,7 7 88,-1-3 1,3 0-137,1 0 0,0 1 63,0 5 1,7 0-96,3-1 1,4 1 58,1 0 0,1-2-14,4-3 0,5 1 39,10-6 0,-2 5 132,6-5-69,7-1 1,2-4-1,4 0 29,-1 0 0,3-6-3,-4-4 1,-1-3-48,-5-2 1,-6-4 251,-3-1-244,-4 1 0,-1-1 1,0 0 264,-1 2-251,-5 2 1,-1 1 0,-5 1 165,2-1-194,0 7 0,-12-4-25,-3 7 0,-3 1 0,-1 4-137,-1 0 0,0 0 52,1 0 1,-3 1-48,-2 4 1,2 3 71,-2 7 0,2-5-176,3 0 1,4-1-206,0 6 237,7 0 1,-9-1 198,7 1 0,1-5-74,4 0 0,6-2 148,4 2 1,3 1-90,2-6 0,-1 5 203,1-5-120,0 6 0,-1-3 0,1 7 187,0 0-211,0-1 0,-1 1 1,-1 1 148,-3 4 0,-3-4 50,-7 4-190,0 3 0,-2-5 1,-3 6 93,-5 2-67,-3 2-16,-8-5 1,3 5-70,-6-4 1,-7 2 73,-9-1 0,3 1-43,-2-6 0,-1-2 32,-4-9 0,5 3-114,0-7 0,11 0-31,-1-5 0,9-7 22,1-3 0,7-3-147,2-1 210,7-8 1,3 1 0,10-5 11,3 2 0,13 1 36,3-2 0,16-3 2,-1 4 0,8-2-58,-3 1 1,6-2 198,-1 2-71,-3 4 0,6-7 0,-3 5-34,3 0 1,2-4 29,0 2 0,0-1-44,-1 1 0,-5 3 143,-4 2-93,-4 4 0,-12-6 10,-4 8 0,-9-1 0,-2 0-31,-7 1 0,1-1-23,-7 0 1,0 5-96,-5 1 27,-7 5 0,-3-7 0,-8 6-29,-1 2 0,-7 1 57,1 2 0,-8 0-206,-1 0 1,0 2 45,4 3 0,3 3-7,2 6 1,-1 1 62,6 0 0,1 0-11,4-1 1,0 1 1,1 0 0,6-1 28,3 1 1,3 5 68,2-1 0,2-1-62,3-8 0,9 3 102,11-3 0,3-2-51,1 2 1,2-7 148,3 2-153,-3-3 0,10-7 1,-7-2 111,-1-1 1,-2-2 39,-1-4 0,-1-6-121,0 0 0,1-1 59,-1 2 0,1-4-44,-1-7 0,7 1 3,3-1 0,8-1 5,2-3 0,5 1-22,-5-6 0,0 0-11,-5-5 1,-1 0 19,-4 0 1,-3 0-41,-7 0 0,-1 1 35,-3 4 0,-4 3-104,-6 7 1,-2 1 94,-4 3 1,-2 4-312,-7 6 191,0 7 1,-11 2 63,-4 6 0,-10 13-2,1 6 0,-6 9-153,-4 6 115,3-3 61,-11 18 1,9-4-38,-6 8 1,0 3 69,-5-7 0,6 0-57,4-5 0,3 5 89,1 0 0,2-2-76,4-7 1,8 0 6,6-5 0,7 2 8,-2-7 0,3 1 2,2-12 1,11 4 5,4-8 0,11-4-13,4-11 1,4 0 37,5 0 0,-1-6-35,-4-4 1,-3-5 79,3-4 1,-3 1-71,-1-7 1,-2 2 108,-4-1 1,-3-2-92,-6 6 1,0 1 29,-1 4-15,1 0 0,-7 0-130,5 7 117,-11 2 0,3 12-138,-10 4 1,2 3 64,-7 2 0,5 1-88,-5 4 83,7-4 0,-4 5 0,7-6 8,0 0 0,0-1 73,0 1 1,0 0-101,0 0 88,7-1 0,1-4-40,7 0 1,0-7 166,-1 2 0,1-3-26,0-2 1,-2-7-72,-4-3 0,8-3-14,-7-1 0,11 2 9,-6-3 1,2 9 67,-2-9-70,6 4-9,-4-4 1,4 0 39,-6 1 1,-6 4-35,1 0 0,-5 7 4,5-2 36,-7 3-31,4 2-59,-7 7 0,-5 6-6,0 6 0,-6 3-54,1-3 1,2 4 52,-2 7 0,5-1 13,-5 0 0,2 1 3,-2-1 0,-3 1 37,3-1-35,-3 0 0,-3 1 1,-2-1 9,-2 1 1,-1-1-8,1 0 0,2-1 36,-6-3 0,4 2-13,-4-2 0,-1 1-12,-4-2 1,5-2-1,-1-8 1,2-1-2,-1-3 0,2 2-18,8-7 1,1-2 15,3-8 1,-2-3-7,8-7 0,-1-4 6,5-1 0,8-6-1,6 1 1,8 1 60,7-6 0,2 4-57,3-8 1,-1 3 79,6 2 1,1-2-70,4-4 1,6 3 115,4-8 1,3 1-57,2-5 1,5 0-141,-1 0 0,1 0 128,-5 0 1,-7-5 0,-3 0 0,7-5-42,-2 5 1,6-7 41,-6 2 1,-5 4-79,-5 1 0,-6 5 60,-9 4 1,-6 4-113,-3 7 1,-11 6 118,-4 4-132,3 9 1,-13 3 21,1 7 1,-9 8 29,-7 7 1,-3 6 108,-6 9 1,4 1-134,1 3 0,-1-1 8,-4 6 0,-1 0 12,1 5 1,0-5-4,-1 1 0,1-1 3,-1 5 1,3 0 2,2 0 0,-1-1-7,6-4 1,-4 2 2,4-7 1,2-1-15,9-9 1,-3-3-19,7-6 42,-6 0-9,9-1 1,-3-7-102,10-7 107,3-13 0,7-5 1,0-5 63,-1 2 1,3-5-38,2 1 1,-1 2 8,7-1 0,-6 4 17,6-4-35,-1 6 1,7-2 0,2 10 15,1 5 0,1-1-14,-6 1 0,-1 2 84,-4 8 1,-4 3-78,-10 7 0,-4-1 49,-6 1 0,-1 5-26,-4-1 1,-5 2 7,-10-1 1,4 1-32,-4 4 1,-1-4 24,2-6 1,-1-1-57,5 1 48,1 0 0,-1-2-22,0-3 1,5-2 12,1-3 115,5-4 17,-2 6-107,6-1 34,0-4-6,0 5-77,6-1 0,2-3 45,7 7 0,0-5-137,0 5 1,4-2 75,1 2 1,6 3 29,-2-3 1,3-2-280,-3 2 0,2-7 89,-6 2 0,-1-4 193,-4-1 0,6 0 0,2 0 0</inkml:trace>
  <inkml:trace contextRef="#ctx0" brushRef="#br0" timeOffset="13057">18242 7850 7474,'0'15'1183,"0"-7"-641,0-2-152,0-6-494,-6 0 143,4 0-324,-4 0 240,-1 0 1,4 0 44,-7 0 0,7 7 0,-4 1 0</inkml:trace>
  <inkml:trace contextRef="#ctx0" brushRef="#br0" timeOffset="13224">18037 7762 7569,'-2'24'0,"-3"1"0,4-1 566,-4-9-208,3-7 1,0 4-447,-3-7 88,4-1 0,-6-4 0,7 0 0</inkml:trace>
  <inkml:trace contextRef="#ctx0" brushRef="#br0" timeOffset="147206">13377 6836 7569,'-10'0'-362,"0"0"161,7 0 1,-10 0 675,3 0 1,2 0-130,-2 0 1,5-2-172,-4-3 0,4-1 9,-5-4 0,5-3-40,-5 3 1,2-8-37,-2-1 1,-1-3 26,6 3 1,0-4-148,5-7 1,2-5 107,3-5 0,4-4-192,11-5 0,9-1 53,11-4 0,4-2-336,5 7 0,3-5-185,7 5 1,-2 7 563,-3 8 0,-4 2 0,-5 3 0</inkml:trace>
  <inkml:trace contextRef="#ctx0" brushRef="#br0" timeOffset="148456">14509 6586 7569,'0'-8'9,"0"1"362,0 7 1,-5-1-368,0-4 1,-6 3 59,1-3 1,2 4-60,-2 1 1,0 1 32,-5 4 0,1-2-75,-1 7 1,5 0 58,0 5 1,1-1-95,-6 1 0,0 0 29,1-1 0,-1 3 51,0 2 0,5-2-33,1 2 0,5-2 46,-1-3 1,5 1-69,5 0 0,5-1 51,10 1 0,-2-7-52,6-3 0,1 2 42,4-2 1,2 0-1,3-5 0,2 0 127,3 0 1,6-7-76,-1-3 1,6 0 90,9-4 0,0 2-61,0-7 0,-5-3 23,-1 3 1,-5-7-44,1 1 1,-5-4 30,-5-5 1,4 1-70,-4-6 0,-2 1-10,3-1 1,-9-2-55,-2 7 1,-1-1 52,-9 6 1,-1 1-128,-8 4 0,-2-2 40,-3 6 0,-3 0-79,3 6 1,-5 4 79,-5 0 1,-3 7 49,-7-2 1,-1 5 18,-4 5 0,2 3 4,-6 7 0,4 1 47,-5 4 0,3 3-76,-3 6 0,-1 0 42,6 1 0,-4 4-19,4 0 0,-4 6 0,4-6 0,1 10 6,4-5 0,0 2-66,0-7 1,1-3 49,-1 4 0,2-6-29,3-4 69,-3 2 0,12-10-42,-4 2 0,10-9-47,4-5 1,4-3 44,2-2 0,5-2 5,-1-3 1,7-3-4,-1-7 0,-2 0 46,1 1 0,-4-1 3,4 0 0,-1 2 3,2 3 0,1-1 18,-7 6 0,1-1-51,-5 1 214,-1 3-186,1 2 1,-7 8-29,-3 7 0,-3 0 30,-2-1 1,0 1-52,0 0 0,0-1-4,0 1 7,0 0 0,0 0 1,0-1 0,1-6 20,4-3 0,4-3 10,5-2 0,3 0-16,2 0 0,-2 0 98,2 0 1,2-2-86,-1-3 0,4 2 51,-4-7 1,0 2-39,-6-2 1,6-1 79,0 6 1,-1-5-69,-4 5 0,0-6-1,-1 1 1,-4 4-106,0 1 134,-7-3-190,4 6 162,-7-5-459,0 7 356,0 13 1,0-3 38,0 10 1,0-4 54,0-1-56,0 0 1,0-1 75,0 1 0,6-5-66,4 0 0,3-7 80,2 2 1,6-4-29,3-1 1,-1 0 84,2 0 0,-1 0-3,6 0 1,-1-1-50,1-4 0,-6 2 38,1-7 0,-6 2-50,6-2 1,-7-3 47,1 3 1,-3-3-37,-1-2 0,0 0 68,0 1 0,-2 4 5,-4 0 14,-2 0-140,-7-4 1,-8 5 54,-7 5 1,-11-3-134,-8 2 0,-2 0 77,1 5 1,0 5-337,-5 0 0,0 5 140,5-5 1,6 6-486,4-1 1,6-2 674,-6 2 0,7 6 0,-3 7 0</inkml:trace>
  <inkml:trace contextRef="#ctx0" brushRef="#br0" timeOffset="149891">16405 6659 7569,'15'-8'0,"-5"2"-655,-1 6 440,-5 0 1,9-5 399,-3 0-77,-4-6 0,2 9 230,-3-3-132,-3 3 469,4 2-560,-19 7 0,5 1-103,-7 7 1,1-5 103,4-1 1,2 1-136,-2 5 0,2 0 63,-2-1 0,-2 1-80,8 0 0,-6-1 63,5 1 1,0 0-42,5-1 1,0 1 14,0 0 0,0-5-5,0-1 10,7-5 1,2 2-3,11-6 0,-4 0-19,4 0 1,1-1 31,-1-4 0,6 1-42,-2-5 1,-1-1 35,2-5 1,-6 0-31,6 1 0,-2 1 23,1 3 1,2-3-2,-6 3 1,1-3 11,-1-2 0,-4 5-15,4 1 1,-9 5 19,-1-1 0,-5 4-8,5 1 78,-7 0-63,3 0-100,-6 6 1,0 3 46,0 5 0,-1-1-76,-4-3 0,2 3 44,-7-3 1,5 3 34,-5 2 0,7-1-48,-2 1 1,2-5-15,-2 0 76,3 0 0,-4 4-34,6 1 0,1-7 136,4-3-87,3 3 0,7-6 5,0 3 1,1-5 27,4-5 1,-4 2-43,4-7 1,-4 2 67,-1-2 1,-1-3-61,1 3 0,0-3 55,-1-2 0,1 0-45,0 1 0,-1 1 43,1 3 1,0-2-2,0 8 1,-1-6 7,1 5 0,-5 0 83,0 5 18,-1 0-203,6 0 0,-2 2 78,-3 2 0,1 0-110,-6 6 1,5-6 99,-5 6 0,1-5-118,-1 5 1,-3-5 68,3 5 0,-3-5-34,-2 4 1,1-4-156,4 5 176,-3-7 1,6 4-64,-3-7 0,-2 0 25,7 0 40,0 0 1,4 0-10,1 0 0,0-2 84,-1-3 0,1 2-50,0-7 1,0 7 12,-1-2 54,1-3 0,0 1-70,-1-2 30,1 2-4,0 7 229,-1 0-227,1 0 0,-5 2-133,0 3 112,-7 3-18,10 6 23,-5 1 0,5-5-5,-3 0 1,3-7 17,-3 2 1,-2-3-28,2-2 1,0 0 41,4 0 1,1 0-29,0 0 0,-5-5-3,-1 0 0,1-2-3,5 2 1,-5 2 3,-1-7 1,0 5-9,0-4 1,5 4 7,-5-5 0,-1 5-2,2-5 0,-5 7-1,5-2-5,-7-3 1,5 6 2,-3-3 1,-3 4-252,4 1 228,-6 6 54,0 2 0,2 5-45,3-3 0,-2 2 22,7-7 0,-5 4-2,5-4 0,-5 0 13,4-5 19,1 0 0,5 0-34,0 0 1,-1 0 20,1 0 0,0 0-15,-1 0 1,1 0 7,0 0 1,0-6-9,-1-4 1,3 2 62,2-2 1,-2 2-57,2-2 1,2-3-13,-1 3 0,0 3-23,-6 3 1,1-3 33,0 2 0,-1 0 60,1 5 1,-5 0-39,0 0-54,-7 0 1,5 2 48,-3 3-195,-3-4 101,4 12-50,-6-4 0,0 5 102,0 1 0,0-5-13,0 0 0,0-5 33,0 4 0,0-4-47,0 5 1,7-7 119,2 2 1,5 2-67,0-2 0,3 0 67,2-5 0,-1 0 12,7 0 0,-6 0-21,6 0 0,-7-5-65,1 0 1,3-2-7,-3 2 1,2 4-7,-1-4 0,-4-2 36,4 2 1,-4 0-60,-1 5 0,5-1 42,-1-4 1,1 3-81,-6-3 0,1 4 61,0 1 0,0-5-10,-1 0 10,1 0 0,0 0 5,-1 0 1,-4-1-2,0 1 1,-7 2-2,2-7 1,-2 5-30,2-5 0,-3 5 27,3-5 1,-4 5-109,-1-4 0,-6 5 61,-4-1 1,-10 4-253,-4 1 1,-5 0-114,-6 0 1,3 0 413,-8 0 0,8 6 0,-4 3 0</inkml:trace>
  <inkml:trace contextRef="#ctx0" brushRef="#br0" timeOffset="150149">18757 6733 7569,'21'2'0,"-6"2"0,-2 0-704,-8 6 449,6-7 1,-7 8 658,5-6-214,-5 7 0,2-4 74,-6 6 1,0 1-80,0 0 0,0 1-92,0 4 0,0-2 12,0 6 1,0 1-64,0 4 0,-2 1 60,-2-1 0,0 7-17,-5 3 0,-3 4-39,-8 1 0,1-5-12,-10 0 0,1-6-199,-11 1 1,-6-3 69,-4-2 1,-1-6-525,1-3 1,5-10 618,0-5 0,0 3 0,6 0 0</inkml:trace>
  <inkml:trace contextRef="#ctx0" brushRef="#br0" timeOffset="150443">18110 6263 7569,'0'14'880,"-6"1"-525,-3-7 1,0 4 237,-1-8-100,0 1-1115,2-5 359,-5 0-1239,5 0 1502,0 0 0,1 7 0,7 1 0</inkml:trace>
  <inkml:trace contextRef="#ctx0" brushRef="#br0" timeOffset="151293">16714 6189 9334,'-15'8'165,"0"-1"127,1-7 0,4 0 187,0 0-780,7 0 118,-10 0 183,11 0 0,-4 6 0,6 2 0</inkml:trace>
  <inkml:trace contextRef="#ctx0" brushRef="#br0" timeOffset="153301">19565 6806 7569,'0'9'435,"0"-3"1,0-7-314,0-4 0,7-4-132,3-5 1,0-1-35,4 0 0,-1-1 82,12-4 0,-1 2-38,6-6 1,-1 1 111,0-1 1,1-3-195,-1 8 1,2-6 41,4 6 1,-4-2-49,3 1 0,-10 9 18,-4-4 1,1 10 34,-1 0 0,-5 3 7,-6 2 0,-4 2 22,5 3 1,-7 3-77,2 7 0,-3 4 64,-2 1 1,-7 6-45,-2-1 0,0 2 42,0 3 0,0-7-135,0-4 129,-4 4 1,6-7-31,-3 4 85,4-10-62,6-4 1,1-6 33,4 0 1,8-6-25,7-4 0,1-3 55,-1-2 1,-2-4-45,6-1 0,-6 0 46,2 6 0,-4 1-27,-1 3 1,-1-2 6,1 8 0,0-6 19,0 5 0,-6 0-27,1 5 0,-7 2 16,2 2 0,-1 5-11,0 5 1,-2 1-22,3 0 1,-3-1 17,-2 1 1,0 0-73,0 0 64,0-1 1,1-1-3,4-3 1,-2 2-6,7-8 1,0 1 2,5-5 1,-1 0 2,1 0 1,5-5-4,-1 1 0,3-6-16,-3 5 1,-3-2 16,4 2 0,-4 4-13,-1-4 1,-2 2 16,-3-2-3,3 3 28,-5-4 0,5 12-31,-3 4 1,2-2 104,-8 2-97,8 0 0,-4 4 96,7 1 0,-5-5-79,-1 0 1,1-7 8,5 2 1,4-4-25,1-1 0,0 0-4,-6 0 0,6 0 28,0 0 1,4 0-11,-4 0 1,4 0-24,-4 0 1,-1-6 12,-4-4 1,5 2 32,-1-2 1,1 0-31,-6-4 0,0-1 45,-5 0 0,3 1-45,-7-1 0,4 0 17,-4 0-96,0 1 0,-11 1 81,-4 3 1,-3-2-111,-2 8 0,-4-1 59,-1 5 0,-1 0-23,1 0 0,4 6 24,-4 4 0,6 3-10,4 2 0,-3-1 41,3 1 0,2 5 1,-2-1 1,7 3 38,-2-3 1,3-2-54,2 2 1,0 2 65,0-1 1,2 1-53,3-1 1,3-9 74,7 4 1,-4-4-64,4 4 0,-4-7 25,9-3 1,-2-3-5,1-2 0,4-2 5,6-3 0,1-3-11,-1-7 0,1-6 0,-1-3 0,0-4-15,1-2 1,-1 3 11,1 2 0,-1-7-47,0 2 1,-1-7 40,-3 2 0,1-6-36,-7 2 0,8-3 22,-3-2 0,-1 6 0,1 4 1,-6 3-99,2 1 0,-5 8 57,-5 2 1,1 4-225,-6 1 119,6 7 61,-9 1 1,3 14 9,-10 3 0,-3 4 2,-7 6 1,0 1 27,1 4 1,-1 4-2,0 0 1,1 2-1,-1 9 0,0-8-4,0 3 0,1 0 17,-1 0 1,0 4-14,1-5 0,1-4 83,3-6 0,-2-6-117,7 2 240,1-4-151,4-8 1,1-1 3,4-7 1,3-7 11,7-3 0,5-8-27,-1-1 1,2-6 11,-1 6 1,1-7-6,4 1 1,7-3-175,-2-1 0,9 1 169,0 4 0,10-11 0,3 4 0</inkml:trace>
  <inkml:trace contextRef="#ctx0" brushRef="#br0" timeOffset="154045">21917 6527 7569,'15'0'0,"0"0"-460,-1 0 345,1-6 0,1-3 0,2-7 283,2-3 0,4 1 8,-4-7 1,5 1-209,-6-6 0,6 6 59,-6-1 0,6 1-6,-6-6 1,1 7 44,-5 4 1,-2-2-16,-4 1 0,-2 5-108,-7 5 1,0 6 95,0-6 1,-7 7-150,-2-2 0,-11 10 77,-4 4 0,1 6-73,-2 5 1,1 2 97,-6 8 1,1 6-120,0 3 1,-1 3 98,1 3 0,1-1 2,3 0 1,-2 5 26,2 0 0,-3-2-36,-1-8 1,6-1 81,4-4 1,2-4-64,3-1 0,5-6 33,4-8-26,4-1 1,2-6-12,4-3 0,10-5 23,10-5 1,-3-3-7,3-6 0,-1-6 40,6 0 1,-6-1-46,1 2 1,-7 2 19,1-2 1,-7 4-14,-2 5 0,-5-1 26,4 6-19,-5 0-2,9 5 0,-12 1-4,4 4 1,-3 4-4,-2 5 1,0 1-8,0 0 9,0-1 1,1 1-2,4 0 1,-1-5 1,5-1 0,-4 0 0,5 0 0,0-2 0,5-7 0,-1 0 0,1 0 0,-5 5 6,0 0-3,-1 0 0,6-5 27,0 0 0,-5-5-27,-1 0 1,-4 0 0,5 5 1,0 0 0,5 0 1,-1-5 93,1 0 1,1 0-85,4 5 0,-2 0 38,6 0 1,-4 0 10,5 0 1,-6 0-35,6 0 1,-3 0 21,3 0 1,1-5-12,-6 0 0,-1-1 26,-4 1 0,0 2-27,-1-7 1,-1 5 148,-3-5-137,3 0 1,-11-4 73,3-1-116,-4 0 0,-4 2 41,-7 3 1,-6 4-125,-13 6 0,-2 0 72,-4 0 0,3 0-200,-7 0 1,1 5 59,-1 0 0,3 6-505,6-1 646,8 3 0,-6 2 0,5-1 0</inkml:trace>
  <inkml:trace contextRef="#ctx0" brushRef="#br0" timeOffset="154460">22961 6674 7569,'8'-6'94,"-1"4"-98,-1-5 1,-6 7-62,0 0 1,-6 0 62,-9 0 1,-1 0-70,-4 0 0,2 2 101,-7 3 0,8-2-22,-3 7 0,0 0 29,6 5 0,-4-1-66,8 1 1,-3 0-24,-2-1 1,7 1 69,3 0 0,-2-1-53,3 1 1,-1 0 50,5 0 0,1-6-29,4 1 1,3-5 22,7 5 0,1-7 3,4 2 1,3-3 7,6-2 0,1-2 2,-1-3 1,0-3-8,1-7 1,-1 1-4,1-1 1,-7-1 59,-4-4 0,-3 4-52,-1-4 1,-5 4 137,0 1-126,-7 0 1,-3 1-77,-10-1 0,-4 7-4,-6 3 0,-3 3-121,-6 2 0,-1 5-23,1 0 0,-1 6 69,1-1 1,3 3 121,6 2 0,-6 0 0,10-1 0</inkml:trace>
  <inkml:trace contextRef="#ctx0" brushRef="#br0" timeOffset="154695">23446 6116 7569,'23'-15'-379,"-4"5"443,-9 0-154,3 7 119,-11-4 0,4 19-8,-6 3 0,-8 4 59,-6 1 0,-1 3-144,-5 6 1,-1 5 7,1 1 0,-4 6-9,4-2 1,-4 5 13,4 5 0,-1-3 40,1 3 1,4-4-191,-4-1 1,4-4-43,1-1 243,7-7 0,-5 4 0,5-6 0</inkml:trace>
  <inkml:trace contextRef="#ctx0" brushRef="#br0" timeOffset="154912">23475 6983 7569,'23'-12'-160,"-3"-2"202,3 2 0,0-15 1,6 0 23,0-5 1,7-12 10,3-10 1,-1-5-118,1-5 1,-8-3-210,-1-6 1,-3-1 343,-7 1 1,-2 4-481,-8 1 385,-4 6 0,-6-4 0,0 7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4:33.0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3323 2293 7569,'-7'9'386,"6"-3"-203,-6-6 1,7-1-149,0-4 1,2-4 92,3-5 0,-2-7-84,7-4 1,0-3 71,4-1 1,6-1-92,-1 1 1,3-7 0,-3-3 1,-2 3-88,2 2 0,-4 3-65,-5 1 0,1 3-37,-6 2 0,2 4-279,-3 6 189,-2 0-507,5 1 345,-7 6 415,0 1 0,0 0 0,0-1 0</inkml:trace>
  <inkml:trace contextRef="#ctx0" brushRef="#br0" timeOffset="352">3411 1970 7569,'0'15'-838,"0"-7"520,7 5 0,1-11 410,6 3 0,1-2 289,0 2 0,1-4 25,4 4-281,-4-3 1,12-2 32,-4 0 1,1 0-82,4 0 0,-1-2 104,11-3 1,-4 2-84,4-7 1,0-1 43,5-9 1,-1 4-51,-4-4 1,-2-1 12,-2 2 1,-4-3-49,3 3 0,-10 1-14,-4-7 1,-5 7-75,-6-1 1,-2 1 58,-7-2 1,-8 5-104,-7 1 1,-8-1 71,-11 5 0,-5 4 25,-10 1 0,1 3-157,-5 2 0,5 0-176,-1 0 1,8 0-43,2 0 1,8 0-268,2 0 1,1 2 619,8 3 0,1 3 0,4 7 0</inkml:trace>
  <inkml:trace contextRef="#ctx0" brushRef="#br0" timeOffset="1710">4073 2161 7121,'14'0'-1006,"1"0"895,0 0 0,-1-6 305,1-4 0,1 2-116,4-2 1,-2 0 6,6-5 0,-1 1-81,2-1 43,3 7 1,-7-5-2,3 3 0,2 3 0,-6 3 1,0 2 71,-6 2-28,1 0-34,0 0-27,-1 6 0,-5 3-11,-5 5 1,-2-4-64,-2 0 1,-6 0 43,-4 4 0,2 1-18,-2 0 0,0-1-76,-5 1 35,1 0 0,1 4-5,3 1 51,-3 0 0,6-6 15,-3 1 0,2-2-13,3-3 0,4 3 26,-4-3 0,5-2-13,5 2 1,-2-5 3,7 4 1,1-5-3,9 1 0,3-4-1,6-1 0,0 0 52,1 0 1,-1-5-51,1 0 1,4-6 58,0 1 0,0-3-51,-4-2 0,-6 1 80,1-1 1,-7 5-36,1 0 1,3 1 2,-3-6 1,-1 0-49,-8 1 0,3 1 35,-3 3-57,-4-3 77,8 4-164,-13 1 139,6 2-104,-7 6 1,-2 5 6,-3 0 1,2 6-6,-7-1 1,5 1 17,-5-1 0,5 3 22,-4-3 1,4 3-35,-5 2 0,7-1 29,-2 1 0,2-5-14,-2 0 0,3-1 8,-3 6 0,3-5 42,2 0 0,0-5-54,0 4 26,7-5 1,1 2 37,7-6 1,0 0-42,-1 0 1,1 0 43,0 0 1,4 0-35,1 0 1,6-6 32,-2-4 1,4 2-29,2-2 1,-6 0 52,1-5 1,-1 1-22,6-1 1,-3 5 5,-2 0 1,3 1-24,-4-6 1,-3 0 4,-1 1 0,1 4-29,-1 0 1,-1 2 27,-4-2 1,-5 3-18,0 7 10,-1 0 1,1 0 9,0 0 0,-7 2-15,2 3 0,-3 3-2,-2 7 0,0-4-53,0 4 0,-2-4 57,-3 9 0,4-4-38,-4-1 0,-2 0 29,2-1 1,-1 0-30,1-5 1,3 4 5,-3-3-9,4-3-18,1-1 1,1-6-3,4 0 0,3-1 71,7-4 0,0-3-36,0-7 1,-1 0 22,1 0 0,0 2-25,-1 4 1,1-3 79,0 7-69,-1-6 1,1 9 57,0-3 0,-5 4-45,-1 1 73,-5 0 0,7 1-63,-6 4-7,0 3 1,-3 7-3,2 0 0,-2-5 27,3-1-32,3 1 1,0 3 11,7-3 1,-4-3-25,4-7 0,-3 0 12,7 0 1,-1 0-1,2 0 0,-2-2 2,6-3 1,-6 2 2,2-7 0,-4 2-4,-1-2 2,6-3 1,-5 11-1,4-3 1,-9-1 0,-1 1 0,-7 0-7,11 5 0,-11 0-8,7 0-36,-7 7 1,8-4 45,-6 7 0,5-5-4,-5 4 1,5-4-3,-5 5 1,6-7 20,-1 2 0,-2 2-30,2-2 78,0 6 1,4-9-38,1 3-3,0-4 1,-1-1 30,1 0 0,0 0-36,-1 0 0,1 0-9,0 0 1,1 0 14,4 0 0,-4 0 52,4 0 0,3-5-55,1 0 1,-1-6 43,1 1 0,-4 2-15,5-2 0,-7 5 3,1-4 1,-3-1 39,-1-5 0,0 5-46,0 0 1,-6 2 152,1-1-140,-7-5 0,2 8-67,-10-4 1,-4-1 61,-11 6 0,-3 0-103,-6 5 1,-1 0-98,1 0 0,-2 0 57,-3 0 1,8 2-169,-4 2 1,6 0 68,-1 5 1,2 0-60,4 0 0,7 5 251,-2-5 0,2 4 0,-3 2 0</inkml:trace>
  <inkml:trace contextRef="#ctx0" brushRef="#br0" timeOffset="2619">6615 2117 7569,'9'8'-1527,"4"5"2057,-12-11-328,6 4-234,-1-6-4,-4 0-4,5 0 9,-7 7 1,0 1 69,0 7 1,0-5-62,0-1 1,0 1 48,0 5 0,-5 0-56,0-1 0,0 1 41,5 0 1,0-1-19,0 1 1,0-5 1,0 0 1,0-5-18,0 4-5,0-5 0,1 2 28,4-6 1,4 0-11,5 0 0,-2 0 4,2 0 1,-2-1 31,7-4 1,-1-3-29,2-7 0,1 5 117,4 0 1,2-1-82,-2-9 1,3 4 8,1-4 0,5-1 0,1 1 0,-1 1-11,-5 4 0,1-1-74,-1-4 64,1 10 1,-1-9-12,0 9 1,-4 4-6,-1 1 1,-6 3 58,2 2-39,-4 0 1,-6 5-9,0 0-2,-7 6 0,4 2-70,-7 7 1,-2-1 67,-3-4 1,2 2-56,-7 2 0,0-3 50,-4 4 0,4-4-73,0-1 1,5-2 54,-5-3 0,7 3-30,-2-3 0,2-2-9,-2 2 9,3-7 55,-4 10 1,12-11-32,4 3 1,3-4 29,2-1 0,0 0-24,-1 0 1,6-1 16,0-4 1,1-2 18,-2-3 1,-2-3 4,2 4 1,3 0-30,-3 0 1,1 0 1,-6 0 1,1-3-14,0 7 1,-5-5 14,-1 6 1,-4-1-29,5 5 32,-7-7-32,4 6 14,-7-6 0,0 9-3,0 3 0,0-2-33,0 7 0,0-6-48,0 6 24,0 0 50,0 5 1,0-1 23,0 1 1,6-5-27,4 0 1,3-7 52,2 2 0,1-3-2,4-2 1,3 0 9,6 0 0,1-2 17,-1-3 1,0 2-43,1-7 0,-1 5 11,1-5 1,-1 0-5,0-4 1,-1-1-27,-3 0 0,1 1 23,-7-1 1,1 0 25,-5 1 0,-1 1-29,1 3 1,-2 2 14,-3 3 43,3 3-42,-11-5 0,4 9-35,-6 3 1,-3 0 25,-7 10 1,0-4-60,-9 9 1,-4 3 50,-2 1 0,-2 5-49,-3 6 0,-1-3 25,-3 8 0,-4-1-3,-6 5 0,2 0-2,3 0 0,-2 0 9,6 0 1,1 0-101,5 0 1,-1-6 60,1-4 0,6-4-122,3-6 0,4-3 43,1-6 1,2 0 118,4 0 0,2-1 0,7 1 0</inkml:trace>
  <inkml:trace contextRef="#ctx0" brushRef="#br0" timeOffset="4220">9379 2102 7249,'-15'-6'670,"0"4"-554,1-3 1,-1 4 1,0 1 0,1 0 26,-1 0-61,0 6 1,1-3 15,-1 7 0,0 0 17,1 5 0,-1-1-114,0 1 0,0 0 85,1 0 0,1 1-110,3 4 1,-2-4 58,8 3 0,-1-2-107,5-3 49,0 1 1,6 0-42,4 0 0,8-2-16,2-4 0,4 3 89,-4-7 1,6 5-25,-2-6 1,6 1 10,4-5 1,3-1-11,8-4 1,10-3 4,4-7 0,5-6 9,-1-4 1,-4-1 11,0 2 1,-7-9 3,-8 4 1,5-9 58,0 4 0,-1-6-66,-9 6 1,2-5 42,-7 5 0,4-5-36,-9 4 1,2 1-7,-11 5 1,-1 1 15,-4 3 0,-7 4-87,-3 6 1,-5 1 44,-5-1 0,-3 5-76,-7 0 0,-6 7-7,-4-2 0,-2 4 77,-3 1 1,2 6-2,4 4 0,-4 3-9,4 2 1,-2-1 43,1 1 1,2 5-43,4-1 1,1 7 37,-7-1 1,7 8-7,-1 1 1,-3 5 6,3-5 0,-1 6-50,5-6 1,2 5 31,4-5 1,-3-1-8,7-9 0,0 3 4,5-8 0,0 6-46,0-6 1,7 1 38,3-5 1,4-2 12,6-4 1,-2-2-20,6-7 0,-2 0 4,7 0 1,-1-2 8,11-3 1,-3-3-8,8-6 0,-8-3 38,8-2 1,-10 1-36,1-7 1,-4 7 37,-2-1 1,-6 2-30,-3 3 1,-9 4 40,-1 0 32,-7 7 11,4-4-67,-7 7-1,-7 7 1,1-4-117,-4 7 1,-3 0 107,3 4 1,2 1-77,-2 0 0,7-1 62,-2 1 1,3-5 11,2 0 0,0-5-8,0 4 0,7-4 1,2 5 1,5-7 23,0 2 1,7-3-32,4-2 0,-2 0 23,1 0 0,-1-7-9,2-2 1,1-3 9,-7 2 1,1-3-5,-5 3 1,-1-3-1,1-1 0,0 1 19,0 3 5,-7-3-34,5 5 13,-12-7-47,6 7 44,-7 1-9,0 7 4,-7 13 1,6-8-76,-4 10 1,-2-4 25,2 4 20,-6 0 1,8-1 36,-7 1 1,7 0-26,-2-1 0,3-4 33,2 0 1,0 0-31,0 5 1,0-6 27,0 1 1,7-7-21,2 2 1,5-3 10,0-2 1,3 0-4,2 0 0,2 0 1,4 0 0,3-5 56,-4 0 1,4-6-56,1 1 0,1-5 49,-1-4 0,0 2-41,1-2 0,-2 2 20,-4 3 1,4-6-23,-4 0 0,-2 1 3,-3 4 0,2 5 16,-1 1 0,1 5 0,-1-1 0,-4 4-8,4 1 1,-4 1-2,-1 4 0,-5 3-46,-1 7 0,-5 0 42,1 0 0,-4 1-82,-1 4 0,-1 1 25,-4 3 0,-3-3-125,-7-6 1,0 5-60,0-1 1,6 1-188,-1-5 0,5-7 411,-5-3 0,7 3 0,-4 0 0</inkml:trace>
  <inkml:trace contextRef="#ctx0" brushRef="#br0" timeOffset="4495">11687 1676 7569,'8'0'-108,"0"2"212,-3 3 1,-3-2-16,2 7 1,-4 0 52,-4 4 1,-5 3-12,-5 2 0,2-1-93,-2 7 1,2-1-31,-8 6 0,-1 5-17,2 5-2,-7 2 0,8 2-39,-7 0 0,1 0 63,-6 0 1,6-4-208,-1-1 0,2-6 84,-1 1 1,4-3-220,10-2 1,-1-6-175,6-3 503,0-4 0,18-8 0,4-1 0</inkml:trace>
  <inkml:trace contextRef="#ctx0" brushRef="#br0" timeOffset="4678">12039 1838 7569,'9'0'-1025,"-14"5"945,-10 0 1,-5 0 290,1-5 0,-2 1-331,-4 4 12,-3-3 0,5 6-34,-6-3 0,5 3 142,-1 7 0,1-1 0,-6 1 0</inkml:trace>
  <inkml:trace contextRef="#ctx0" brushRef="#br0" timeOffset="5931">11628 2323 7569,'24'0'-72,"1"0"0,-2 0-11,1 0 1,4 0 139,-4 0 1,-2-5-9,-3 0 1,3-6 32,-3 1 1,6-8-8,-6-2 1,1 1-57,-5 4 58,-7 0 1,3 1 60,-6-1-130,0 0 0,-12 2-64,-2 3 1,-9 4 70,-2 6 1,-6 0-93,1 0 1,3 1 66,-3 4 1,2 3-50,-1 7 0,1 0 65,3 0 0,7-1-100,-6 1 1,10 0 66,-5-1 1,4 6-4,0 0 1,4-1 27,6-4 0,0 0-14,0-1 0,1 1 2,4 0 0,5-2 5,9-3 0,-1-2 22,7-3 1,-5-4-24,4 4 0,5-5 24,6-5 0,-1 2 19,-5-7 0,6-1 4,-1-9 1,7 4-14,-2-4 0,-1 4-15,1 1 1,-7-4 26,3-1 0,-4 0-18,-2 6 0,-4-1-5,-1 0 0,-6 5 24,2 1-54,-4 5 31,-1-2 0,-5 6-2,-1 0 1,-5 2 0,1 2 0,-4 5-1,-1 5 0,-1 1-29,-4 0 1,1-1 25,-5 1 1,0 0-69,0-1 0,-3 1 60,7 0 1,-4 0-58,4-1 1,-5 1 26,5 0 0,-5-6-31,5 1 48,0 0-8,5 5 1,7-7 45,3-3 1,3-4-41,1-1 1,1 0 35,0 0 1,4-6-28,1-4 0,0-3 103,-6-2 1,6 1-59,-1-1 0,1 0 7,-5 1 0,-1-1 46,1 0-66,0 0 0,0 1-75,-1-1 72,1 0 0,-2 6-29,-3-1 1,-2 7 35,-3-2-66,-3 3 25,4 2 0,-8 7-35,-2 2 46,-5 4 1,0 2-59,-1 0 0,2-1 52,-2 1 0,-3 5-57,3-1 0,2 3 51,-2-3 0,7-2-12,-2 2 1,3-3 2,2-1 1,0-5-8,0 0 22,0-7 0,7 4 11,3-7 0,4 0 13,6 0 0,-2-5-26,6 0 1,1-12 21,4 3 1,1-4-17,-1 3 1,0-1 75,1-4 0,-2 4-67,-4-4 0,2 4 2,-6 1 1,-1 5-4,-4 1 1,-5 5-1,0-1 0,-5 4 81,4 1-52,-5 0-102,2 6 0,-6 7 73,0 7 1,0 0-92,0-6 1,0 1 79,0 0 1,0-1-16,0 1 14,0 0 3,0-1 1,7-5-2,2-4 1,0-4-10,0-1 0,3-1-27,7-4 1,-2-2 33,2-3 1,-2-3-2,-3 3 1,1-1 1,0 1 0,0-1 8,-1 6 1,1 0 15,0 5 10,-7 0 22,5 0 1,-10 2-51,7 3 1,-7-2 20,2 7 0,-2-6-9,2 6 0,-1-5-19,5 5 0,1-5 21,5 5 0,-4-7-13,4 2 1,-2-4 11,12-1 0,-6 0-1,6 0 1,-6 0-13,6 0 0,-7 0 7,1 0 0,3 0-15,-3 0 1,1 0 14,-6 0 0,-4 0 38,0 0 0,0 0-31,5 0 0,-1-4 2,1-1 0,0 0-11,-1 5 0,1-5 0,0 0 0,1-6-12,4 1 1,-2 2 17,6-2 1,-4 0 34,4-5 1,-6 1-35,2-1 1,-6 0 38,-4 0 0,-2 2 71,-3 4-54,-3-4 1,-2 6-40,-10-3 1,-11 4 5,-8 6 1,-1 0-143,-4 0 1,3 1 86,1 4 1,-4-2-213,0 7 1,4-5 63,6 5 1,1 0-147,-1 4 0,2-4 36,8 0 0,-1 0 30,0 5 0,5-6 246,1 1 0,5 0 0,4 5 0,9-1 0</inkml:trace>
  <inkml:trace contextRef="#ctx0" brushRef="#br0" timeOffset="6146">13847 2367 7569,'23'0'0,"-1"0"0,-8 0 0,-4 0-575,0 0 390,-7 7 0,9-4 140,-8 7 0,1 1 233,-5 9 0,-1-2-64,-4 6-87,-3 1 0,-7 6 87,0 3 1,1 3-51,-1 8 0,-5-1-6,1 0 0,-8 0-6,3 0 1,-4 0-63,-1 0 1,-2 0 66,-4 0 0,3-4-251,-7-1 1,-1-11-95,-4 1 1,2-9 277,3-1 0,-4-9 0,6-4 0</inkml:trace>
  <inkml:trace contextRef="#ctx0" brushRef="#br0" timeOffset="6363">13010 1823 7569,'0'15'0,"-2"-2"568,-3-3-349,3 3 0,-6-12 256,3 4 96,4-3-895,-6-2-730,1 0 1054,4 0 0,-5-7 0,7-1 0</inkml:trace>
  <inkml:trace contextRef="#ctx0" brushRef="#br0" timeOffset="8913">604 897 6960,'-9'0'588,"-4"0"-550,4 0-87,-5 0 79,0 0 0,-6 0 14,1 0 1,-8 0-4,3 0 1,-4 0-129,-1 0 1,-1 0 34,1 0-30,0 0 79,-7 0 1,3 0-15,-6 0 1,6 0-23,-1 0 0,4-6 6,6-4 0,-1 2 26,11-2 1,-4 2-2,8-2 1,3-3 4,3 3 0,2-3-3,2-2 1,8-4 10,7-1-10,6 0 1,8 1 84,1-1 1,6-6-80,3 2 1,3 1 105,2-2 0,1 1-54,-1-6 0,-2 6 13,-3-1 1,4 2-28,-4-1 0,-1 1-155,1 3 1,-7 4 55,3-3 0,-11 7-107,-4 2 1,-4 5 166,-1-4 0,0 5 0,-1-2 0</inkml:trace>
  <inkml:trace contextRef="#ctx0" brushRef="#br0" timeOffset="10182">927 618 7569,'8'0'-392,"5"0"1,-11-2 427,3-3 248,-4 4 117,-1-6-347,-6 7 1,3 2-142,-7 3 157,0 3-17,-5 6 0,1 1-172,-1 0 161,0 6 1,2-3-81,3 7 0,-3-6 93,3 6-64,-3-7 0,5 3 11,3-6 0,4-1 2,1 1-5,0 0 1,1-2-122,4-3 128,3-4 1,12-1 4,0 0-61,-1 0 54,2-5 12,2-7 0,2-1 1,-1-7 0,-4 1 17,4-1 1,-1 0 8,2 1 0,2-6-1,-2 0 0,1-1 6,-1 2 1,1 4 27,-7 0-55,7 0-6,-9 7 1,9 0 4,-7 3 9,1 4 0,-5 1-43,-1 0 63,1 0-72,0 6 0,-5 2-12,-1 7 0,-5 0-6,1-1 0,-4 1 10,-1 0 0,-1-1-75,-4 1 1,3-5 56,-3 0 0,4-5 21,1 4 0,1-5-41,4 1 0,-2-4 28,7-1 0,0 0 52,5 0 0,4-6-50,1-4 0,6 2 103,-1-2 1,-4 2-18,-2-2 1,3-1-21,-3 6 0,6 0 99,-6 5-124,-6 0 1,0 0 12,-3 0 0,-2 1 29,2 4-33,-7 3 1,9 7-3,-7 0 1,1 0-7,-1-1 1,-2-4-4,7 0 0,-5-5-27,5 5 33,0-7 1,6 3 2,4-6 1,-4 0-5,4 0 0,2 0 21,3 0 0,1 0-20,-1 0 1,2 0 25,-2 0 0,3-6-21,1-4 1,0 2 60,1-2 1,-2 0-38,-4-4 0,4-6 3,-4 0 0,-2-1-3,-3 2 1,-2 2-6,-3-2 1,-4 2-62,0 3 0,-7 4 57,2 0 1,-3 5-60,-2-5 1,-2 7 34,-3-2 1,-3-1-6,-7 1 1,1 0-44,-1 5 0,0 0-10,0 0 1,-1 0-26,-3 0 1,2 5 61,-2 0 0,2 6-25,3-1 0,-1-2 16,0 2 1,2 4-27,3 6 1,-1 0 20,6-6 1,0 3 26,5 2 1,0-2-12,0 2 1,7-2 5,2-3 0,11 1 45,4 0 0,-1-7-50,2-3 1,-1 1 100,6-1 0,-1 0-90,1-5 0,-1-5 105,0 0 1,2-6-72,4 1 0,-4-3 4,3-2 0,-3 1-21,-2-1 0,1-5-4,-1 1 1,-4-1-10,-1 5 1,-6 2 25,2 4 0,-9-5-170,-1 5 158,-7 2-99,4 1 68,-7 6-35,0 6 0,-2 1 7,-3 2 0,-1 9-4,-4-3 1,-1 3 7,6-3 1,0-1-8,5 1 36,0 0 0,3 0-17,7-1 0,1-6 72,14-3 1,-6 2-67,6-2 1,-1 0 58,6-5 1,-1 0 13,1 0 0,-1-2 8,0-3 0,-4 2 11,-1-7 0,-4 5 5,4-5 0,-6 5 15,2-4 1,-4 1-52,-1-2 1,-5-3 35,0 3 1,-6 2 22,6-2-19,-6 0 0,2-5-44,-6 1 1,-6 1-1,-4 3 1,-8-2-79,-2 7 1,-1-6 82,1 1 0,-3 4-94,-6 1 0,1-2 82,4 2 0,-4 0-176,4 5 1,-6 0 52,-4 0 1,8 2-55,-4 3 0,6 3-46,-1 7 1,2 0 196,4-1 0,3 8 0,-6 0 0</inkml:trace>
  <inkml:trace contextRef="#ctx0" brushRef="#br0" timeOffset="10656">3205 588 7569,'8'7'-512,"-1"-5"256,-7 11 65,0-12 436,0 12-104,0-5 0,-2 2-32,-3 0-47,4 0 1,-11 5-50,7-1 0,-6 1-12,1 0 0,2-1-134,-2 1 164,7 6 0,-8-4-18,6 2 1,0-2-15,5-3 3,0 1 1,0-5-8,0 0 0,6-2 6,4 2 1,10-2 0,4-3 1,-1-4 11,2 4 0,-1-5 0,5-5 0,-4 4 4,-1-4 1,-4-3-2,5-2 1,-3-3 123,3-2-126,3 0 0,-12 1 90,4-1-87,2-6 0,-5 3 13,2-7 0,-1 7 4,2-1 0,-4 2-9,4 3 0,-2-1-1,1 0 1,-2 2-6,2 3 1,3-1-5,-3 6 0,6 0-2,-6 5 7,7 0 0,-9 0 19,2 0 1,-2 7 32,-3 2-81,-5-2 1,2 6 5,-6-3 0,0 5-9,-5 4 1,-2-1-4,-3 7 1,-3-3-13,-7 3 1,-4 1-95,-1-6 0,6 4-17,4-4-4,0-1 65,2 3 0,1-11-96,7 4 1,0-9-12,0 4 0,8-7 183,7 2 0,6-3 0,9-2 0</inkml:trace>
  <inkml:trace contextRef="#ctx0" brushRef="#br0" timeOffset="11013">1721 0 7569,'-10'17'-4,"0"2"0,0-7-76,-4 2 0,4-9 82,0 0 1,7-1 495,-2 0-446,3-2-61,2 5 1,0-7 0</inkml:trace>
  <inkml:trace contextRef="#ctx0" brushRef="#br0" timeOffset="13125">4749 809 7569,'9'0'-339,"1"0"363,-6 0 0,9 0 231,-4 0 0,6-2-64,5-3-223,3-3 37,6-7 1,2-4 46,3-1 1,2-4 3,3 4 0,4-1 7,-4 1 1,-3 4-1,-2-4 0,-4 4-53,-6 1 37,-3 1 1,-11 6-148,0 3 205,-7-4-167,4 8 99,-20 7 1,1 4-146,-12 10 0,-1-2 76,-4 1 0,-5 4-49,-1 7 1,-5-1 21,0 0 0,3 6-13,-2-1 1,1 5-60,-1-5 1,-2 6 49,7-6 1,-1 0 86,6-4 0,0-3-56,-1-2 0,2 1 32,4-6 1,3-1-25,6-4 1,5-2 16,0-3-24,7-4 0,3-6 6,10 0 1,10-3 93,4-7 1,4 0-76,1-9 0,1-2 94,-1 1 0,5-4-55,1 4 0,-1-6 73,-5 1 0,2 2 5,4-1 1,2 1-22,7-1 0,0-4-38,0 3 0,5-2-1,0-3 0,-1 2-33,-9 4 1,-3-2 40,-7 6 1,-6 5-139,-3 6 149,-4 5-34,-1-2 0,-7 12-8,-3 4 1,-3 3 34,-2 2-36,0 0-2,0 6 1,1-5-22,4 4 0,-3-9 30,3-1 0,-4-5-19,-1 5 1,2-7 27,3 2-97,-4-3 1,12-4 65,-3-3 0,3-3-12,2-7 0,5 0 15,-1 1 1,7-3-1,-1-2 1,-2 3 57,1-4 0,1-1-59,4 1 1,-1 0 104,-4 6 0,4 4-88,-3 0 1,-4 5 37,-2-5 0,-1 7-23,2-2 0,-9 4 45,4 1 1,-8 0-25,3 0-2,-7 0-85,3 6 1,-6 2 65,0 7 0,-1-2-110,-4-3 0,-2 3 58,-3-3 0,-3 3-79,4 2 1,-3-1 80,2 1 1,-3 0-12,3-1 1,4 1-11,1 0-3,-3-1 69,6 1 0,-3-5-47,10 0 1,5-7 40,10 2 1,-2-5-31,6-5 0,-1 2 37,1-7 1,3 5-17,-8-5 1,6 0-1,-6-4 1,1 4 30,-5 0-19,-1 0 1,-1 1 27,-3-1-30,3 7 74,-11-4-77,4 7 1,-6 2-74,0 3 0,0 3 68,0 6 1,-5 1-97,1 0 0,-1-5 70,5-1 0,0 1-25,0 5 34,0 0 0,6-2-12,4-4 1,3 3 32,2-7 1,-1 0-34,1-5 0,6 0 51,4 0 0,3-2-34,1-3 1,0 2 42,1-7 0,-1 2-10,1-2 0,-6-3 30,1 3-11,-7-3 0,3-2 9,-6 1 0,-1-1-16,1 0 0,-2 1 62,-3-1-30,3 0 0,-11 1 8,2-1 1,-4 2-95,-4 3 51,-5-3 1,-12 11-29,-3-3 1,-11 4-85,-4 1 1,2 0-141,-3 0 1,8 5 65,-3 0 1,4 6-276,2-1 0,6 3 20,4 2 401,2-1 0,-4 1 0,-2 0 0</inkml:trace>
  <inkml:trace contextRef="#ctx0" brushRef="#br0" timeOffset="14659">6968 588 7569,'23'-8'-1150,"-2"2"1085,1-1 0,-4-1 116,6-7 0,1-1-46,4-4 358,7 4-209,-5-12 1,5 10-10,-7-6 1,-1-1-20,-4-4 1,3 1-12,-8 4 0,-4-2 1,-5 6 1,-2 0-135,2 6-24,-4-1 58,-6 7 1,-1 0-77,-4 3 0,-8 5 77,-7 0 0,-8 6-18,-1 9 0,-4 6 58,-11 4-285,3-4 135,-9 7 1,7-5-158,4 6 241,-10 0 1,15 1-8,-10-1 0,9 2-17,1 3 1,8-3 48,1 4 1,7-4-41,-1-2 1,4 1 35,5-1 1,4-1-24,6-4 0,0 2 5,0-6 1,3-5-35,7-6 1,1-5-4,14 1 0,-1-4 48,6-1 0,-1-1-24,0-4 1,1 1 35,-1-5 1,2-1-34,4-5 1,-4-1 104,3-4 1,-3 4-94,-2-4 0,6 4 71,-1 1 0,-5-3-53,-4 4 1,-2-4 7,1 8 0,2 2 13,-6-2 1,0 7-14,-6-2 1,1 3 58,0 2-56,-1 0 1,1 0-10,0 0 3,-7 0 1,0 5-45,-3 0 1,-3 1 11,2-1 0,-2-1-6,-2 5 0,0 1-3,0 5 0,-6-4 21,-4 4 0,2-4-58,-2 9 0,0-4 48,-5-1 1,6 0 9,-1-1 0,2 1-14,-2 0 1,3 0 27,7-1 12,0-6 11,0 6-14,0-13 1,7 6 2,3-7 1,4 0-15,6 0 0,-2 0-2,6 0 1,-4-5 65,4 0 1,-1-5-59,2 5 0,1-6 25,-7 1 0,6-1-10,-5 1 0,6-8-2,-2 3 1,-3-3-31,-1 3 1,1 1 16,-1-1 1,-1 0-26,-4 1 1,5-1 26,-1 0 1,-4 5 5,-5 1 0,0 5-13,4-1 1,-4-1-14,0 1-3,-7 0 1,9 12-2,-7 2 1,-1 1-70,-4 5 0,0-4 77,0 9 0,-4 1-111,-1-1 0,-5 1 94,5-1 0,-5-4-54,5 4 1,-5-9 38,6-1 0,-1-5-87,5 4 33,0-5 36,6 2 1,2-11 54,7 0 0,5-6 13,-1 1 0,6-3 37,-6-2 0,3 1-75,-3-1 0,2 5 118,4 0 1,-4 7-99,-6-2 0,0 4 80,-1 1-67,1 0 0,-2 1 22,-3 4 1,-2-2-34,-3 7 0,-3 0-7,2 5 1,0-1-25,1 1 1,-2-5 34,7 0 1,-2-5-29,2 4 0,4-5 24,1 1 0,0-4-15,4-1 1,4 0 16,2 0 1,-2-1 1,1-4 1,-6 3-9,2-3 1,-4-1 0,-1 1 0,-6 0 25,1 5 1,-5 0-22,5 0 1,-5 0 20,5 0 0,-5 0-5,4 0-24,-5 6 3,9 3 0,-7 0-2,4 1 1,3-7 43,-3 2 0,3 2 3,2-2 0,1 0-44,4-5 1,2 0 10,8 0 0,4 0 13,0 0 1,6-5-9,-6 0 0,0-7 18,-4 3 1,-3-4-13,-2-2 0,-4 0 72,-6 0 0,-2 1-25,-3-1 1,-4 0 1,-6 1 1,0-1-21,0 0 1,-3 5-6,-7 1 0,-1 1-37,-14-2 0,-1-2 41,-8 7 0,1 0-98,-6 5 0,5 0 47,-6 0 0,8 0-133,-3 0 0,6 7-23,5 3 1,-4 3-35,3 2 0,4 4-83,1 1 1,4 1 78,1-1 0,6-4-241,-1 4 269,7-4 1,-4-1 59,7-1 0,7-4-40,2 0 1,9-7 187,2 2 1,8-3-41,1-2 0,2 0 93,8 0 1,-1 0 60,1 0 1,-1 0-73,-4 0 0,-3 5 68,3-1 1,-8 3-34,-1-2 0,-9 3 41,-1 7 1,-2-1-115,-8 1 1,0 0 15,-5 0 0,-7 6-3,-3 3 1,-3-1-1,-1 2 1,-3-1-18,-2 6 0,-4-1 8,-6 0 1,-3 1-77,-2-1 1,-3 1 72,-7-1 0,4-5-175,1 1 1,2-9-72,-3-1 1,-2-2-183,3-8 1,1 0 379,-1-5 0,0-13 0,-5-4 0</inkml:trace>
  <inkml:trace contextRef="#ctx0" brushRef="#br0" timeOffset="14878">8041 192 7955,'-6'14'0,"4"-6"0,-6-1 317,3-7 97,3 0 0,-6 0-1137,3 0 292,4 0 431,-6 0 0,7-7 0,0-1 0</inkml:trace>
  <inkml:trace contextRef="#ctx0" brushRef="#br0" timeOffset="16370">15259 2367 6776,'-15'0'345,"0"0"-310,0 0 1,1 0-3,-1 0 0,-5-5 63,1 0-56,-1 0 0,6 5-50,-1 0 1,2 2 61,3 3 0,-3-2-177,3 7 163,-3 0 1,0 4-132,3 1 1,2 0 65,3-1 0,3 3 4,-2 2 0,4-2 12,4 2 0,5-2-10,5-3 0,3-4 15,2 0 0,-1-2 2,7 2 0,-6-4-6,6-6 1,-6 0 4,6 0 0,-7-1 116,1-4 0,-2-3-64,-2-7 1,-6 5-54,1 0 0,-2 1-73,2-6 1,-2 0-151,-3 1 0,-3-3-160,3-2 389,-4 2 0,6-10 0,1 4 0</inkml:trace>
  <inkml:trace contextRef="#ctx0" brushRef="#br0" timeOffset="16912">15699 1456 7609,'-8'6'96,"-5"-3"-46,3 7 0,-1 0 94,1 5-90,-3-1 1,5 1-25,-7 0 1,2 1 43,3 4 1,-3-2-120,4 6 0,-4 1 105,-2 4 1,-2 1-99,-2-1 0,3 0 81,-4 1 0,2 4-24,-2 0 1,4-4-21,-4-6 0,9-6-24,1 2-28,0-4 66,-4-8 1,4-1-55,0-7 51,7-7 0,-9-1-25,8-7 1,-6-4 17,5-1 0,-5 1-9,5 4 1,-1-5-31,1 1 0,3-7-4,-3 1 0,4 2-52,1-1 1,0 1 73,0-2 1,1-1-16,4 7 1,-3-1 4,3 5 1,1 1 26,-1-1 1,2 0-54,-3 1 92,-2-1-17,11 0 17,-11 7 128,11 1-162,-12 7 1,13 0 108,-5 0 0,0 0-54,0 0 0,1 0 69,5 0 0,4 0-45,1 0 1,6 0-45,-1 0 1,2 0-21,3 0 0,-1 0-95,1 0 0,-1 0-225,0 0 0,-1-1-23,-3-4-199,2 3 523,-10-4 0,4 12 0,-6 2 0</inkml:trace>
  <inkml:trace contextRef="#ctx0" brushRef="#br0" timeOffset="23122">3808 3984 7569,'0'-8'-202,"0"1"-51,-7 7 1,-1 0 491,-6 0-88,-1 0 1,0 0-162,0 0 0,-4 0 67,-1 0 1,-1 0-87,1 0 1,-1 2 74,-3 3 1,-4 3-51,3 7 1,-2-1 40,-3 1 1,-4 1-52,0 4 1,-6-4-7,6 4 1,-5 3-5,5 1 0,-1-1-13,6 2 0,0-3 43,-1 3 0,7 3-33,4-4 1,4-1 23,5 2 0,-1-6-47,6 6 1,2-7 41,8 1 0,3-2-60,6-3 0,8 1 40,2 0 0,9-6-4,1 1 0,9-6 44,1 0 1,-2-2-36,2-2 0,-1-2 92,-9-2 0,0-10-85,-4-5 0,-6-2 120,1 1 1,-7 2-56,1-6 0,-2 6 4,-3-2 1,-4-1-106,0 1-100,-7 1 1,4 4-2,-7 0 1,-2 5 87,-3 1 1,-3 5 64,-7-1 0,-6 4 0,-2 1 0</inkml:trace>
  <inkml:trace contextRef="#ctx0" brushRef="#br0" timeOffset="24120">4102 4234 7569,'29'-7'-996,"-6"6"938,-3-4 1,-4 1 250,-1 0 1,-5 2-10,-1-3 6,-5 3-110,2 2-119,-19 0 1,-2 5-98,-9 0 169,-4 13 0,-1-6-84,-10 12 0,-6 1 84,-4 4 0,-1 0-76,-4 1 0,-3 6 49,3 3 0,3 3-106,2 2 1,4 1 99,0-1 1,5-5-84,-4 0 1,8-6 36,-9 1 0,11-5-4,0-4 0,5-4 14,4-6 3,4 0 1,14-7-17,7-3 1,10-7 12,15-8 1,1-1 55,13-14 0,0 6-29,5-6 0,-1 1 31,-4-6 0,3 1-25,-3-1 1,4-4 0,1 0 1,5 0 107,0 4 0,0 2-103,-5 4 0,-1-2 72,-4 6 1,-5 5-53,-9 6 1,-3 0 4,-2 0 0,-9 2-9,4 7-13,-3 0 1,-3 2-9,1 3 1,-5 1-7,5 4 1,-5 3-1,5-3 0,-5-2 18,4 2 26,1 0 0,5-1-31,0 1 1,-6-6 52,1 0 1,2-2-50,7-2 0,-3-5 2,4 0 0,3-6-11,1 1 1,6-8-2,4-2 1,2 1-3,3 4 1,9-4 11,-4-1 1,1-5 23,-5 6 1,-3-6-29,-2 6 0,-4-7 68,3 1 0,-3 2-57,-2-1 0,6 1 97,-1-2 0,2-7-54,-2 2 1,-5-2 10,1 2 1,-2 3-94,-9 2 1,-1-1 104,-8 6-137,3-6 0,-13 10 51,0-4 1,-8 10-21,-12 6 0,-3 5-13,-6 9 0,-2 1-17,-3 14 0,3-1 26,-4 6 1,6-1 9,5 1 0,-3-1 1,8 0 1,-6-1 0,6-3 1,-1 2 27,5-2 0,1-2-21,-1 1 1,7-4 13,3 4 0,3-6-20,2 2 1,0-4 1,0-1 0,8-2 9,7-3 0,1 1-2,9-6 0,-5 5-28,4-5 1,1 0 23,4-5 1,0 0 19,1 0 1,-6-7-22,1-3 0,-2 2 51,1-2 1,-3 6-36,-6-6 1,0 6 0,-5-7-10,-1 6 4,-5 0-131,2 5 126,-6 0-204,0 7 197,0 1 0,0 2-10,0 0 0,0-6-9,0 6 0,7-2 79,2 2-68,11 3 0,-2-11 42,7 3 1,-1 1 10,5-1 1,1 0-3,-1-5 1,-1 0-20,-3 0 1,1-5 86,-7 0 0,1-4-78,-5 4 1,-1-5 22,1 5 1,-5-6-15,0 1 0,-2 2 31,1-2-18,-2 0 0,-7-5 2,0 1 0,0 4-79,0 0 0,-7 5 60,-2-5 1,-4 7-122,-2-2 0,-5 3 107,1 2 1,-7 0-445,1 0 181,-3 0 251,5 0 0,-4 7 0,4 1 0</inkml:trace>
  <inkml:trace contextRef="#ctx0" brushRef="#br0" timeOffset="24380">5557 4278 7569,'23'8'-763,"-3"-3"442,-4-3 1,5 2 297,4 1-45,-4 0 0,7-5 326,-4 0 0,1 0-87,4 0 1,-8 0 66,9 0-208,-11 0 1,3 0 25,-8 0 1,-6 7-7,-3 3-60,-3 3 1,-9 1 16,-2 1 0,-4 5-85,-2-1 25,0 7 0,-4-9-58,-1 2 0,-1-2 10,1-3 105,4-5-4,-12-3 0,12 1 0,-6 1 0</inkml:trace>
  <inkml:trace contextRef="#ctx0" brushRef="#br0" timeOffset="24729">6013 4293 7569,'15'0'-531,"-1"0"377,1 0 0,-5 0 134,-1 0 1,1-2 243,5-3 1,0 3-200,-1-3 0,1-1-10,0 1 1,1 0 13,4 5 15,-4-6 1,5 4 1,-6-3 0,5 5-1,-1 5 0,1 2-39,-6 2 1,0 4 39,-5-3 0,3 3-109,-7 2 0,0 0 90,-5-1 1,-2 6-99,-3 0 0,-5 4-26,-9-4 1,1-1-99,-7-4 0,7 0 62,-1-1 0,2-5 133,3-5 0,-1 5 0,0-1 0</inkml:trace>
  <inkml:trace contextRef="#ctx0" brushRef="#br0" timeOffset="26163">6733 4160 7569,'8'0'-706,"-1"0"250,-1 0 352,-4 7 532,4-6-379,-12 13 0,-2-6-38,-7 6 0,5-4 8,0 0 1,1 1 7,-6 9 1,5-4 25,0 4-49,7-4 0,-8-1 8,6 0 0,0-1 8,5 1 1,0 0-67,0-1 51,0 1 0,5 0-15,0 0 0,6-7 14,-1-3 0,3-4-7,2-1 1,-1 0 10,1 0 1,1-1-2,4-4 1,3-3 4,6-7 0,-3 0 16,4 0-23,-4 1 0,11-6 3,-2 1 0,-4-1 12,3 5 0,-8 2 1,-1 3 0,-7-1-3,1 6 0,-2 0 3,-9 5 129,5 0-126,-5 0-41,0 7 0,-1 1 1,-7 7 1,0-1-68,0 1 1,-5 0 56,0-1 0,-5 1-36,5 0 1,-1-1 46,1 1 0,3 0 58,-3 0 0,5-7-49,5-3 1,3 1 9,7-1 1,1 0 1,4-5 0,-2-7-7,6-2 0,-4-4 18,5-2 0,-8 2-9,3 3 0,1-3-10,-1 3 1,0 2 9,-6-2 18,1 7-12,0-4 1,-6 7 24,1 0-40,-7 7 5,4 1 0,-7 7-3,0-1 7,0-5 0,2 2-3,3-6 1,3 5-1,6-5 1,1 0-24,0-5 0,4 0 24,1 0 1,5 0-2,-6 0 1,7-2 24,-1-3 1,-2 3 3,1-3 1,-4 2 19,4-2 0,-4 4-37,4-4 1,-4 3-14,4 2 1,-4-5 18,4 0 0,-6-4-31,2 4 1,1-5 27,-1 5 1,-1-6-9,-4 1 0,5 2 19,-1-2 0,1 0-1,-5-5 1,-2 1 35,-3-1 0,3 0-44,-4 0 1,-2 6 43,-2-1-36,-4 0 0,-2 0-15,-4 0 0,-3 7 17,-7-2 0,-6 4-66,-4 1 0,2 0 9,-1 0 0,4 1-112,-4 4 1,1-2-28,-1 7 1,-4 0 37,3 5 0,4-1-83,1 1 1,-1 0 39,2 0 1,4-2-209,5-4 279,7 4 1,3-6 25,10 3 0,4-4 72,6-6 0,3 0 0,6 0 0,-1 0 30,-4 0 1,3 0-46,-8 0 1,7 0 169,-1 0 1,-4-5-59,-1 1 1,-4-3 45,-1 2 1,-1 3-64,1-2 0,0 2 9,-1 2 1,-4 0 18,0 0-61,0 0 1,3 6 24,-3 4-34,-4 3 1,-6 2-7,0 0 0,-5 6-7,0 3 0,-6 6 18,1 4 0,-3-3 0,-2 4 0,1-3-3,-1 2 0,-5-2 2,1 2 0,-2-5-105,1-4 99,4 2-30,-12-4 0,10 5 6,-7-3 0,3-4-33,-3-6 1,-3-2-12,4-4 1,1 3 4,-2-7 1,8-2-104,-3-8 0,10 0 97,5-10 1,4 4-12,1-9 0,1-2 83,4-3-58,10 4 0,8-7 23,6 4 0,0-4 9,1-2 0,-1 3 29,1 2 1,1-6-42,3 7 0,-1-7 109,6 6 0,7 2-57,8-1 0,1 4-7,-1-4 0,1 6 8,-6-2 1,-4-1 2,-6 1 1,-7 1 34,3 4 1,-11 0-50,-4 1 1,1-6-3,-1 0 0,-1 1 3,-4 4 1,-5 2-9,0 3-55,-7-3 6,3 5 0,-7 0-63,-4 3 0,-5 3 90,-10 2 1,2 0-109,-6 0 0,4 5 54,-4 0 1,-1 7-59,-4-3 1,4 4 70,1 2 1,6 0-28,-2-1 1,4 6 20,1 0 0,2-1-11,3-4 0,4 5 17,6-1 0,2 1 10,2-6 0,10 1 44,5 0 0,7-7-51,-1-3 1,7-3 74,3-2 1,-1 0-66,-5 0 1,1-2 73,-1-3 1,-1-3-55,-3-7 1,1 0 1,-7 1 0,1 4-2,-5 0 0,-1 5 0,1-5 1,-5 7 1,0-2 5,-1 4-30,6 1 20,0 6 1,-1 1-11,1 3 0,5-2-38,-1-3 1,6-4-2,-6 4 0,8-3-57,-3-2 1,4 0-162,1 0 1,-1 0 263,-4 0 0,11 6 0,-4 2 0</inkml:trace>
  <inkml:trace contextRef="#ctx0" brushRef="#br0" timeOffset="26372">9761 4410 7569,'10'8'-490,"0"-3"53,-7-3 386,3-2 1,-7-5 50,-4 0 0,3-6 0,-4 2 0</inkml:trace>
  <inkml:trace contextRef="#ctx0" brushRef="#br0" timeOffset="26531">9805 4116 7569,'0'8'-1260,"7"5"1222,-6-11 73,6 11-179,-7-11 1,-2 3 143,-3-10 0,4 3 0,-6-4 0</inkml:trace>
  <inkml:trace contextRef="#ctx0" brushRef="#br0" timeOffset="26839">6704 3440 7569,'0'15'0,"0"-1"-350,0-5 1,0 4 402,0-12 105,0 6 0,-7-14 0,-1-1 0</inkml:trace>
  <inkml:trace contextRef="#ctx0" brushRef="#br0" timeOffset="28625">11569 4381 7343,'-6'8'-256,"-4"-3"465,3-4 0,-11-1-159,4 0 1,-6-1 41,0-4 1,2 2-115,-6-7 0,-1 7 57,-4-2 0,0 1-74,-1 0 1,2 2-17,4-3 0,-2 3-193,6 2 1,1 0 247,4 0 0,0 7 0,0 1 0</inkml:trace>
  <inkml:trace contextRef="#ctx0" brushRef="#br0" timeOffset="29344">12098 4498 7569,'-6'9'-185,"4"-3"161,-4-6 579,6 0-586,0-6 1,0-3 73,0-5 0,1-1-70,4 0 0,3-4 79,7-1 0,0-4-11,-1 4 1,1-6-87,0 1 79,6-2 1,-3-3-71,6 1 0,-6-1 49,2 1 1,-5 0-79,-6-1 0,5 2 57,-5 4 1,0-2-269,0 6 1,-4 1 94,5 4 0,-7 5-505,2 0 247,-3 7 439,-2-4 0,0 7 0</inkml:trace>
  <inkml:trace contextRef="#ctx0" brushRef="#br0" timeOffset="29651">12186 4160 7569,'7'8'0,"1"4"-413,7-7 217,0 0 164,6-5 1,-3 0 251,6 0 1,1 0-163,4 0 1,1 0-6,-1 0 1,7-7-31,3-3 1,3 2-7,3-2 0,-3 2 37,-3-2 0,-3-3 14,-6 4 1,-1-5 57,0 0-91,-6-1 0,3-5 15,-6 1 0,-2-2 8,-8 1 0,-4 4-101,-6-4 1,0 2 91,0-1 1,-13 4-153,-6 0 1,-4 2-73,-7 8 0,3-1-103,-13 1 0,8 3 24,-3-3 0,4 5 254,2 5 0,0 3 0,-1 7 0</inkml:trace>
  <inkml:trace contextRef="#ctx0" brushRef="#br0" timeOffset="30994">12921 4351 7569,'15'9'8,"-5"-1"26,0-3 1,1-4 97,9 4 0,-4-5 11,4-5 1,2 2-99,3-7-43,3 0 1,8-4 26,3-1 1,-2-5 121,3 1 0,-6-2-117,5 1 1,-1 2 53,1-7 0,2 1-33,-7-5 0,0 4-7,-4 1 1,-7 1-69,-4-2 0,-4-1-76,-5 6 1,-4 1 96,-6 4 1,-1 5-116,-4 1 0,-5 5 42,-10-1 1,-3 4-33,-6 1 0,-7 6 38,-3 4 0,1 3-100,-1 2 0,5 4 112,-5 1 1,1 6-6,-1-1 0,3-2 91,7 1 1,4 1-81,1 4 1,6 0 69,-2 1 1,5-1-55,5 1 0,-1-1 24,6 0 1,0-1-13,5-3 0,5 1 24,0-7 0,11 1-15,-1-5 1,10-1-4,-1 1 0,4-7 47,1-3 1,2-3-48,4-2 1,-3-2 99,7-3 0,-6-3-84,1-7 0,-3-4 90,-1-1 1,-1 1-74,1 4 1,-8 0-1,-2 0 1,-4 1 10,-1-1-17,0 0 1,-5 2-48,-1 3 1,-5 2 62,1 3-152,-4 4-27,-1-6 137,0 20 0,-1-8-67,-4 10 1,3-9 40,-3 4 1,2-2-5,-2 2 0,3 3 20,-3-3 0,-1 3-8,1 2 0,0 0 43,5-1 1,-5 1-76,0 0 76,0 6 0,5-5-33,0 4 0,2-5 90,3-6 1,3-2-44,7-7 1,-5 0 6,-1 0 0,6 0 36,5 0 1,1-2-60,-1-3 0,-2-3 40,6-7 1,-1 1-26,1-1 1,4 0 105,-3 1 0,-2-6-66,1 0 0,-6 6 3,2 4 1,-4 0-50,-1-5 1,-1 7 32,1 3-162,-7-3 183,5 7-135,-11-6 0,4 9 79,-6 3 0,0-2-160,0 7 100,-6-1 0,-1 6-12,-2 0 1,-3 0 23,7-1 1,-5 1-6,6 0 0,-1-6-55,5 1 38,0 0 65,0 5 1,1-5-60,4-1 93,3-5-63,14 2 0,-1-6 47,3 0 0,-1-6 14,-3-4 0,-2-3 14,6-2 0,-4 0 3,4 1 1,-4-1-45,4 0 1,-1 1 49,2-1 0,3 5-42,-4 0 1,5 5 26,6-4 1,1 5-20,3-1 1,2 4 14,-7 1 0,0 0-8,-4 0 0,-7 5 2,-4 0 1,-7 6-74,-3-1 1,-5 3 64,1 2 0,-4-1-145,-1 1 0,-6 1 75,-4 4 0,-3-4-139,-2 4 1,-3 1 41,3-1 0,-6-6-617,11-4 749,-13 0 0,14 5 0,-13-1 0</inkml:trace>
  <inkml:trace contextRef="#ctx0" brushRef="#br0" timeOffset="31885">15538 4587 7569,'0'8'-731,"0"0"888,0-3 133,0-4-194,0 6 1,6-7 14,4 0 1,-2 0 62,2 0 1,2 0-91,7 0 1,-1 0-16,7 0 0,-1 0 19,5 0 0,1 0-14,-1 0 0,6-7-21,-1-2 1,0-3-11,-4 2 1,-8-3-64,-2 4 1,-4-5 81,-1 0 1,-2-1-144,-3 0 175,-4 1-157,-6-1 0,-6 2 60,-4 3 0,-9 4-139,-6 6 1,-3-5 42,-1 0 1,1 0 33,4 5 1,-3-2-80,8-3 1,-1 2 92,6-7 1,1 5 49,3-4 1,3 4-56,7-5 1,0 0 117,0-5 0,2 1-105,3-1 1,9-1 122,11-4 0,-2 2-14,1-6 1,-4 4 40,4-5 1,-6 8-41,2-3 0,-9 2-11,-1-2 53,-7 4 1,2-5-69,-10 6 1,-8 5-94,-6 0 0,-7 7 66,1-2 0,-3 4-286,-1 1 0,1 1-55,4 4 1,-2-2-575,6 7 901,0 0 0,6 5 0,-1-1 0</inkml:trace>
  <inkml:trace contextRef="#ctx0" brushRef="#br0" timeOffset="33295">16537 4293 7569,'10'1'0,"0"4"0,-5-3-405,5 3 208,-1-4 193,0-1 1,4-1 278,-4-4 0,5-2-185,0-3 0,6-3-60,-1 4 0,1-5 13,-5 0 0,1-1-77,4 0 1,-4 6 54,4-1 0,1 2-8,-2-2 0,8 3 22,-3 7-10,-3-6 1,5 4-13,-6-3 0,5 4 64,-6 1-45,-6 6-1,0 9 1,-13 6-95,0 4 1,-6-3 89,-9-2 1,-5-2-134,1 6 1,-1-4 65,6 5 1,-1-7-49,0 1 0,0-1 69,1 2 1,6-4-8,3 4 1,3-9 59,2-1 1,0-5-60,0 5 1,11-6 95,4 6 1,8-6-47,-3 0 1,11 3 89,-2-2 0,5 0-34,1-5 0,-4 0-35,3 0 0,2-2-18,-2-3 1,0-1 12,-4-4 0,-1-3-7,1 3 0,-1-8 5,0-2 1,-6 1-11,-3 4 1,1-1-3,-1-4 0,-1 4 101,-4-4 0,-2-1-96,-3 1 0,1 1 4,-6 4 0,0 0-25,-5 1 1,-1 4-65,-4 0 0,-4 7-45,-5-2 0,-3 3 70,-2 2 1,3 0-48,-4 0 0,-1 2 52,1 3 1,0 3-37,6 7 0,-6-1 29,1 1 0,1 0 5,8 0 0,-2 4 34,7 1 1,-4 1-24,4-1 1,0-4 11,5 4 0,6 1-12,4-2 1,5 1 34,5-5 0,-3-1-31,8 1 1,-5-7 63,4-3 1,-6 2-58,2-2 0,3-1 71,1-4 0,-1-1-16,1-4 0,-1 2-33,2-7 0,7 0 41,-2-5 0,4-1-36,0-4 0,-1 2-42,6-6 0,-4-1 40,4-4 1,-2 0 22,3-1 0,-5-1-3,-5-3 0,4-2 1,0-3 0,1-4-4,-6 4 0,1-5 8,-1-5 1,0 3-88,1-3 0,-7 4 68,-4 0 0,-2 8-143,-3 3 1,-4 3 79,0 1 1,-7 7-202,2 4 180,-3 9 0,-9 3 37,-3 7 0,-3 4 12,-1 5 1,-3 3-34,-2 12 1,1 1 66,-7 4 0,6 2-49,-6 4 0,5 2-20,-4 7 0,4 5 31,-4 0 0,4 2-25,-4-2 1,4-2-1,-4 7 1,-1-6-6,-4 1 1,-1-4-14,1-1 0,6-1 20,3-4 1,6-5-10,4-9 9,3-4 1,9-13-58,3-3 0,5-10 57,9-5 0,4-4 48,7-6 1,-1-1-10,0-4 0,1-2 10,-1 2 1,-4 2-9,-1-1 0,-6 6 67,2-2 0,-4 9 110,-1 1-164,0 7 22,-1-4 0,-1 9-14,-3 3 1,-3 0-35,-7 9 1,0-2-27,0 7 1,0-2-9,0-3 0,0 3-20,0 2 1,0-6 55,0 7 0,5-12-40,-1 7 0,8-9 27,-2 4 0,3-7 25,1 2 1,6-3-26,0-2 0,6 0 18,-2 0 1,-3-2 24,-1-3 0,1 2 8,-1-7 0,0 2-23,-6-2 0,1-3-7,0 4 0,-1-5 3,1 0 0,-2 4 1,-3 0 0,1 5-20,-6-5 21,7 7-24,-11-3 4,6 6 0,-7 6-7,0 4-78,-7 3 1,6 7 86,-4-1 1,3 1-18,2-5 0,0-1 6,0 1 1,7-2 53,2-3 1,1 1-54,5-6 1,-4 0 74,9-5 0,-2 0-16,2 0 0,-2-2 9,6-2 0,-4 0-11,4-6 0,-6 1 13,2-6 1,-1 0 64,-4 1 1,8-6-78,-8 0 1,2 1 103,-2 4 1,-5-5-88,0 1 0,-7-1 51,2 6 0,-3-1-73,-2 0 1,-7 2-62,-3 3 0,-4-1 34,-6 6 1,2 0-120,-7 5 0,1 0-7,-5 0 1,6 0 72,3 0 1,-1 7-284,1 2 0,1 4 106,4 2 1,0 0 222,1 0 0,-1 6 0,0 2 0</inkml:trace>
  <inkml:trace contextRef="#ctx0" brushRef="#br0" timeOffset="33697">18874 4293 7569,'15'0'-141,"-5"0"285,0 0-113,-7 0 219,10 0-191,-11 0 1,4 1-115,-6 4 55,0-3-90,0 4 0,0 1 121,0 3 0,-6 3-80,-4 1 0,2 1 45,-2 0 0,2 4-77,-2 1 0,-1 0 92,6-6 0,-5 1-75,5 0 62,0-1 0,7-4-2,3 0 1,3-7-6,6 2 0,8-8 11,2-2 0,4-6 0,1 1 1,2-8-2,4-2 1,-4-4 47,3 4 0,2-4-20,-2 4 1,-1-1 3,-9 1 0,3 4-7,-8-4 0,6 9-8,-6 1 0,6 7 37,-6-2 1,6 3-32,-6 2 1,6 5-37,-5 0 1,-1 11 34,-4-1 1,-7 8-55,-3-4 1,-3 8-4,-2-3 0,-12 4-109,-3 1 0,-3 1-141,4-1 1,-4-6 78,3-3 1,-3-4-267,8-1 471,4-7 0,-7 5 0,5-5 0</inkml:trace>
  <inkml:trace contextRef="#ctx0" brushRef="#br0" timeOffset="34204">19654 4307 7569,'22'0'-128,"1"0"-59,-3 0 171,3 0 1,1-5-57,1 0 1,-2-6 121,1 1 1,-1-3 14,-3-2 0,-2-4 12,6-1 1,-6-4 5,2 4 1,2-8-18,3-1 1,1-2-70,-1-8 0,2 4 56,-2-4-6,3 0 0,-1-3-33,-2 2 1,-6 0 47,-9 5 1,2 6-157,-7 4 1,0 7 89,-5-1 1,-7 9-95,-3 5 0,-8 4 66,-1 1-1,-8 8-50,3 6 0,-1 4 49,-4 12 1,8-3-13,-9 13 1,6 4 13,-1 5 0,-1 5 10,7-5 1,-7 5 55,1-5 0,-8 6-47,-1-1 0,-2 3 49,2 2 0,5-7-40,-1-3 0,2-5 2,9-4 1,-1-5-23,5-5 1,7-7 24,3-4-93,4-9 1,4-3 76,7-7 1,1-7-39,14-3 1,-1-4 26,6-6 0,-1 2 40,0-6 1,-1 6-43,-3-2 1,1 4 115,-7 1 0,3 7-65,-3 3 1,-7-2 12,2 2 1,-2 1 47,3 4 1,-1 6-54,1 4 1,0 3 87,-1 2 1,6-4-85,0 4 0,1-5-33,-2 4 1,-1 1 37,7-5 1,-1-2-154,6 2 0,-1-7 113,1 2 0,-1-3 0,0-2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08.7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471 706 7569,'-7'9'-592,"-1"-3"645,-7-6 1,1 0 231,-1 0 0,0 0-169,1 0 1,-3-1-67,-2-4 0,2 3 14,-2-3 1,-4 2-15,-2-2 1,2 3-72,-1-3 1,1 4 57,-1 1 0,-3 0-15,8 0 1,-1 0-61,6 0 0,-1 1-366,0 4-243,0-3 254,1 4 393,6-6 0,-5 7 0,4 1 0</inkml:trace>
  <inkml:trace contextRef="#ctx0" brushRef="#br0" timeOffset="1360">2176 177 7569,'-15'0'14,"0"0"-4,1 0 0,-6 0 15,1 0 0,-8 0 55,3 0 1,1 2-134,-1 3 0,-1-2 91,-4 7 1,-1 0-53,1 4 1,-2 3 42,-3 2 33,3-2 1,-10 10-20,6-2 0,-4 1-31,5-1 1,-5 6-23,4-7 1,1 7 58,5-6 0,6 1-132,3-2 1,1 4 70,4-4 1,-1 4-162,11 2 0,0-6-12,5 1 0,1-6 14,4 6 1,5-7 47,10 1 0,3-2 50,6-3 0,7-5 125,3-5 0,10-2-128,5-2 0,-2 0 111,2 0 0,-6-7-89,1-2 1,-4-6 191,-1-5 1,-4 2 23,-1-6 0,0-1 15,5-4 1,0 0 68,0-1 0,0 1-122,0-1 1,-1-4 58,-4 0 0,-5-5-47,-9 4 0,-4-1-103,-6 2 1,-7 3 73,-3-3 0,-10 4-79,-5 6 0,-5 3-50,-4 6 0,-11 2-125,-9 3 1,-5 4-145,-5 6 0,7 0 139,-7 0 1,6 6-254,-6 4 0,5 3 23,5 2 382,10 6 0,-6 2 0,4 6 0</inkml:trace>
  <inkml:trace contextRef="#ctx0" brushRef="#br0" timeOffset="1932">2176 1089 7144,'-8'-15'448,"-5"0"0,4-6-155,-5-4 1,-1-2-150,0-3 1,1-4-167,-1 0 1,-5-1 86,1 6 1,1 0-319,8-1 1,-3 2 162,3 4 0,2-2-340,-2 6 1,7 1 76,-2 4 0,-2 0-382,3 1 735,-1-1 0,5 0 0,0 0 0</inkml:trace>
  <inkml:trace contextRef="#ctx0" brushRef="#br0" timeOffset="2751">2779 648 6670,'-15'0'470,"0"5"-375,0-1 1,1 8-44,-1-2 0,2-2-1,3 2 1,-3 1-163,3 9 153,-3-4 0,0 5-87,3-6 24,-3 0 1,12 4 74,-4 1-137,3-1 36,2-4 1,2 0 17,3 0 0,4-1-5,11 1 1,3-7 20,6-3 0,1-3-2,-1-2 1,1 0 19,-1 0-12,0-7 0,1-1 57,-1-7 1,0-4-55,1-1 1,-2 0 85,-4 6 0,2-1-58,-6 0 4,-1 1 10,-4-1-70,-7 7-43,5 1-16,-11 7 23,5 7 0,-9 1 56,-3 7 1,3-1-93,-2 1 1,2 0 39,2-1 38,0 1 0,0 0-15,0 0 1,5-6 80,0 1 0,6-2-40,-1 2 1,3-3 13,2-7 1,1 0 30,4 0 0,-2 0-51,6 0 0,-4-2 33,4-3 1,1-1-23,4-4 1,-4-3 45,-1 3 1,-6-2-41,2 3 0,-4-3-16,-1 7 9,-7-6-8,5 9-8,-11-4 1,4 7 16,-6 4 0,0-1-14,0 5 0,2-4 11,3 5 0,-2 0 4,7 5 0,-1-2-6,6-4 1,1 4 51,4-3 1,-2-2-26,7 2 0,-1-7 5,5 2 0,-4-3 55,-1-2 1,-4-2-63,5-3 1,-7-3 108,1-6 1,2-1-98,-1 0 1,0 1-18,-6-1 0,-4 0 27,0 0 1,-2 1 85,2-1 0,-4 0-72,-6 1 0,5-1 93,0 0 1,-2 1-59,-7-1 0,-5 0-14,-5 0 0,-6 2-179,0 4 1,-6-3 101,2 7 1,-4 0-258,-1 5 0,-1 2 114,1 3 0,-1 3-91,1 7 0,1 1-84,4 4 1,-2-4-397,6 4 709,0 2 0,-1 1 0,-2 7 0</inkml:trace>
  <inkml:trace contextRef="#ctx0" brushRef="#br0" timeOffset="3324">3954 721 7569,'15'-10'-965,"0"1"701,0 5 1,-1-4 286,1 3 1,-5 2 144,0-7 0,-6 7 116,6-2-278,-7 3 0,6 1 80,-4-4-72,-4 3 1,6-3 42,-7 10 0,-2-2-36,-3 7 1,2 0 31,-7 5 0,5-1 1,-5 1 0,2 1-82,-2 4 0,-1-4 6,6 4 1,-5-2-1,5 2 0,1-4-6,4 3 1,0-2-10,0-2 1,6-1 12,4 1 0,5-5 7,4 0 0,-1-7 35,7 2 0,-1-4-32,6-1 0,-3-1 95,-2-4 1,3 0-63,-4-10 0,-1 4 8,1-9 1,-1 2-8,2-1 0,-4 2 6,-6-2 1,-1 2 6,1 3 0,-2-1 0,-3 0 0,1 5-17,-6 1-108,0 5 198,-5-2 0,0 7-161,0 4 1,0-1 11,0 5 1,0 1-61,0 5 0,0 0 91,0-1 0,0 1 18,0 0 1,0-1-29,0 1 1,12-2 77,2-3 1,6 1-40,0-6 1,-3 0 5,8-5 0,-1 0 29,6 0 1,-1-1 17,1-4 0,-1-3-18,0-7 1,-1 3-21,-3-2 0,1 7 62,-7-8 0,1 4-51,-5-4 1,-1 1 87,1-1 0,-7 0-17,-3 1 0,-3 4-15,-2 0 1,-7 2-95,-2-2 0,-6-1 64,-5 6 0,-3 0-169,-6 5 0,-2 0 98,-3 0 0,3 0-232,-4 0 1,6 6 98,4 4 1,3 3-279,2 2 0,4-4 413,-4 4 0,4-4 0,1 11 0</inkml:trace>
  <inkml:trace contextRef="#ctx0" brushRef="#br0" timeOffset="3601">5219 295 7569,'24'-23'0,"1"3"0,-7-1-645,1 2 444,-3-1 0,-2 10 398,-5 0 99,4 7-87,-11-10-126,5 11 1,-9-2-27,-3 8 1,-5 9 19,-9 7 1,1 6-54,-7-1 1,6 7 53,-6 3 0,1 4-83,-6-5 0,6 7 18,-1-2 0,2-1-130,-1 1 0,-4-1-69,4 1 0,2 2 55,3-7 1,2 0-106,3-4 0,4-1 51,0 0 1,7-11-110,-2-3 294,3-4 0,9 4 0,1 0 0</inkml:trace>
  <inkml:trace contextRef="#ctx0" brushRef="#br0" timeOffset="4218">5160 721 7569,'21'0'-396,"-5"7"1,6-6 45,-8 4 205,1-3 0,5-4 416,-1-3 0,7-3-79,-1-7 1,3 1-151,1-1 1,5 0 2,1 1 0,-1-6-70,-5 0 0,-6 6 69,-3 4 0,1 2-65,-1-2 0,-6 3 97,-4 7-33,-7 0 0,4 7-53,-7 3 0,-7 8 20,-3 1 0,-3 6-35,-1-6 1,-1 6 41,0-5 1,1 6-103,-1-2 0,0-3 98,1-1 0,0-4-93,5-1 1,-3 0 59,7-1 0,0-4-2,5 0 0,7-7 38,3 2 1,9-3-34,6-2 1,1 0 70,-2 0 1,4-2-61,-3-3 1,-2 4 72,1-4 1,-4-3-54,4-2 0,-4 2 23,4-2 0,-4 0-12,4-5 0,-6 2-1,2 3 1,0-3-36,-6 4 1,4-3 44,-8 2-87,-3-3 72,6 12-78,-12-6 31,-1 7 0,-8 7-79,-7 2 1,6 5 62,-1 0 0,7-4 20,-2 0 0,-2 0 4,2 4 0,0 1-10,5 0 0,2-2 62,3-3 1,5 3-55,9-4 0,-1-2 91,7-2 0,-1-3-52,6-2 0,1 0 11,3 0 0,-3-2 63,3-3 0,-8 2-71,-1-7 1,-7 0-7,1-5 0,3 1 9,-3-1 0,-4 0 67,-5 1 0,-2-1-63,2 0 0,1 1 102,-6-1 1,5-5 4,-5 1-99,0-1 0,-12 7-17,-3 3 1,-4-1-9,-6 6 0,-3 0-152,-6 5 1,-6 5 58,1 0 1,0 6-176,4-1 1,1 3 85,0 2 1,1-1-473,3 1 644,4 0 0,0 6 0,-2 2 0</inkml:trace>
  <inkml:trace contextRef="#ctx0" brushRef="#br0" timeOffset="4769">6262 721 7569,'15'0'-1235,"0"0"1026,-7 0 522,5 0-153,-12 0-31,6 0-143,-7 7 56,0 1-47,0 7 1,-5-1 29,0 1 0,0 0-34,5-1 1,0 1 60,0 0-73,0-1 0,5 1 31,0 0 0,7-5-15,-3-1 0,6-5 5,5 1 1,-2-4-1,6-1 1,-6-1 1,2-4 0,1-3 2,-2-7 1,6 0 6,-5 0 1,1-4-7,-2-1 0,3-6 21,2 2 1,4-3-19,-4 3 0,3-4 11,-3 4 1,2-4-9,-6-1 1,4-1 80,-4 1 0,-1-1-81,-4 1 1,0 1-5,0 4 0,-6-2-55,1 6 0,-7 0 84,2 6-131,3 5 98,-6 3 1,5 8-73,-7 2 1,-2 5 54,-3 5 0,2 8-73,-7 2 1,0-1 50,-4 1 1,-1 6-3,0 4 1,-1 0-36,-4-4 0,2 1 37,-6 3 1,6-3-4,-2 4 0,4-4-5,1-2 1,2-1 75,3-4 0,-1-3-63,6-6 0,0-5 113,5 0-49,0-7 1,2 0-46,3-13 0,8-1 64,6-13 0,7 4-50,-1-5 0,-2 1 97,1-5 0,-4-1-83,4 1 1,-1-1 37,2 1 1,1 1-76,-7 4 0,6-2-96,-5 6 1,6 0 140,-2 6-24,4-1 0,1 0 0,1 1 0</inkml:trace>
  <inkml:trace contextRef="#ctx0" brushRef="#br0" timeOffset="5001">7188 677 7569,'0'15'-483,"0"-1"0,-5 1 539,0 0 0,-6 0-22,1-1 1,2 1 2,-2 0 0,0 1-78,-4 4 0,1-4-117,3 3 0,-2-2-225,8-2 383,-8-1 0,4 7 0,-7 2 0</inkml:trace>
  <inkml:trace contextRef="#ctx0" brushRef="#br0" timeOffset="5421">7703 662 7569,'8'0'-624,"-2"0"415,-6 0 1,-11 0 382,-4 0 0,-3 0-121,4 0 0,-6 7-28,0 3 1,1 3-4,4 1 1,0 1 0,1 0 1,4 4 4,0 1 1,5 5 2,-5-6 0,7 6 36,-2-6 1,4 6-39,1-6 1,6 1-12,4-5 0,5-2 20,4-4 1,4 3-1,7-7 0,-1 0-65,0-5 1,7 0-104,3 0 1,4-2 35,1-3 1,-5 2 93,0-7 0,1 0 0,4-4 0</inkml:trace>
  <inkml:trace contextRef="#ctx0" brushRef="#br0" timeOffset="5629">7526 45 7772,'-8'0'574,"2"-2"-469,6-3-252,0 4 147,-7-12 0,5 5 0,-4-7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15.8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280 272 7569,'1'8'-421,"4"-3"119,-3-3 352,5-2 0,-1 0 220,4 0 1,3 0-70,2 0-130,-1-7 0,3 4 37,2-7 0,-1 0-5,7-4 0,-1-1-49,6 0 0,1 1 39,3-1 0,4-5-68,6 1 0,-5-3 70,0 3 0,-6 2-120,1-2 1,-3 3 58,-2 1 1,-11 2-118,-3 3 84,-10-3 1,1 13 37,-6 0 0,-13 6-112,-6 9 0,-14 6 51,-6 4 1,-3 8-123,-3 1 1,1 7 77,0-2 1,0 5-64,0 5 1,5-3 45,0 3 0,3-2-46,-8 2 0,3-8 53,-8 3 1,5-5-9,4 0 1,0-3 50,5-6 1,3-6-33,7 1 1,4-9 89,6-1-128,7-1 112,2-12-55,25-8 0,-1-9 113,16-10 1,4-2-57,1 2 1,4-3 4,1-1 0,-5 0 41,0-1 0,-1-4-65,1 0 0,3-2 54,-2 1 1,-3 3-37,2-8 0,-1 13-2,1-3 0,2 9 3,-7-3 0,-1 10-1,-9 0 0,3 9 7,-8 0 0,1 3 1,-6 2 1,1 0-42,0 0 30,-1 7 1,1-1-19,0 4 1,-5 2 16,-1-7 1,1-1-9,5-4 0,0 0 7,-1 0 1,1-1-17,0-4 1,-1-3 7,1-7 1,5 0-2,-1 1 0,3-3 2,-3-2 0,-1 1 1,7-7 1,-1 7 0,6-1 0,-3 2 0,-2 3 0,8-1 43,-4 0 0,2 2-40,-7 3 1,3 4 40,-8 6 1,1 0-7,-6 0 1,-4 0 8,0 0 0,-7 6-47,2 4 1,-3 0 22,-2 5 0,-2-4-83,-3 9 0,-3-2 76,-7 1 0,1-1-122,-1 7 1,0-7 101,1 1 0,4-2-115,0-3 62,7 1-12,-10 0 62,11-1 1,-3-5-21,10-5 0,-2 3 57,7-2 1,2 0-45,7-5 0,-1 0 58,7 0 1,-1-5-50,6 0 1,-3-5 82,-2 5 0,-2-6-66,-4 1 1,-2 2 2,2-2 0,-7 5-7,-3-5 24,1 7-47,-2-3 1,1 6 25,-5 0 1,-2 1-43,3 4 1,-3-2 32,-2 7 0,5 0-15,-1 5 0,8-5 35,-2-1 0,3-1-23,1 2 0,6 2 59,0-7 1,7 0-51,3-5 0,1-2 18,8-3 0,-5-2-15,6-2 1,-8-6 46,2 0 1,-4 1-28,-6-6 0,-2 4 2,-8 1 1,-1-1 96,-3-4 0,-3 4 2,-7-4-61,0 4 0,-12 1-19,-2 0 0,-11 6-169,1-1 0,-6 6 102,-4 0 1,3 2-115,-3 2 0,7 2-53,3 2 1,6 0-162,-2 6 1,-1-2 342,2 2 0,-1 9 0,5-3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17.0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74 499 7569,'21'-6'0,"-3"2"-543,7-6 336,-7 1 1,9-6 11,-2 0 1,4-6 205,6-3 0,-4-4 170,3-2 1,-1-1-68,1-3 0,-8 3-22,3-3 1,-4-2-22,-1 1 0,-2 3 77,-8 7 1,-1-1-207,-3 7 137,-3 6-92,-7-1 1,-7 13 74,-3-4 0,-4 5-185,-6 5 1,-8 8 93,-6 6 1,-2 9-93,2 2 1,-2 1 54,-3 8 0,-2 0-48,6 5 0,1 0 99,5 0 0,-1 0 2,1 1 1,4-1 62,1 0 0,6-5-75,-2 0 1,9-6 37,1 1 1,7-3-21,-2-1 0,3-8 67,2-2-55,7-4 1,6-7 1,7-5 0,-1-2-6,-4-2 0,4-7 0,1-2 0,5-4 33,-6-2 1,6 0-33,-6 1 0,6-1 27,-6 0 0,8 0-22,-3 1 0,4-1 6,1 0 1,-1 1-2,-4-1 0,3 5-19,-8 0 0,1 7 9,-6-2 1,-4 4-3,0 1 1,0 0 19,5 0-15,-1 0 1,1 1 13,0 4 1,-7-2-8,-3 7 102,3-7-102,-6 10 0,4-4 7,-6 5 0,-2-4-17,-2 0 1,0 0-5,-6 4 1,1 1-52,-6 0 0,2 0 62,3-1 0,-3 1-37,3 0 0,4-1 24,1 1 0,-2-5-10,2 0 5,0-1 0,5 1 97,0 0-83,0-7 1,7 4 0,1-9 14,7-3 1,0 2-12,-1-7 1,6 0 23,-1-4 1,3-1-21,-3 0 0,-1 1 12,7-1 1,-6 0-13,6 1 0,-6-1 35,6 0 1,-7 0-37,2 1 0,1-1 6,-2 0 1,-4 7-15,-5 3 15,0-3 0,-1 6-45,1-2 0,-6 4 40,0 4 1,-2 5-95,-2 5 1,0 1 38,0 0 1,-2 4-25,-2 1 1,2 0 63,-3-6 0,-3 4-21,-2-3 1,3 3-24,3-8 7,-5 3 8,8-5 16,-6-2 1,14-6-22,3 0 1,3-6-1,1-4 1,6-1-4,0 1 1,6-3 60,-2 3 0,2-1-22,-1 1 0,-4-2 68,-6 7 0,-1-1-84,1 1 48,0 3 0,-2-3-27,-3 10 1,-4-1 2,-6 5 0,2 1-27,3 5 1,-4 0-6,4-1 1,-1-1 10,0-3 1,0 2 6,6-7 1,-1 6 0,6-9-3,0 2 1,-1-2 10,1-2 1,0 0-10,0 0 1,-1 0-14,1 0 0,0 0 17,-1 0 1,-4 0-1,0 0 70,0 7 1,0-1-68,-1 4 48,1-3 1,5-7-39,0 0 0,-1 0-19,1 0 1,5-2 24,-1-3 1,6-3 3,-6-7 1,7 0 35,-1 1 0,-2-1 0,1 0 0,-6 1-9,2-1 1,-4-5 7,-1 1 1,-7-1 88,-3 5 0,-4 1-95,-1-1 0,-1 5-65,-4 0 0,-10 7 72,-9-2 0,-11 5-173,-4 5 0,-2 3 54,2 7 1,-2 1-176,7 4 1,1-2-125,9 6 1,-2-6 145,6 2 0,2 1 214,8-1 0,-3-1 0,5-4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17.2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470 1 7569,'7'14'0,"-5"1"0,3 0 0,1 4-226,-1 1 198,0 6 0,-5-8-15,0 7 73,0-1 0,0 1-106,0-1 0,-2 1 101,-3 4 1,-4 2-86,-11 3 0,2-1 73,-6 6 0,-6 0-30,-4 6 0,-10-1 37,5 0 1,-12 0-170,7 0 0,-4-2 149,4-2 0,0-5 0,0-5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17.4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1 7569,'8'0'370,"-2"0"93,-6 0-350,0 6 1,-1-4-164,-4 3 1,2 1 49,-7-1 0,-6 13 0,-7-1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18.1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0 7569,'-7'8'-192,"6"-1"192,-19-7 125,10 0 1,-12 0 238,2 0 1,2 0-260,-7 0 1,3 0-186,-3 0 1,-3 0-30,4 0 1,1 0-208,-2 0 1,8 0 122,-3 0 1,-1 0 192,1 0 0,0 0 0,6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18.4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0 588 7066,'10'-5'-291,"-2"-1"612,-1-3 1,4-5-53,-1-6 1,3-6-114,2 1 1,5-2-73,-1-3 1,7-4 27,-1 0 0,3-7-93,1 2 1,-6 1 59,-4-1 0,-2 5-409,-3-6 1,-5 9 9,-5 2 0,3 6-505,-2 8 825,0 1 0,-18 6 0,-4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7:17.5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645 626 7569,'0'8'-55,"0"-2"1,-11-1 317,-4 0 1,-9 5-77,-1-5 1,-8 0-109,-1-5 1,0 5 44,4 0 0,-1 0-174,-3-5 0,1 1 66,-6 4 0,7-3-96,-3 3 0,4-4 99,2-1 1,1-1-110,4-4 1,-3 3-13,8-3 0,-1-3-3,6-2 69,-1-3 0,2-3 26,3-4 0,5 4 28,10-4 0,5-3-32,9-1 1,4-4 30,7-1 1,4-1-24,0 1 1,2 1-194,-2 4 0,-2-2-103,2 6 0,-3 0 302,-2 6 0,1-1 0,-1 0 0</inkml:trace>
  <inkml:trace contextRef="#ctx0" brushRef="#br0" timeOffset="292">528 861 7569,'14'0'-336,"1"0"0,1 0 0,2-2 749,2-3 1,6-4-118,-1-11 0,2 2-39,3-6 0,4-1-71,0-4 1,7-2 72,-2-4 0,2 4-119,-2-3 1,-4 3-4,-11 2 1,-3 4-148,-6 1 0,-7 6 82,-3-2 1,-3 4-333,-2 1 1,-3 0 137,-7 1 0,-3 5-483,-17 4 0,-2 2 605,-12-2 0,-7 4 0,-1-6 0</inkml:trace>
  <inkml:trace contextRef="#ctx0" brushRef="#br0" timeOffset="1453">1718 552 7815,'0'10'298,"0"0"1,0-5-146,0 5 0,0-6-172,0 6 1,-5-5 10,0 5 1,-1 0-11,1 4 0,2 1 35,-7 0 0,5 4 106,-5 1 1,5 0-166,-4-6 1,5 1-4,-1 0 1,4-5-90,1-1 56,0-5 0,1 2-64,4-6 1,3 0 112,7 0 0,5-6-16,-1-4 0,7-3 36,-1-2 1,-2-5-36,1 1 0,1-2 99,4 1 0,6 4-74,-1-4 1,0 4 126,-4 1 0,-3 0-97,-2 1 1,-2 5 38,-4 5 1,-7 2 144,2 2-169,-2 0 0,-2 5-65,-1 0 1,-5 6 64,1-1 0,-4 8-83,-1 2 1,-1-1 70,-4-4 1,3 0-120,-3-1 0,4 1 86,1 0-24,0-7 12,6 5 0,2-12-2,7 4 1,1-5 53,4-5 1,-4 2-38,4-7 0,-2 1 109,1-6 0,-2 2-94,2 3 23,-2-3-12,-3 5-3,1 0 1,-5 1 16,0 7-13,-7 0 1,3 7-1,-6 2 0,0 5-4,0 0 1,5-4-45,0 0 0,2 0 38,-2 4 1,1-4-7,4 0 1,3-5 5,-3 5 0,5-7-2,4 2 1,-3-4 22,4-1 0,1 0 4,-1 0 1,0-4 1,-6-1 0,1-5-18,0 5 1,-1-5-18,1 5 1,-5-5 29,0 6-128,-7-8 116,3 10-80,1-4 33,-5 6 0,4 2 23,-6 2 0,0 0-18,0 6 1,0-1 12,0 6 1,7-2 55,2-3 1,6 3-53,5-3 1,-4-4 118,4-1 0,3 2-54,1-2 1,2 0 6,-1-5 1,2-2 27,-2-3 1,-4 2-58,-1-7 0,-4 0 24,-1-5 0,-2 6-13,-3-1 1,1 0 80,-6-5 1,0 1-71,-5-1 1,0 0 1,0 1 1,-2 4-27,-3 0 1,-8 2 0,-6-2 1,-7-1-52,1 6 1,-3 0-128,-1 5 1,-1 0-326,1 0 0,0 0 240,-1 0 1,3 1-419,2 4 653,4-3 0,6 17 0,0-2 0</inkml:trace>
  <inkml:trace contextRef="#ctx0" brushRef="#br0" timeOffset="1675">3409 244 7569,'23'-18'0,"-4"3"-249,-3 3-4,-1 4 225,-7-5 605,-1 12-352,-27 7 1,7 6-133,-16 12 0,3 1-41,-4 4 0,-4 2-56,0 3 0,-1-1-74,6 6 1,0-6 88,-1 1 1,2 2-271,4-2 1,1 1 102,3-6 0,4-4 156,-3-1 0,2 1 0,2 4 0</inkml:trace>
  <inkml:trace contextRef="#ctx0" brushRef="#br0" timeOffset="2177">3335 787 7569,'15'9'-359,"0"-5"224,6-2 0,-5-2 237,4 0 1,1 0 326,-1 0 1,4 0-229,-4 0 0,6-6-57,-2-4 1,-2-3-85,-3-2-49,-3 0 0,-1 1 18,0-1 0,0 0 90,-1 1 0,-4 0-49,0 5 1,-7-4 30,2 3 0,-3 2-168,-2-2 49,0 7 0,-9-6-84,-5 4 0,-3 4-18,-7-4 0,4 5-41,-4 5 0,4-2 2,-4 7 0,4-5 85,-4 5 0,6-1 61,-2 6 0,2 0-39,-1 0 1,7-1 50,-3 1 1,6 0-47,-1-1 0,3 1 120,7 0 0,0-1-61,0 1 1,2-2 14,3-3 0,5 3 14,9-3 0,-2-4-39,2-1 1,2-3 102,-1-2 0,1 0-61,-1 0 1,1 0 89,4 0 0,2 0-62,-2 0 0,-2-2 19,1-3 1,1-1-4,4-4 0,2-3 12,3 3 0,4-3-26,6-2 1,0 1 0,0-1 0,0 0-38,0 1 0,-4-3 22,-1-2 1,-11 2-65,1-2 1,-11 7 119,-3 3-241,-1-1 0,-12 0-85,3 0-157,-3 7-898,-2-4 652,-7 7 614,5 0 0,-11 7 0,5 1 0</inkml:trace>
  <inkml:trace contextRef="#ctx0" brushRef="#br0" timeOffset="2426">4232 905 7569,'0'15'-339,"0"-1"-216,0 1 876,0-7 351,0-1 1,-5-9-364,0-3 1,-5-3 1,5-7 0,-6 1 231,1-1-411,4 0 0,-8-4-128,5-1 1,-6-6 81,-5 1 1,4 3-546,-4-3 1,-1 2 291,2-1 1,-8-2 167,3 6 0,-4-6 0,-1 3 0</inkml:trace>
  <inkml:trace contextRef="#ctx0" brushRef="#br0" timeOffset="2711">1998 67 7569,'-9'0'-166,"-4"-6"0,12 2 365,-4-5-63,-3 5 204,6-9 1,-6 7 0,3-4-1183,3 3 842,-4 7 0,-1 0 0,-1 0 0</inkml:trace>
  <inkml:trace contextRef="#ctx0" brushRef="#br0" timeOffset="3779">5114 567 8746,'-15'15'307,"0"-1"1,6-4-212,-1 0 0,0 5 8,-5 4 0,1 1-104,-1-5 0,5-1-98,0 1 0,7 0 38,-2-1-36,3 1 1,4-2 84,3-3 1,-2 1-108,7-6 0,5 0 70,4-5 0,7 0-40,-1 0 0,3-5 52,1 0 1,1-6 11,-1 1 1,0-3 18,1-2 1,-1 1-19,1-1 1,-1 0 47,0 1 1,-1-1-40,-3 0 0,-3 2 60,-2 3 1,-4-1 19,4 6 38,3 0 0,-7 7-80,4 3 1,-9 3 4,-1 6 1,-7 1-26,2 0 1,-3 4 24,-2 1 1,-2 0-253,-3-6 0,-3 1 80,-7 0 0,1-2-794,-1-3 937,7-4 0,-12 1 0,4 1 0</inkml:trace>
  <inkml:trace contextRef="#ctx0" brushRef="#br0" timeOffset="3960">5261 199 7569,'-8'0'245,"-1"0"-26,5 0 1,0 0 147,-6 0-179,7 0-340,-3 0 0,6-6 0,0-2 0</inkml:trace>
  <inkml:trace contextRef="#ctx0" brushRef="#br0" timeOffset="4322">6525 449 7569,'8'0'-170,"-1"0"435,-7 0 0,-7 7-16,-3 3 1,-8 3-101,-1 1 0,-1 1-4,5 0 0,-4 4-105,-1 1 1,1 5 63,4-6 0,-5 6-71,1-6 1,-1 2 24,5-1 1,1-4-122,-1 4 0,0-5 121,1-6-149,-1 5 0,0-13 56,0 4 0,2-5 59,4-5 1,-4-3-114,3-7 0,2 1 51,-2-1 1,5-5-140,-5 1 0,7-3-133,-2 3 0,3 3-503,2-4 813,0 4 0,0 1 0,0 0 0</inkml:trace>
  <inkml:trace contextRef="#ctx0" brushRef="#br0" timeOffset="5421">6540 655 7569,'22'2'0,"-2"3"0,-4-4-506,-1 4 322,0-3 0,1-2 0,2 0 400,2 0 0,-1-7-57,-4-3 0,0 2 242,-1-1-307,1-1 0,-5-5 38,0 0 1,-7 6-20,2-1-65,-10 6 1,-8-4 40,-7 3 1,1 4-169,4-4 1,-6 5-20,-4 5 1,2 3 36,-1 7 1,1-2-30,-2-4 0,-1 9 40,7-3 1,-1 3-14,5-3 1,1 4 29,-1 1 1,2 1 49,3-1 0,4-4-14,6 4 0,6-4-21,4-1 1,5 0 49,4-1 1,1-4-35,9 0 1,-7-7 31,7 2 1,-3-5-29,3-5 0,1 2 55,-1-7 0,1-5-50,-1-4 1,-3-3 0,4 3 1,-4 1 43,8-7 1,-3 6-40,-2-6 1,1 7-9,-1-1 0,-1 2 27,-4 3-70,4 6 65,-11 1-20,4 7 0,-13 2-53,-3 3 1,-3 3-6,-2 6 0,0 1 39,0 0 0,0 0 3,0-1 0,0 1 21,0 0 0,0-1-22,0 1 0,1-5 24,4 0 0,-2-7-26,7 2 0,-5 1 76,5-1 1,0 0-14,4-5 0,1 0 12,0 0 1,1-2 16,4-2 0,-4 0-52,4-5 1,1-6 8,-2-5 1,3-1-4,-3 1 1,-1 2 21,7-6 0,-1 4-17,6-4 0,1-1 31,3-4 1,-1-2 8,6-3 1,-2 1 4,3-6 0,0 0-42,-5-6 1,-3 6 11,-7 0 0,-4 6-116,-6-1 0,-2 5 109,-3 4 0,-4-1-379,-6 6 218,0 1 0,-6 11-2,-4 3 0,-10 3 56,-4 2 0,-4 8 1,-1 7 0,-2 6-24,-4 9 1,4-1 19,-3 0 1,0 6 30,4-1 1,-2 10-17,7-5 1,4 7 31,1-7 0,1-1-16,4 1 1,-3-6 28,8 1 1,4-3-42,1-2 1,3-6 5,2-3 1,5-4 34,0-1 0,8-2-28,2-3 0,1-4 29,8-6 0,3 0-22,7 0 1,-3-6 59,3-4 1,4-3-56,1-2 0,-3-1 114,-2-4 0,2 4-83,-2-4 1,-4 4 5,-6 1 0,-6 2-3,2 3 0,1-1-2,-1 6 0,-6 0 46,-4 5 0,-5 0-38,5 0 1,-7 2 4,2 3 0,-3 3-8,-2 7 1,0-1-103,0 1 1,0 1 57,0 4 1,-5-4-9,0 4 1,-2-4 2,3-1 16,2 0 0,-5-1 7,7 1 0,0-5-11,0 0 0,0-5 56,0 4-44,7-5 0,1 7 48,7-6 1,-1 0-9,1-5 0,5 0 73,-1 0 0,3 0 55,-3 0 1,2-5-79,4 0 1,3-8 22,-4-2 1,-3 1-46,-1-6 0,-4 4 51,-1 1 0,-5-5-32,0 1 0,-7-1 0,2 5 1,-5 2-39,-5 4 0,-3-5-91,-7 5 0,-6 2-134,-4 2 0,-2 4 67,-3 1 1,1 0-250,-1 0 1,3 1 134,2 4 0,-1 3-608,6 7 390,1 0 448,4-1 0,0 1 0,1 0 0</inkml:trace>
  <inkml:trace contextRef="#ctx0" brushRef="#br0" timeOffset="6048">8245 670 7569,'24'-7'5,"1"-3"0,-1 2 57,6-1 0,-6-1 113,1-5 0,-6 0 20,6 1 0,-6 4-152,6 0 0,-7 5 253,1-5-274,-2 7 0,-3-3 81,1 6 0,-5 1-216,0 4 22,-7 3 1,3 7-92,-6 0 0,-1 1 48,-4 4 0,-2-4 86,-2 3 1,-3-2-108,7-2 1,-1-1 54,1 1 1,3-5 12,-3 0 24,4-7 1,2 3 117,4-6 1,-2 0-53,7 0 1,0 0 98,5 0 0,1-5-44,4 1 1,-4-6-49,4 5 1,-4-5-5,-1 5 0,-1-5 18,1 5 1,0 1-25,-1 4 1,-4 0 11,0 0 0,-7 6-3,2 4 0,2 3-37,-2 2 12,0-1 0,-5 1-23,0 0 41,0-7-23,0 5 0,6-11 17,4 2 0,5-4 1,4-4 0,-1 0-7,7-5 1,-3 5 106,3-1 0,-2-1-23,-4 1 1,-2-5 51,2 5 0,-2-5-35,-3 6-52,1-1 1,-5 0-79,0 0 130,-7 0-224,10 5 129,-5 0-8,7 0 0,0 0 38,-1 0 1,1 0-25,0 0 0,-1 0 97,1 0 1,0 0-54,-1 0 0,1-5 77,0 0 0,0 0-48,-1 5 1,1-5 58,0 0 1,-1-6-37,1 1 0,-5 2 14,0-2 0,-2 0 25,2-4 1,-4-1 13,-6 0 0,0 6-180,0-1 0,-6 2 77,-4-2 0,-8 3-137,-2 7 0,-6 0 92,2 0 1,-2 0-230,1 0 1,-3 2 95,4 3 0,1 3-316,-2 7 0,1 4 73,-6 1 0,8-1-361,2-4 734,4 6 0,1-4 0,0 4 0</inkml:trace>
  <inkml:trace contextRef="#ctx0" brushRef="#br0" timeOffset="6288">9729 8 6981,'8'-8'189,"-1"8"1,-9 8-131,-3 7 0,-3 1 29,-6 4 0,-3 3-80,-2 6 1,1 1 78,-7-1 0,1 7-116,-6 3 1,6 9 5,-1 1 1,1 0-77,-6-5 0,6 0-180,-1 0 1,6-5 43,-6 0 235,7-6 0,-3 3 0,6-7 0</inkml:trace>
  <inkml:trace contextRef="#ctx0" brushRef="#br0" timeOffset="6906">9670 685 7569,'15'0'0,"0"0"0,0 0-443,-1 0 148,1-7 93,0 5 0,-1-11 648,1 3 1,-5-4-187,0-6 1,-7 4 146,2-4-349,-4 4 1,-2 1-123,-4 1 1,-10 5 23,-9 4 1,-9 5-74,-1 5 1,-5 4 142,4 5 1,-4 1-64,5 0 1,1 6-35,9 3 1,-3-2 41,8-3 0,4 4 109,5 2 0,7-4-64,-2-2 1,10-2 156,5-3 0,10 1-40,4 0 1,10-5 78,5-1 0,4-5-45,1 1 0,0-4-69,0-1 0,-1 0-128,-4 0 1,2 0 132,-7 0 0,-5 0-359,-4 0 1,-7 0 126,2 0 0,-4 0-624,-1 0 532,-1 0 1,-4 0-629,0 0 522,-7 0 1,4-1 78,-7-4 1,0 1 251,0-5 0,0 4-8,0-5 0,0 0 0,0-5 157,0 7 0,1-3-31,4 6 0,3 0 297,7 5 1,-5 0 110,0 0 0,-5 5-234,4 0 0,-1 1-8,2-1 0,-2 2-54,-3 3 1,-3 3 37,3-4-87,3 5 1,-6 0-194,3 1 0,-4 0 28,-1-1 0,5 1-194,0 0 1,0-1-36,-5 1 1,5-5-27,0 0-131,6 0 228,-3-2 0,7-2 67,0-6 0,1 0 23,4 0 0,-4-1 0,4-4 1,1-3 36,-2-7 1,1 2 7,-5 3 0,-1-1-121,1 6 60,0-7 1,0 11-287,-1-4 253,1 3 0,-2 9-237,-3 2 1,1 4-18,-6 2 347,7 6 0,-4 2 0,6 7 0</inkml:trace>
  <inkml:trace contextRef="#ctx0" brushRef="#br0" timeOffset="8290">11155 876 7569,'8'8'0,"5"-2"-38,-11-6-89,11 0 1,-5-6 541,7-4 0,-5-3-158,-1-2 1,3-4-69,7-1 0,-2-4-203,2 4 1,4-6 86,2 1 0,-2 2-104,1-1 0,-1 6 58,2-2 0,1 4-101,-7 1 1,6 6 47,-6-1 1,6 6-76,-6 0 0,1 2 54,-5 2 1,-1 6-65,1 4 1,-7 5 55,-3 5 0,-3-2 23,-2 6 0,0 1-70,0 4 0,-5 0 60,0 1 1,-5-3 13,5-2 0,-4 1-19,4-6 1,0-1 88,5-4-83,0 0 21,0-7 1,6-3-17,4-10 0,3-3 10,2-7 0,0-5 25,-1 1 1,3-2-21,2 1 0,-3-1 33,4-4 1,-4 4-37,-1 6 1,-2 1 47,-3-1 0,3 7 30,-3 3 9,3 3 12,2 2 1,-7 7-65,-3 3 1,-4 8-2,-1 1 0,0 6 7,0-6 1,0 2 34,0-1 1,0-4-28,0 4 0,0-4 139,0-1-129,0 0-20,7-7 1,1-2-47,7-6 0,-1-1 55,1-4 1,0-3-23,0-7 0,1 0 15,3 1 1,-2-1-10,2 0 1,-2 1-1,-3-1 0,1 2-23,0 3 1,-5-1 28,-1 6-6,1 0 0,5 5 68,0 0-64,-1 0 0,1 6-24,0 4 1,-1 3 21,1 2 0,0-5 3,-1-1 1,3 1-3,2 5 0,-2-5 9,2 0 0,-2-7 6,-3 2 0,6-4 1,0-1 0,-1 0-6,-4 0 0,0-6-5,-1-4 0,1-3-29,0-2 1,-2 5 27,-3 1 1,1-1-8,-6-5 0,5-1 4,-5-4 0,-1 9-8,-4-4 0,0 4-1,0-4 1,0 0 1,0 1-74,-6 5 1,-4-2 70,-9 6 0,2 0-97,-2 5 1,2 7 83,3 2 0,-4 1-28,3 5 0,-3-2 14,8 12 0,-1-6 33,1 6 1,2-7 12,3 1 0,3 2 11,-3-1 1,5 0-7,5-6 0,-2-4 10,7 0 1,0-7 1,5 2 1,6-3-20,4-2 1,2 0-1,3 0 0,1-7 3,3-3 0,-3-3-44,3-1 1,-3-3 20,-1-2 0,-2 1-7,-4-7 0,4 6-8,-4-6 0,2 1 17,-1-6 1,1 1-5,-6-1 1,4 1 1,-4 0 1,-1-4 54,-4 4 1,-2-4-50,-3 8 1,1-1-23,-6 2 1,0 3-68,-5 6-213,0 0 174,0 7 0,-1 5 90,-4 13 1,-4 7-141,-5 18 0,-3-3 70,-2 8 1,1-1-27,-7 5 0,7-5 41,-1 0 1,-2-1 66,1 1 0,0-1-47,6-4 0,-1-3 12,0 3 0,7-9 31,3-6 0,4-2-112,1-3 179,0-5 1,6-3-59,4-6 1,8-8 61,1-7 0,8-1-78,-3-9 1,2 6 21,-1-6 0,1 1-55,-7-6 1,6 6 4,-5-1 1,4 7 59,-4-1 0,12 3 0,-1 1 0</inkml:trace>
  <inkml:trace contextRef="#ctx0" brushRef="#br0" timeOffset="8690">13727 699 7569,'13'-1'0,"-3"-4"58,-3 3 89,-7-4 0,-2 6-89,-3 0 0,-3 0 68,-7 0 0,-1 0-216,-4 0 1,4 1 14,-3 4 0,2 2 83,3 2 1,-1 6-71,0 0 1,2-1 93,3 6 0,2-2-106,3 2 1,4-4 52,-4 4 1,3-4-8,2-1 1,5-1 38,0 1 1,6-2 1,-1-3 0,10-4 32,4-6 1,-1 0-31,2 0 1,-1-6-16,5-4 0,1-5 16,-1-4 0,1 2 50,-1-2 1,-6 3-46,-4 1 0,-7-5 52,-2 1 1,-7-1-89,2 5 0,-10 1-2,-5-1 1,-9 5-213,-6 0 1,-4 7 76,-6-2 1,3 8-304,-7 2 0,4 7 455,-4-2 0,6 3 0,-3 1 0</inkml:trace>
  <inkml:trace contextRef="#ctx0" brushRef="#br0" timeOffset="8930">14183 214 7569,'15'-15'0,"-5"7"-516,-1 3 474,-5 4 0,2 7 99,-6 4 1,-6 10 26,-4 4 0,-3 4-2,-2 1 1,-5 6-143,1-1 1,-6 5 46,6-5 0,-7 6-92,1-6-1,2 5 60,-1-5 1,6 2-245,-2-1 1,1-4 289,4 3 0,-3-3 0,10-2 0</inkml:trace>
  <inkml:trace contextRef="#ctx0" brushRef="#br0" timeOffset="9242">14168 817 7569,'7'8'-243,"1"-1"0,7-7-61,-1 0 1,1-7 47,0-3 0,-2-3 571,-3-2 0,3-1-117,-3-4 0,1 4-11,-1-3 0,1-3-58,-6 3-84,0 6-11,-5 0 0,-2 6-84,-2-3 1,-6 4 72,-10 6 1,-1 5-62,-4 0 0,-2 11 30,2-1 1,-3 4-131,-1 1 0,6-2 59,4 6 0,2-1 53,2 2 1,7 2 110,3-2 1,4-2-68,1 1 1,3-4 80,7 4 1,1-6-55,14 2 1,-1-4 76,6-1 0,-1-7-119,0-3 1,-4 2-189,-1-3 185,1 8 0,4-11 0,1 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18.7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1 632 7569,'15'13'0,"-1"-3"0,7 2-66,4-7 121,3-1 1,6-4 103,0 0 1,12-8 19,-2-6 0,5-3-42,0-7 0,2 4-120,3-4 1,-4-6 79,-6-4-54,1 0 0,5-2 99,4-3 0,-3-4-22,-2-1 0,-5 0-177,-5 0 0,-5 5 114,-9-1 0,-9 11-254,-6-5 1,-10 12 108,-5-2 1,-11 8-189,-19 6 0,-9 3-11,-10 7 0,-3 2-135,-2 3 0,5 5 422,1 9 0,-1 4 0,-5 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19.1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352 59 7569,'15'-8'-1061,"-2"0"991,-3 3 1,1 2 413,-6-7-135,0 7-100,-5-10 1,-8 11-74,-7-3 0,-5 3 2,-4 2 1,-9 0-94,4 0 23,-4 0 1,4 7-12,-1 3 0,1-2 58,0 2 1,1 0-85,3 4 1,-1 1 81,7 0 1,4-1-101,5 1 1,7 0 80,-2-1 1,5-1-37,5-3 0,10 2 31,9-7 1,10 4 4,6-4 1,7 0 93,2-5 0,0 0-60,-5 0 0,-6-1 102,-4-4 0,-3-3-65,-2-7 1,-6 0 84,-3 0 1,-9 1-56,-1-1 0,-7-1-10,2-4 0,-5 9-54,-5-4 0,-5 4-7,-9-4 1,1 7-290,-7 3 1,-1 3 128,-8 2 1,3 0-600,-3 0 735,9 0 0,-3 7 0,5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20.4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177 528 7569,'14'0'-635,"7"0"347,-11 0 128,10 0 269,-19 0 140,6 0-176,-20 0 1,3 0-77,-9 0 1,2 5 18,3 0 0,-1 7-7,0-3 1,0 0-47,1 0 0,-6 1 42,1 5 1,-1 0-79,5-1 0,2 6 56,3 0 0,-1-1-34,6-4 0,0-5 43,5-1 1,7 1-18,2 5 1,6-5 48,5 0 0,4-7 2,11 2 1,-3-4 71,7-1 0,-6-1-57,1-4 1,-3-3-6,-1-7 0,-6 0-1,1 1 0,-7-6 64,1 0 1,-2 1-78,-3 4 0,1 0 5,0 1 0,-2 4-36,-3 0-19,-4 7-118,-6-4 97,0 7-50,-6 7 0,-1 1 74,-3 7-30,-3-1 0,7 1-10,-4 0 35,3-1 0,7 1 1,0 0 15,0-7 0,2 3 47,3-6 0,3 0-48,7-5 1,1 0 50,4 0 0,3 0-42,6 0 0,0-6 50,1-4 0,4-3-18,0-2 1,6 0 3,-6 1 1,7-6-9,-2 1 0,2-8 0,-2 3 0,2-5 57,-7-6 1,7 1-59,-2-10 0,4 3 119,1-8 1,-2 8-105,-3 2 0,2 0 26,-7-5 1,-1 6-52,-8 4 0,-6 9-79,-9 6 1,-3 2-48,-7 3 1,-2 4 80,-3 0 0,-8 7-20,-7-2 0,-6 11 36,2 9 0,-6 1-25,-4 9 1,3-4 3,-3 9 1,3-4 24,1 8 1,6-1-32,-1 1 1,6-1 9,-6 6 1,6 0-42,-6 5 1,7-5 44,-1 1 0,2-8 18,2 3 1,2-4-24,4-2 1,2-5 37,7 1 0,0-7-35,0 1 1,2-4 40,3-5 0,3-2-34,6-3 1,1-3 67,0 3 1,0-4-30,-1-1 0,6-6 4,-1-4 1,1 2 66,-5-2 1,4 2-81,1-2 1,0-3 4,-6 3 0,6 2 2,-1-2 1,3 2 6,-3-2 1,-2-1-10,2 6 1,2-5-4,-1 5 1,5 0-10,-6 5 1,7-5-4,-1 0 1,-2-1 17,1 1 0,1 3-9,4-3 1,-1-1-8,-4 1 1,4-5 8,-3 5 1,-3-4 15,3 4 0,-5-5 15,4 5 1,-4-6 4,4 1 1,-1-3-15,2-2 1,2-1 3,-2-4 1,3-3 55,1-6 1,5-1-58,1 1 0,-1 0 32,-5-1 0,1 1-23,-1-1 1,-11 7-75,-3 4 0,-9 4 22,4 5 1,-7 2-12,2 3 0,-10 4 9,-5-4 0,-9 3-7,-6 2 0,-2 5 9,-3 0 1,1 6 5,-1-1 1,1-2-3,0 2 0,-1 2 1,1 7 0,-1-1 12,1 7 0,-4-1-12,4 6 0,-4 5 1,9 5 1,1-3-9,-2 2 1,6-1-2,-6 1 0,7-1-5,-1-4 1,4-3 10,5 3 1,4-7-10,6-3 1,0-6 5,0 2 1,6-4-24,4-1 1,3-1 23,2 1 0,0-2 1,-1-3 1,3-4 14,2-6 0,-1 0 2,7 0 0,-1-1 63,6-4 0,-1-3-73,0-7 1,1 4 70,-1-4 1,1 3-57,-1-7 0,-1 3-2,-4 1 1,-1 0 28,-3 0 1,-6 1 45,1-1-75,0 0-10,-7 1 1,-2 1-89,-6 3 0,-11 3 56,-9 7 0,-6 0-59,2 0 0,1 5 78,-2 0 1,3 6-9,-3-1 1,2 5 4,4 5 1,4-4-2,0 3 0,1-1 70,4 2 1,3-4-67,2 4 0,4-4 123,1-1 0,8 0-61,7-1 0,6-1 74,8-3 1,7 2-90,3-7 1,4 1-97,1-1 1,2-3 53,3 3 9,-4-4 0,6 6 0,-7 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21.7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0 719 7569,'15'0'-386,"0"0"278,-1 0 1,6-2 0,-1-3 441,-1-5 0,7-3-82,4-1 0,6-8-162,4-2 0,3-4-81,-3-1 0,4-1 85,1 1 0,-5-5-58,0-1 1,-1-6 49,1 2 0,2-3-19,-7-2 0,1 0-4,-6-1 0,-1 8-22,-4 3 0,-2 4-102,-8 6 1,-6 2 80,-3 8 1,-5 4-137,-5 0 0,-9 7 46,-11-2 0,-3 10-56,-1 5 0,-2 9 67,-3 6 0,3 3-81,-4 1 1,6 5 89,4 1 0,-1 5 34,7 0 0,-7 2 6,1 2 0,2-1 11,-1-4 0,-1 2-6,-4-7 0,4 0-24,1-4 1,6-1-28,-2 0 1,4-4 33,1-1 1,7-11-44,3 2 36,4-10 0,7 2-70,4-7 1,8-7 75,1-3 1,8-3-6,-3-1 1,4-6 77,1 0 0,1-1-81,-1 1 1,-1 4 110,-4-3 1,4 2-92,-3 3 0,-3-1 61,3 0 0,-2 5-45,1 1 1,-2 5 76,-8-1 1,1 4-64,0 1 0,-2 6 0,-4 4 1,-2 3-20,-7 2 1,0 1 19,0 4 0,0-4-42,0 4 0,0-4 49,0-1-14,0-1-5,7 1 0,1-2 2,6-3 1,3-3-4,2-7 0,-2-2 3,2-3 1,4 2-4,2-7 0,1 0 3,-2-5 1,4 1 47,-3-1 0,1 0-45,-2 1 1,-3-1 55,-6 0 0,0 2-49,-1 3 0,0-3 9,-5 4-22,4 2-17,-11 0-36,5 7 0,-9 0 60,-3 0 0,2 7-103,-7 3 1,5 1 82,-5-1 1,2 3-45,-2-3 0,2 3 39,3 2 1,4-1-2,-4 1 0,3 0 28,2-1 0,0 1-32,0 0 0,5-5 43,0-1 1,8 0-38,2 0 1,-1-2 80,6-7 1,-2 0-68,2 0 1,-4 0 63,3 0 0,-1-7-57,2-2 0,-4 0 3,4 0 1,-4-1 38,-1-5 0,0 0 3,-1 1 1,1-1 61,0 0 0,-5 1-78,-1-1 0,-5 0-41,1 1 1,-10-1 39,-5 0 1,-5 7-135,-4 3 1,-4 3-16,-7 2 0,6 0-107,-1 0 1,6 2-22,-6 3 1,7 2 120,-1 2 0,-3 4-590,3-3 707,-1 3 0,5 2 0,1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22.1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15 7569,'14'-1'-359,"1"-4"0,-5 3 389,0-3 15,-7 4 268,3 1-379,-12 6 0,-1-3 100,-3 7 0,-3 0-87,4 5 0,0 4 48,0 1 1,4-1-4,-5-4 0,7 0-7,-2 0 1,3-1 16,2 1 1,0-5-12,0 0 0,7-7 9,3 2 0,9 1 8,6-1 1,2-2-7,3-8 0,1 2 84,3-7 0,-3-1-45,3-9 1,-3 4 7,-1-4 1,-2 4 2,-4 1 1,4-3-25,-4 4 1,-1-4-18,2 8 1,-2 3 19,1 3 1,2 2-68,-6 2 0,-1 0 61,-4 0 1,-2 6-38,-3 4 0,-3 3-19,-7 2 0,-2 0-98,-3-1 0,-3 1-127,-7 0 1,0 0-78,1-1 333,-1-6 0,0 5 0,1-4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23.8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192 470 7569,'14'-10'0,"1"0"0,0 0-584,-1-5 361,1 1 0,5-7 208,-1-4 1,6-4 365,-6-6 0,3 4-171,-3-3 0,-3-2-85,4 2 0,-9 4-126,-1 6 71,-6 6 1,2-3-139,-6 6 0,-2 2 96,-2 3 1,0-1-125,-6 6 1,2-2 29,-1 2-19,-5 4 1,6-4 77,-6 10 1,4 3 10,0 7 1,0 6-5,-4 3 1,-1 4 13,0 1 0,-4 2-5,-1 4 0,0 2-1,6 7 1,-8-4-7,-2-1 1,1-5 8,-1 5 0,4-6 8,-5 1 0,6 2-13,-6-1 1,12-6 51,-1-5 1,4-6-26,0 2 5,3-10 0,9-4 10,3-6 1,3 0-25,7 0 1,4-6 11,1-4 1,6-3-5,-1-2 0,2-1 70,3-4 0,-6 4-53,1-4 0,-6 4 36,6 1 0,-5 1-39,4-1 0,-6 7 18,2 3-2,-4-3 0,-3 8-7,-3 0 0,-2 3-49,-3 12 1,-4-4 40,4 9 1,-3-4-24,-2-1 0,0 1 15,0 4 0,0-4-68,0 4 1,0-9 53,0-1 0,7-2-3,2 2 0,-1-4 47,2-6 1,0 0-43,5 0 1,-1 0 38,1 0 0,5-5-32,-1 1 1,6-8 76,-6 2 1,1 2-65,-5-2 0,4 1 40,1-6 0,0 2-12,-6 3 0,1-3 50,0 3-83,-1-3 55,1-2-141,0 1 126,-7 5-135,-2 3 45,-6 6-40,0 6 0,0-2 40,0 6 0,-1-6 22,-4 6 1,2-2-50,-7 2 1,7 3 37,-2-3 1,3-2-16,2 2-20,0 0 73,0 5 1,2-2-36,3-4 1,-2 3 56,7-7 1,4 0-10,6-5 0,0-2 5,-6-3 1,6 2-13,-1-7 0,3 0-13,-3-4 1,-1-1 34,7 0 0,-6 0-28,6 1 1,-6 2 23,6-2 0,-2 7-19,1-8 0,-2 9-9,-8-4 1,1 7 19,0-2-17,-1 3 1,-1 4-56,-3 3 0,-3 3 54,-7 7 1,0-1-21,0 1 15,0 0 0,0-1-65,0 1 57,0 0 1,1-2-28,4-3 28,3-4 1,12-6 0,0 0 1,-1 0 6,-4 0 1,0-1-9,-1-4 0,1 1 13,0-5 0,-1 5-12,1-1 1,0 4 20,0 1 0,-6 0-17,1 0 1,-5 0 120,5 0-104,0 0-8,4 0 5,-6 6 8,6-4 1,-6 9-10,6-6 0,-4 2-44,0-2 44,0-4 0,5 6-33,-1-7 0,1 0 26,0 0 0,1 0-14,4 0 0,-2-5 25,6 0 1,-4 0 2,4 5 0,-4 0 59,4 0 0,-6 0-69,2 0 0,-4-1 89,-1-4 0,0 3-73,-1-3 1,1 2-5,0-2 1,-1 2 7,1-7 0,0 0 8,-1-5 1,-1 1-2,-3-1 0,3 0 1,-3 1 1,-3-1-15,-2 0 0,-4 1 4,-1-1 0,-3 2-70,-7 3 0,0-1 68,-9 6 1,-4 0-160,-2 5 1,-2 0 86,-3 0 0,1 1-137,-1 4 0,3 3-56,2 7 1,-1 0-56,6 0 0,1-1 68,4 1 1,5 5 69,1-1 0,4 1 154,-5-6 0,7-4 0,-2 0 0,5-2 0,5 2 0,3 1 0,6-6 0,1 0 0,0-5 0,6 0 0,4 0 0,-3 0 0,3 0 0,-1-1-65,6-4 0,-6 3 49,1-3 1,-6-1 110,6 1 0,-7 0-69,1 5 1,-2 0 312,-3 0-193,1 6 1,0 3-51,0 5 1,-7 6-20,-3-1 0,-4 8 12,-1-3 1,0 5-73,0 6 1,0-3 49,0 8 0,-6-3-26,-4 2 1,-3 4 15,-2-4 1,-4-1-54,-1 1 1,-11-5 17,2 5 0,-11-1-77,1 1 1,-3 2 8,-2-7 1,1-1-137,4-9 1,-2-2-121,7-8 0,0-6-46,4-3 348,1-3 0,-1-9 0,1-1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24.1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59 6674,'-8'-7'933,"-4"4"-780,7-7 1,0 5-111,5-4 1,-4 4-538,-1-5 180,0 7 314,-2-4 0,6 7 0,-6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34.4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734 529 7875,'-10'0'234,"1"0"1,-1 5-150,-5 0 1,0 5-3,1-5 0,-3 6-92,-2-1 0,-4 3 60,-6 2 1,-7 1-140,-4 4 1,-2-2 102,-2 6 0,3-4-79,-3 4 0,5 1-2,-5 4 1,1 1-88,9-1 1,0 0 69,4 1 1,6 4-62,-1 0 1,12-4 105,-2-6 1,9-4-12,-4 4 0,7-6-10,-2 2 1,10-5-5,5-6 1,4 5 124,6-5 0,3-2-37,6-2 0,7-4 64,3-1 1,9 0-88,1 0 0,8-1 2,2-4 0,-2 2-6,2-7 0,-2-5-1,-8-5 0,0-1 71,-5 2 1,2 1-67,3-7 0,-2-4 95,7-5 0,0-7-79,5 1 1,-2 3 71,-3-2 1,-4 0-40,-6-6 1,-13 8 6,-6 3 0,-7 4-51,-4 6 0,-5-2 37,-4 6 1,-4 5-93,-1 5 0,-11 7 79,-4-2 1,-11 4-112,-3 1 1,-7 8 53,-8 6 0,-5 3-126,0 7 1,-2-4 52,2 4 1,8 1 44,-3 4 0,10 1 12,-1-1 1,11 1-4,4-1 0,4-1 53,1-4 1,2 4-47,3-4 0,4 3 51,6-3 1,0 2-31,0-6 1,6-1 6,4-4 1,10-5-4,4 0 1,6-7-5,4 2 1,-1-4 38,6-1 1,-5 0-39,5 0 0,-4 0 19,4 0 1,-5 0-15,5 0 1,-8-4 53,-1-1 0,-3-7-43,-7 2 0,0 4 82,-6 1-78,1-3 1,-5 6 6,0-3-17,-7 4 0,3 2 11,-6 4 0,0-2-37,0 7 1,0-5 33,0 5-28,0 0 0,0 4-19,0 1 1,5-5-7,0 0 0,7-2 25,-2 2 0,9-4-8,6-6 0,-1 0 123,6 0 0,-4 0-107,8 0 0,-1-1 126,1-4 1,-8-3-62,3-7 0,-4-5 82,-1 1 0,-7-1-44,-7 5 1,-2-4 22,2-1 0,-4 1-35,-6 4 0,-6 0 1,-4 1 0,-5 5-115,-5 4 0,-2-1 97,-8 1 0,-6 0-166,-3 5 0,3 2 85,2 3 0,3-2-266,1 7 0,6-7-31,-1 2 1,7 1 321,-1-1 0,2 7 0,3-4 0</inkml:trace>
  <inkml:trace contextRef="#ctx0" brushRef="#br0" timeOffset="248">1690 897 7569,'21'0'0,"-3"1"-9,6 4 73,-6-3 1,5 5-46,-3-7 1,-2 0 27,6 0 1,-4 0-59,4 0-16,-6 0 1,4 0-12,-8 0 0,1 6 80,0 4 1,-2-2-44,-3 2 0,1 0 69,-6 4 1,0 6-121,-5-1 0,0 1 3,0-5 0,-7-1-72,-3 1 0,-3-5-144,-1 0 0,-1-2 82,0 2 0,1-4 183,-1-6 0,0 7 0,0 1 0</inkml:trace>
  <inkml:trace contextRef="#ctx0" brushRef="#br0" timeOffset="1062">2395 1000 7569,'10'0'-112,"0"0"1,-5 0-116,5 0 1,-2-2 580,1-3-195,5 4 1,-8-8-125,4 4 0,-2 2 195,-3-7-247,-3 7 47,4-10-54,-6 5 0,-2 0-19,-2 3 0,0-2 57,-5 2 0,-1 1-93,-5 4 0,-1 0 100,-4 0 0,2 6-112,-6 4 1,6 1 58,-2-1 1,-1 3-12,1-3 1,2 3 31,8 2 1,-1-1-6,6 1 1,-5 0 1,5-1 1,1 3 2,4 2 0,0-7 28,0 3 1,6-4-30,4 4 1,9-2 17,6-3 1,-2 1-10,1-6 1,1 1 10,4-1 1,1-3-8,-1 3 1,-4-4-1,-1-1 1,-1 0 49,1 0 1,3-4-48,-8-1 1,1-5 2,-6 5 0,1-5 0,0 5 1,-5-1-22,-1 1 34,-5 3-149,9-4 49,-12 6-15,6 0 48,-7 6-4,0 2 32,6 7 1,4-2-8,10-3 1,-2 1 52,6-6 0,2 0-48,9-5 0,1 0 112,3 0 1,2-5-12,-7 0 1,-1-6-24,-9 1 1,-3-3-17,-6-2 1,0 1 1,-1-1 0,-5 0 64,-4 1-72,3-1 1,-7 0-51,4 0 1,-10 2 46,-4 4 0,-6-3-124,-5 7 1,-4 0 10,-11 5 0,4 0-175,-3 0 0,-2 0-403,2 0 659,6 0 0,0-6 0,5-2 0</inkml:trace>
  <inkml:trace contextRef="#ctx0" brushRef="#br0" timeOffset="1316">3542 544 7569,'8'0'-435,"-2"7"0,-7-4 395,-4 7 1,-3-1 242,-7 6 1,-1 0-153,-4 0-16,4 6 0,-7-3-8,3 6 0,2-4-3,-6 4 1,6 1-87,-2 4 1,-1 1 97,1-1 1,1-1-167,4-4 0,0 2 41,1-6 0,1 0 89,3-6 0,-3 1 0,5 0 0</inkml:trace>
  <inkml:trace contextRef="#ctx0" brushRef="#br0" timeOffset="2455">4409 1000 7569,'0'-8'-412,"0"1"447,0 0-29,0 6 0,-2-7 97,-3 3 0,2 3-120,-7-3 0,-1 4 27,-9 1 1,4 0-46,-4 0 1,-1 0 66,2 0 0,-6 0-2,6 0 0,-1 0-88,5 0 1,1 6 47,-1 4 1,0 3-51,0 2 1,6-1 67,-1 1 1,7 0-40,-2-1 1,3 1 25,2 0 1,0 0 0,0-1 1,7-4 10,2 0 0,6-7 1,5 2 1,3-3 2,6-2 0,0 0-8,1 0 1,-1-2 14,1-3 1,-6-3-12,0-7 1,-1 1 54,2-1 0,-4 0-18,-6 0 0,-2 1 5,-3-1 0,1-1 12,-6-4 1,0 4-3,-5-4-137,0 4 1,-2 3 103,-3 3 1,-4 2-116,-11 3 0,2 3 101,-7-3 0,3 5-291,-3 5 1,-1-1-97,6 5 375,-6-5 0,10 15 0,-5-2 0</inkml:trace>
  <inkml:trace contextRef="#ctx0" brushRef="#br0" timeOffset="2969">4527 882 7569,'14'7'-1089,"-6"-4"1009,-3 7 1,-3 0 232,-2 4 1,0 1-106,0 0 1,0-1-2,0 1 0,-5 0-114,0-1 33,0 1 0,0 0-72,0-1 127,1 1 0,4 0-51,0 0 0,1-7 44,4-3 1,5 1 59,10-1 0,-3 0-71,8-5 0,-1-2 8,6-3 1,4-1 17,0-4 1,6-3 5,-6 3 0,5-3-43,-5-2 0,-4 6 31,-6-1 0,-6 2-32,2-2 43,-4-3-91,-1 11 56,-7-4-36,-1 6 0,-7 1-11,0 4 1,0 3-8,0 7 1,0 0 40,0-1-3,0 1 1,1 0-20,4 0 0,-2-6 15,7 1 1,0-5 101,5 5 0,4-7-80,1 2 0,6-3 68,-1-2 1,-3 0-31,3 0 1,-1-7 9,6-3 1,-6-1 22,1 1 0,-7-3-42,1 3 0,-2-3 8,-3-2 1,0 1-5,-5-1 0,-2-5 21,-7 1 1,0-1-8,0 6 0,-2 1 1,-3 3 0,-9-2-40,-11 7 1,-3-4-3,-1 4 1,-2 0-124,-3 5 1,3 0 87,-4 0 0,9 6-166,2 4 0,6-2 53,-2 2 1,4 0-116,1 5 256,0-1 0,7 8 0,2 0 0</inkml:trace>
  <inkml:trace contextRef="#ctx0" brushRef="#br0" timeOffset="3228">5717 500 7569,'23'-15'0,"-3"1"0,-9 5-670,-1 4 230,-7-3 591,10 7 114,-11-6-241,4 7 1,-6 7-6,0 2 0,-6 6-22,-4 5 1,-8 1 42,-1 3 1,-1 4-63,5-3 0,-4 7 52,-1 3 1,-4 1-64,4-2 0,-6 0-8,1 10 0,-2-4-122,-3 4 1,2-2 71,4-8 0,-2 1-255,6-6 346,1-6 0,4 5 0,0-5 0</inkml:trace>
  <inkml:trace contextRef="#ctx0" brushRef="#br0" timeOffset="4162">5982 882 7569,'-15'7'0,"-5"-4"-288,1 7 242,-1 0 0,4-1 95,-4 1 1,4 0-104,-4 5 0,-1-1 63,2 1 1,4 0-96,5-1 1,0 6 69,-4 0 29,5-1 0,3-4 96,6 0-57,0-1 0,6-1-58,4-3 0,10 2 42,4-8 1,6 1 26,4-5 1,4-5-24,6 1 0,-7-8 77,-2 2 0,-6-6-15,-5 1 1,1-8 3,-10 9 1,1-4-41,-11 3 0,5 0 3,-5 1 1,-2 1-70,-8 3 0,-3-2 75,-7 8 1,-1-1-224,-4 5 1,2 0 59,-6 0 0,1 0-328,-2 0 0,-1 5 22,7-1 394,-1 8 0,5-4 0,1 7 0</inkml:trace>
  <inkml:trace contextRef="#ctx0" brushRef="#br0" timeOffset="4404">6643 500 7569,'15'0'-526,"-7"0"197,5 0 345,-11 0 1,-2 5 313,-10 0 1,-3 6-258,-2-1-95,-6 10 1,-2-4 11,-6 3 1,-1 4 45,1 2 1,3 3-86,-4 1 0,9 5 59,-8 1 0,3 4-133,-4-5 0,6 7 33,-1-2 0,6 2-44,-6-2 1,6 2-47,-6-7 180,7-6 0,-3 6 0,6-3 0</inkml:trace>
  <inkml:trace contextRef="#ctx0" brushRef="#br0" timeOffset="5068">6540 1029 7569,'15'0'-436,"0"0"272,-1 0 0,6 0 332,0 0-6,6 0 1,-8-2-176,6-2 1,1 0 77,4-6 1,1 1-47,-1-6 0,0 5 42,1 0 0,-7 7-22,-4-2 68,-2 4-11,-3 1 0,-6 1-85,-3 4 1,-5 3-7,-5 7 1,-1 1-8,-4 4 0,-8-4-92,3 4 0,-3-2-25,4 1 1,4-2 76,0 2 1,2-7-110,-2-2 80,-3-1 13,11 6 1,-2-7 7,8-3 1,6-3 79,10-2 0,-2 0-28,6 0 1,2-2 88,9-3 1,1-1 3,3-4 0,3-3-52,-2 3 0,2-3 84,2-2 1,-1 1-95,-4-1 0,2-1 62,-7-4 0,-1 4-44,-9-4 1,-3-3 123,-6-1 1,-2 2-130,-3 3 1,1 1-3,-6-2 1,0 9-110,-5-4 0,-6 5 78,-4 1 0,-10 2-96,-4 7 1,1 0 66,-2 0 0,2 0-83,-1 0 1,-2 5 83,6 0 1,-4 6-24,4-1 0,1 5-5,4 4 0,5-1 21,0 7 0,5-7-59,-4 1 1,5 3 58,-1-3 0,10 1-57,5-6 1,5 1 42,4 0 0,4-2 24,7-3 1,-1-4 7,0-6 1,6 0 0,-1 0 1,2 0-9,-2 0 0,-4-6 6,-1-4 1,0-3 80,-4-2 0,1 0-47,-1 1 1,2-3 40,-2-2 0,3 3-54,1-4 0,-5 4 5,1 1 1,-1 7-1,6 3 1,-6 3 0,1 2 0,-2 0-14,1 0 1,-3 2 8,-6 3 0,0 5-21,0 9 0,-6-3 14,1 4 0,-7 1-104,2-1 1,-11 1 60,-9-1 0,0-4-203,-4 4 1,2-6 61,3-4 1,-1 2 173,0-8 0,1 8 0,-1-4 0</inkml:trace>
  <inkml:trace contextRef="#ctx0" brushRef="#br0" timeOffset="5352">8084 941 7569,'24'0'0,"1"0"0,-7 0-95,1 0 69,-2 0 0,2-2 71,1-3 0,1 2 5,-1-7 0,-4 5-24,4-4 1,1 5-111,-2-1 0,6 4 37,-5 1 77,-1 0 1,-6 6-54,-3 4 1,1 3 56,-6 2 0,0 5-141,-5-1 1,-6 6 52,-4-6 1,-3 6-131,-2-6 0,0 1 50,1-5 0,-6-2 134,1-4 0,-8 11 0,5-4 0</inkml:trace>
  <inkml:trace contextRef="#ctx0" brushRef="#br0" timeOffset="6362">8833 765 7569,'9'6'0,"-1"-4"0,-3 3-378,-4 3 300,6-7 0,-9 12 0,-3-4 233,-5-1 0,-3 5-167,-1-3 0,-1-2 60,0 2 0,1 4-56,-1 6 1,0 1 49,1-1 0,-1-4-109,0 4 0,2 1 63,3-2 1,4 1-19,6-5 1,0-1 7,0 1 1,1-5-5,4 0 1,10-7 6,9 2 0,4-3 10,2-2 0,-1 0 33,0 0 0,1-7-31,-1-3 1,6 2 27,-1-2 1,0-4-10,-4-6 0,-1-1 4,0 1 0,-1 4-18,-3-4 1,-3 4 3,-2 1 0,-9 7 52,4 3-28,-3 4-61,-4 1 0,-2 6 37,-6 4 1,0 3-80,0 2 0,0-1 68,0 1 0,0 0-52,0-1 40,0 1 0,5 0-1,0-1 1,7-5 1,-3-4 0,4-4-1,2-1 0,0 0 5,-1 0 1,6-1-2,0-4 1,-1 1 84,-4-5-72,0-1 2,-1-5 14,1 7 6,0 1 72,-1 7 0,-4 0-66,0 0-15,0 7 0,5 1 4,-1 7 1,1-5 23,0-1 0,4-5-27,1 1 0,6-4-3,-1-1 1,7 0-8,2 0 1,-1-5-5,-8 0 1,1-4-11,-7 4 0,6-7 24,-6 2 1,1-3-18,-5-1 0,-2 4 12,-3 0 1,1 5-155,-6-5 94,0 7-6,-5-3 11,0 6 0,-5 6-3,0 4 1,-5-2-34,5 2 52,0 0 1,5 4 23,0 1 1,2-2-23,3-3 1,5 1 92,9-6 1,-1 5-79,7-5 0,-1 0 106,6-5 1,-1 0-21,1 0 0,-1-5-60,0 0 1,6-6 56,-1 1 0,-1-3-43,-9-2 1,-1 0-5,-3 1 1,-4-3 2,3-2 0,-4 2 19,-5-2 0,1 3-11,-6 1 1,0 0-1,-5 0 1,-6 6-39,-4-1 0,-10 7-8,-4-2 0,1 3-109,-2 2 1,1 0 82,-5 0 0,1 7-159,3 2 1,-1 4 51,7 2 1,-1 0-114,5 0 0,1-1 23,-1 1 1,5 0-48,0-1 120,7 1 158,-4 0 0,14-7-11,3-3 0,4-4 11,6-1 0,-2 0 23,7 0 0,1 0-28,8 0 0,4-5 136,6 1 0,1-1 11,4 5 1,-9 0-88,-1 0 1,-3 5 75,-7-1 1,-3 13-49,-11-2 0,-2 7-3,-3-2 1,-4 6-21,-6-1 1,-1 4-26,-4 5 1,-8-3 22,-7 4 0,-6-4-97,1-2 1,-2 0 38,-3 1 1,-4-1-86,0 1 0,-7-7-30,2-4 1,-4 2 114,-1-1 0,0-7 0,0-6 0</inkml:trace>
  <inkml:trace contextRef="#ctx0" brushRef="#br0" timeOffset="6555">9333 294 7569,'-16'2'341,"-4"3"-102,4-4 1,-5 11 128,6-7-185,0 0 1,5-5-219,1 0 35,5 0 0,-9-14 0,5-2 0</inkml:trace>
  <inkml:trace contextRef="#ctx0" brushRef="#br0" timeOffset="7329">11479 662 7569,'8'0'-92,"-1"6"1,-9-3 365,-3 7 1,-3-5-198,-6 5 0,-1-5 54,0 5 1,0-1-171,1 6 1,-1 0 40,0 0 1,2-1-88,3 1 0,-3 0 63,4-1 0,2 6 37,2 0 0,4-1-160,1-4 115,0 0 1,1-6-51,4 1 0,5-7 44,9 2 0,4-10-22,7-4 0,1-6 41,3-5 1,5 2-29,10-6 0,-3-1 39,3-4 1,-7 6 3,3 3 1,-11 4 26,5 1 1,-6 7-44,-4 3 1,-6 4 105,-3 1 0,-4 0-50,-1 0 0,-7 6 33,-3 4 0,-4 5-56,-1 4 1,-1-1-51,-4 7 0,-3-2-218,-7 1 0,-5 2 86,1-6 1,-1 0 166,5-6 0,1 1 0,-1 0 0</inkml:trace>
  <inkml:trace contextRef="#ctx0" brushRef="#br0" timeOffset="7724">12038 720 7569,'18'0'-131,"-4"0"160,-2 0 1,4 0 0,2 0 17,2 0 1,6-4-45,-2-1 0,4-2 95,2 2 1,-1 4-163,0-4 0,-1 3 64,-3 2-2,-4 0 1,-8 7 80,-3 2 0,-4 9-97,-6 2 0,-6 1-46,-4-1 1,-8-2-55,-2 6 0,1-6-9,4 2 0,0-4 80,1-1 0,4-2-520,0-3 567,7-4 0,-10 1 0,5 1 0</inkml:trace>
  <inkml:trace contextRef="#ctx0" brushRef="#br0" timeOffset="8948">12714 618 7534,'0'14'182,"-2"-4"112,-3 0-413,-3-7 145,-6 10-102,-1-11 183,7 4 84,-5 1-103,11-6 0,-5 8 49,7-4-46,0-4 34,0 6-99,7-7 55,-5 0 0,6 0-104,-3 0 0,-2 0 93,7 0-14,-7 0-5,10 0-23,-5 0 0,2 0-19,0 0 1,-7-2 22,2-3 1,2 2-39,-3-7 1,6 5 35,-5-5 0,5 6-74,-5-6 90,6 6 44,-9-2 48,4 6-112,-6 0 0,-6 6-43,-4 4 0,-8 8 43,-1 2 1,-1 1-28,5-1 0,-4-2 30,-1 6 1,0-4-125,6 4 1,4-4 57,0 4 1,2-6-64,-2 2 68,4 3 1,6-7-13,0 4 7,0-11 1,1 3 16,4-7 0,3 0-6,7-5 0,6-5 6,4 0 0,4-7 26,6 3 0,-4-4-5,3-2 0,-3 3 4,-2-2 1,1 7 13,-1-7 0,-6 2 4,-3-3 1,-4 1 2,-1-1 0,-1 5-23,1 0 1,0 1-19,-1-6 1,-4 5 19,0 0 1,-5 5-95,5-4 89,-7 5 1,5-4-77,-3 3 68,-3 4-8,4-6 30,-6 7-46,0 7 0,0 1 30,0 7 1,-1-6-5,-4 1 1,3 0-4,-3 5 1,-1-1-3,1 1 1,-2 0 10,2-1 1,4-4-18,-4 0 22,3 0-10,2 5 1,7-2 13,2-4 1,6-2-4,5-7 1,-2 0 0,6 0 1,1 0 1,4 0 0,0-5 2,1 0 1,-1-5 34,1 5 1,1-6-38,3 1 1,-3-1 4,3 1 1,-3-3-2,-1 3 0,-7-1-17,-4 1 0,-2-3 39,-3 3 0,-4 2-1,0-2 1,-7 0-28,2-4 1,-3 4 7,-2 0-17,0 0 1,-7-3 17,-3 3 0,-4 4-33,-6 6 0,2 0 28,-6 0 1,1 0-31,-2 0 0,-1 6 2,6 4 1,1 3-6,4 2 0,2 0-3,3-1 1,-1 6 18,6-1 0,-5 6-32,5-5 1,0 1 26,5-2 1,0-2-18,0 2 0,2-4 13,3-5 0,3 1-16,7-6 1,-1 5 0,1-5 1,6 0-1,4-5 0,3 0 50,1 0 0,0-5-40,1 0 1,-1-7 90,1 3 0,-1-4-81,0-2 0,-4 5 29,-1 0 1,-4 2-19,5-2 0,-6-1-5,6 6 0,-6-5 8,6 5 0,-6 0 0,6 5 0,-6 0 4,6 0 0,-7 0-5,1 0 1,-2 7-27,-3 3 0,-4-2 19,0 2 0,-7 0-213,2 4 0,-3 1 68,-2 0 0,-7-1-425,-2 1 0,-5-2 574,0-3 0,-7 9 0,-2-2 0</inkml:trace>
  <inkml:trace contextRef="#ctx0" brushRef="#br0" timeOffset="9264">12038 0 7569,'-7'15'442,"-1"0"-317,-7-7 276,1-2-724,-1-6 65,0 0 258,7 0 0,-5-6 0,5-2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5:48.0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1161 7168,'10'5'97,"-1"0"0,1 0-2,5-5 0,0 0 8,-1 0 1,1 0-12,0 0 1,6 0 5,3 0 0,4-5-1,2 0 1,1-1-23,3 1 1,-1 2-34,6-7 1,-7 7 39,3-2 1,-6-2-73,-4 2 0,1 0 55,-7 5 1,-4 0-136,-5 0 1,-5 0 6,5 0-18,-7 0 0,3 2-11,-6 3 0,0-2 54,0 7 1,-1-2-103,-4 2 0,3 3 63,-3-3 0,4-2-73,1 2 109,0 0 0,1 3 49,4-4 1,3 3-31,7-7 0,5 1 7,-1-1 0,14-3 118,1 3 0,2-5-67,3-5 0,1 2 133,4-7 0,-5 0-84,0-5 1,-11 1 73,1-1 1,-9 0-59,-1 0 0,-2 2 81,-3 4 0,-4-4 4,0 3-94,-7-3 1,-1-2 33,-7 0 0,-11 2-19,1 3 0,-9-3-80,-1 4 0,-3 0 70,-1 0 0,4 4-201,1-5 1,1 7-168,-2-2 1,-1-2-211,7 2 1,4 0 480,5 5 0,0-6 0,-4-2 0</inkml:trace>
  <inkml:trace contextRef="#ctx0" brushRef="#br0" timeOffset="1243">1779 1161 7569,'9'7'0,"-1"-5"-630,-3 3 369,3-4 1,6-1 574,1 0 0,2 0 42,2 0 0,-1-5-2,7 0-268,6-6 0,1 3 53,7-7 1,-1 0-33,1 1 1,4-3 105,-4-2 0,-2 2-98,3-2 1,-8-2 55,3 1 1,-4-6-5,-2 1 1,-1 2-124,-4-1 0,-2 1 40,-8-1 0,-1-3-154,-3 8 0,-3-1-35,-7 6 40,0-1 0,-7 2-150,-3 3 1,1 3 48,-6 7 0,7 7 42,-12 3 0,7 3 56,-7 2 1,2 1 52,-1 4 1,2-3 16,-2 8 0,-2-5 11,1 4 1,0-4 34,6 4 1,-1-1-59,0 2 0,1 1 20,-1-7 1,5 6-14,0-6 1,7 1-159,-2-5 143,4-1-201,1 1 86,0-7 1,8-1 88,6-7 1,3-2 57,7-3 0,1-3-61,4-7 0,-1 1 92,-4-1 1,4 0-82,-3 1 0,2 0 81,3 5 1,-1-3 1,1 7 0,7-4 124,7 4 0,-1 0 30,1 5 0,-8 0-97,-12 0 1,-2 1 60,-8 4 1,-1-1-95,-3 5 1,-3-4 28,-7 5-15,0-7 0,-2 9-149,-3-7 1,-3 1 30,-7-1 0,1-3 25,-1 3 0,0-4-13,0-1 1,1 0-102,-1 0 1,0 0-20,1 0 0,1-1-20,3-4-184,-3 3 140,5-11-59,-1 11 201,3-4 24,6 6-11,0 6 1,0 3 8,0 5 0,6 1 89,4 0 1,3-1-51,2 1 0,0 5 94,-1-1 0,8-1-56,2-8 1,5 1 91,6-6 0,-3 5-9,8-5 0,-6 0-37,5-5 1,-6-2-3,1-3 1,-3 2-33,-1-7 1,-1 1 11,0-6 1,-1-5 3,-3 1 1,1-1-28,-7 5 1,6 1 11,-6-1 1,1 0 9,-5 1 0,-6 0-32,1 5 0,-6-4-55,0 3 0,-4 3 24,-4 2 1,-5-1-15,-5 1 1,-3 0 6,-2 5 1,2 0-84,-2 0 0,-2 2 26,1 3 1,0-2 49,6 7 0,-1-1-66,0 6 0,6-2 32,-1-3 1,6 3-5,0-3 1,2 3 8,2 2 1,0-1 0,0 1 1,6-2 29,4-3 1,10 3-24,4-3 1,-1-4 81,2-1 0,4-3-71,5-2 1,2 0 38,-1 0 0,-3-2 0,7-3 0,-6-1 72,1-4 1,-3-3-6,-1 3 1,-6 2-53,1-2-24,-7 7 0,3-4 21,-6 7 1,-5 0 75,-1 0-60,-5 0-41,9 7 1,-7 1 16,4 7 1,1-5 0,-6-1 0,7 0-35,-2 0 0,8 3 32,1-7 1,6 1-115,-6-1 1,9-3 64,1 3 1,2-4-439,9-1 0,-3 0 474,2 0 0,4 0 0,-6 0 0</inkml:trace>
  <inkml:trace contextRef="#ctx0" brushRef="#br0" timeOffset="1812">5219 912 7764,'0'9'761,"0"1"1,0-5-535,0 5 0,0 0-87,0 4 1,0 3-25,0 2 1,0-2-71,0 2 0,7 4 82,2 2 1,-2 2-84,-2 3 1,-4-1 31,-1 1 0,0 4-144,0 0 1,-1 5 30,-4-4 0,-5-1-54,-10-5 0,-2 1 29,-8-1 0,1-4-143,-1-1 0,1-4-122,0 4 1,4-7-102,1-3 0,6-1-998,-2-8 730,4 0 695,8-5 0,-6-6 0,6-3 0</inkml:trace>
  <inkml:trace contextRef="#ctx0" brushRef="#br0" timeOffset="2147">5528 1132 7569,'14'2'-151,"1"3"0,0-4-278,-1 4 0,1-3 1564,0-2-787,0 0 1,-1-5-72,1 0 0,0-6-118,-1 1 0,-4-2-5,0 2 0,-5-3-29,5 4 1,-7 0-52,2 0 0,-4-1-5,-1-5 1,-1 5-99,-4 1 0,-5 4-78,-9-5 0,2 7 34,-2-2 1,-4 3-84,-2 2 1,4 0 43,1 0 0,4 2 8,1 3 0,1 3 52,-1 6 1,5 1 31,0 0 1,7 0 5,-2-1 1,5 1 112,5 0 0,5 1 57,9 4 1,-1-9-81,7 4 0,4-4-50,6 4 0,5-2 17,0-3 0,4 1-526,5-6 1,-5 0 66,0-5 416,0 0 0,-13 0 0,5 0 0</inkml:trace>
  <inkml:trace contextRef="#ctx0" brushRef="#br0" timeOffset="2342">5557 471 7569,'-2'14'1221,"-2"1"-1554,2 0 42,-5-7-119,7-2 410,0-6 0,7 0 0,1 0 0</inkml:trace>
  <inkml:trace contextRef="#ctx0" brushRef="#br0" timeOffset="2967">7247 912 7569,'-14'0'-427,"4"0"854,0 0-179,0-7 0,-9 5-125,-1-2 0,-4 2-50,4 2 0,-6 0-96,1 0 1,3 2 71,-3 2 1,5 3-53,-4 3 1,6 3 64,-2-3 0,4 3-146,1 1 0,2 6 80,4 0 1,2 1-79,7-2 1,0-2 35,0 2 0,2-2 33,3-3 0,9 1 28,11 0 0,2-7-12,3-3 0,6-4 74,3-1 0,3 0-64,3 0 0,-3-6 95,-3-4 0,-4-3-43,-11-2 1,-3 1 101,-6-1 0,-2 0-85,-3 1 0,-4-1 80,-6 0 1,-6 0-178,-4 1 1,-3 1 91,-2 3 0,-4 2-355,-1 3 0,-4 3 136,4-3 1,-5 4-591,6 1 1,-1 0 731,6 0 0,-8 6 0,-1 2 0</inkml:trace>
  <inkml:trace contextRef="#ctx0" brushRef="#br0" timeOffset="3895">7497 956 7569,'9'14'-30,"-3"1"1,-11 0-54,0-1 0,-5-4 168,6 0 0,-6 0 214,5 5 1,-5-1-137,5 1-142,-6 0 1,9-1-158,-3 1 176,4 0 0,2-5-49,4-1 1,3-5 52,7 1 0,6-4-76,4-1 0,2 0 29,3 0 1,6-1 27,3-4 0,3-4 17,3-5 0,-3-3 4,-3-2 0,9 2 10,-4-2 1,1-4-25,-5-1 0,0 1-8,-5-2 1,10 1 9,0-6 1,2-4-6,-3 0 0,0-2 3,0 1 0,-1 3-37,-4-7 1,-5 6 7,-9-1 0,-4 3-9,-6 1 1,-7 6-23,-3-1 0,-4 12-6,-1-2 1,-8 11 12,-7-1 0,-6 5 21,-8 5 0,-1 3-17,1 6 1,-2 3 9,-3 2 1,8 6-5,-4 9 1,4-6-12,-3 6 1,4-6 0,1 6 0,6-1 14,-2 1 1,-1-3-3,1 4 0,1-3-21,4 3 1,7-4 16,3 3 1,3-8-33,2-2 0,2-6 29,3 2 1,5-4-34,9-1 1,4-5 35,6 0 1,-2-7 1,2 2 0,-6-5 27,11-5 0,-5-2 76,11-2 1,-6-6 5,5 0 0,-1 0-52,1-4 1,3-4 65,-2-1 0,-4 1-40,-2-2 1,2-1 25,-2-8 1,0 3-68,-4-4 0,-1 3-10,1-3 0,-1 3 0,0-7 1,-6 6 0,-3-1 0,-4 4-77,-1 6 1,-2 2 45,-3 8-157,-4-1 129,-6 0 0,-6 7 12,-4 3 0,-5 5 16,-4 5 0,-3 3 5,-2 7 1,-4 5-20,4-1 1,-3 7 11,3-1 1,-4 4-53,4 6 1,-2-4 53,1 3 0,-3-3-49,4-2 1,3 6 38,1-1 0,-1 0-20,1-4 0,7-6 22,8 1 1,4-6 0,1 6 1,6-6-9,4 6 0,10-12-1,4 2 1,4-6 39,1 1 1,1-3-34,-1-7 0,2 0 36,3 0 1,-1 0-31,6 0 1,0-5 89,5 0 0,-6-6-35,-4 1 1,-3-2 103,-1 2 0,-6-3-34,1 4 0,-7-4-52,1-2 1,-4 0-33,-5 0 1,-4 1 24,-6-1 0,0 5-105,0 0 1,-1 2 92,-4-1 0,-10 2-88,-9 7 0,1 0-64,-2 0 0,2 0 68,-1 0 0,-2 2-8,6 3 1,-4 3 28,4 6 1,0 1 32,6 0 0,4 1-37,0 4 1,7-4 145,-2 4-1,5-4-79,5-1 1,5-1 65,9 1 0,11 0-130,9-1 1,3-4 14,2 0 0,2-7-430,3 2 1,-8-3 47,3-2 390,-10 0 0,9 0 0,-6 0 0</inkml:trace>
  <inkml:trace contextRef="#ctx0" brushRef="#br0" timeOffset="5571">10275 1000 7569,'7'14'0,"-4"-5"206,7-4-79,0-4 1,0-1 235,-1 0 1,6 0-154,5 0 0,6-6-33,-2-4 0,-1-3-21,2-2 1,-1 0 3,6 1 0,-3-3-4,-2-2 0,3 1 11,-4-7 1,4 6 34,1-6-126,1-6 1,-1 0-84,1-3 0,-1-4 97,0-1 0,-6 3-57,-3 2 0,-4 4 40,-1 6 1,-7-2-136,-3 6 1,-3 1 18,-2 4 1,-7 5-83,-3 0 0,-3 7-10,-2-2 0,-4 5 7,-1 5 0,-1 3 18,1 7 1,4 4 33,-4 1 1,-1 6 15,2-1 1,-3 7 16,3 3 1,2 6 31,-2-2 1,3-2-37,1 2 0,-5-4 90,1 4 0,-1-6-106,5 1 0,1 2 8,-1-2 0,0-1 10,1-9 0,5-2-22,4-8-218,4 1 203,1-7 0,1-1 36,4-7 0,0 0-17,10 0 0,-4-7 62,9-3 0,1-3-21,-1-1 0,1-1 92,-1 0 1,1-1 17,3-4 1,6 4-64,-1-4 0,7 6 101,8 4 1,2-2-64,3 7 1,-3-4 105,3 4 0,-5 0-81,-5 5 1,-5 0 213,-9 0-200,-4 0 1,-8 2-32,-3 2 1,-4 0-27,-6 5 0,-6-4-73,-4 5 0,2-2-60,-2 2 1,0 2 80,-4-8 0,-3 6-62,-2-5 1,2 0 36,-2-5 1,-2 0-70,1 0 0,-1 0 79,1 0 1,4-2-94,-4-2 1,2 2 11,-1-3 1,7-2-56,-3 3 72,4-1 1,1 5-34,0 0 169,7 0 0,-3 6-158,6 4 175,0 3 1,0 7-49,0-1 1,1 1 14,4-5 0,5-1 22,10 1 1,-2-2-55,6-3 1,2 1 40,8-6 0,-3 5-30,4-5 1,1 0 103,-2-5 0,0 0-94,-4 0 0,-3 0 98,-2 0 0,3-7-30,-4-3 0,-3 2-26,-1-2 1,-2 1 20,2-6 1,-4 0-33,4 1 1,-4-1 26,-1 0 0,-2 0-13,-4 1 0,3-1-50,-7 0 0,0 1 40,-5-1 0,-2 5-119,-3 0 0,-3 5 4,-7-4 0,1 5-94,-1 0 1,-5 2 27,1 2 1,-1 5 62,5 0 0,1 6-47,-1-1 1,2 3 57,3 2 0,-1-1-31,6 1 0,0 0 26,5-1 0,0 6 17,0 0 1,0-1 20,0-4 1,6-5 6,4 0 1,5-2 7,5 2 0,2 1 14,8-6 0,1 0 70,3-5 0,2 0-63,3 0 1,4-5 97,-4 0 1,2-6-67,-2 1 1,-3-3 72,-7-2 1,-1 5-42,-3 0 1,1 1-20,-7-6 0,1 0-88,-5 0 130,-1 1-167,1-1 0,-5 7 129,0 3-167,-7 3-7,3 2 1,-11 7 8,1 3 0,-6-2-41,5 2 0,-5-1 81,5 6 0,-1 0-28,1 0 119,3-1-88,-4 1 1,7-2 108,4-3 0,5 1-95,9-6 0,-1 0 127,7-5 1,-5 0-15,4 0 1,1 0 40,4 0 0,2-5-11,3 0 1,-3-6-75,4 1 1,-4 2 52,-2-2 1,0 2-35,1-2 0,-7-3 59,-4 3 1,-2 4-46,-3 1 0,-4 3 14,0 2-40,-7-6 0,2 6 2,-10 0 1,-3 1-117,-7 9 1,-8 5 72,-6 4 0,-2 7-94,-8-1 1,5 4 64,-6 6 1,1-3-20,-5 8 1,2-1 23,2 5 1,-2 0-136,3 0 1,1 0 46,-1 0 1,1-5-38,-1 1 1,5-8-65,9 3 0,-1-6-39,7-5-629,6-2 588,6-8 0,10-7-276,7-7 0,8-7 185,16-7 1,-1-8 387,6-2 0,0-4 0,-1-1 0,-2-1 0</inkml:trace>
  <inkml:trace contextRef="#ctx0" brushRef="#br0" timeOffset="5839">12495 1073 7569,'15'0'-148,"-1"0"144,1 0 0,-5 0 199,0 0-55,-7 0-34,10 0 1,-5-5-26,7 0 1,0-1 98,-1 1-65,8 3 1,0-6 73,8 3 1,-1 4 4,1-4 1,-1 3 34,0 2 0,1 0-76,-1 0 0,-6 0 13,-3 0 1,-6 7 19,-4 2 1,-3 5-183,-7 0 0,-2 6 96,-3-1 1,-5 6-281,-9-5 1,1 4-161,-7-4 1,2 4 198,-1-4 0,-2-2-1297,6-8 1438,1 3 0,-3-5 0,0 6 0</inkml:trace>
  <inkml:trace contextRef="#ctx0" brushRef="#br0" timeOffset="6422">14171 765 7088,'0'9'451,"0"1"0,-7 0-204,-3 5 0,-3-1-92,-1 1 0,-6 5-73,0-1 0,-6 7 34,2-1 1,-4 4-51,-1 6 1,1-4 125,3 3-109,-2-3-35,10-2 0,-9-6-81,7-3 1,-1-4 79,5-1 0,5-7-95,1-3 118,-1-3 0,-5-6-197,0-6 0,7-1 47,3-13 1,4-1-126,1-4 1,0-6-629,0 1 413,0 0 247,0 4 1,6-4-780,4 0 952,-3 6 0,6 0 0,-5 5 0</inkml:trace>
  <inkml:trace contextRef="#ctx0" brushRef="#br0" timeOffset="6790">14435 956 7569,'15'0'-197,"-7"0"-49,5 0 0,-11-2 976,3-3-179,-4 4-293,-1-6 1,-6 2-122,-4 0 1,-3-5 53,-2 5 0,-4 1-175,-1 4 1,-4 0 43,4 0 0,-6 1-137,1 4 1,3-2 37,-3 7 0,7 0 20,-2 5 0,4 4-103,1 1 0,2-1 20,4-4 1,2 0 4,7 0 1,7-1 77,2 1 1,8 0 1,7-1 0,1-5-2,9-5 1,2-2 45,-2-2 0,2 0-2,-2 0 0,-3-2 76,4-2 0,-6-5-9,-4-5 0,1-1-69,-7 0 0,-4 1 136,-5-1-8,-7 0-68,4 0-99,-7-6 1,-7 5 68,-3-4 1,-8 6-343,-1 4 1,-7-2 137,1 7 0,4 1-936,1 4 1087,-3 0 0,7 0 0,-5 0 0</inkml:trace>
  <inkml:trace contextRef="#ctx0" brushRef="#br0" timeOffset="7683">14906 956 7569,'14'0'-301,"-5"-2"211,-5-3 1,-2 2 528,-2-7 0,-2 7-203,-2-2 1,-5-2-98,-5 2 1,-8 1-162,-2 4 1,-4 0 89,-1 0 1,-1 1-134,1 4 0,0-2 22,-1 7 0,7 0 16,4 5 1,-3-1 22,3 1 1,4 1-143,5 4 0,7-4 7,-2 4 1,7-4 86,8-1 0,1-2 35,14-3 0,4 1-16,5-6 0,7 0 75,-2-5 1,2 0-67,-2 0 0,2 0 118,-7 0 1,1-6-1,-7-4 1,-4-3-19,-4-2 0,-1 0 61,-4 1 1,1-6-55,-11 0 0,2 1 28,-2 4 0,-4 0-43,4 1 0,-10-1-167,-5 0 0,-3 2 61,-1 3 1,-6 4-308,0 6 1,-6 0-135,2 0 1,1 2 213,-2 2 1,8 0 22,-3 5 1,4-4 69,1 5 0,7-5 145,3 5 0,3-5 27,2 5 0,2-7 7,3 2 1,9-4-8,11-1 0,1 0 113,-1 0 0,2 0 195,-2 0 0,3-1-165,1-4 0,5 2 0,2-7 0,0 0 161,0 2 1,3-5-118,-4 3 0,4-1-68,-5 1 0,0-2 21,-4 7 1,-7 0 87,-4 5-146,-2 0 0,-9 2 34,-3 3 1,-4 3-1,-1 7 1,-8 1-373,-7 4 0,-1-2 139,-8 6 0,4-1-19,-5 2 0,7 1 99,-1-7 0,3 6-15,1-6 0,2 1 9,3-5 0,3-5-83,7-1 58,0-5 0,2 2 34,3-6 1,10-1 80,9-4 1,6 1-73,4-5 1,-1-1 97,6-5 0,-10 0-86,5 1 1,-12 1 130,2 3 11,1-3-93,-9 5 1,0-6 13,-6 5 0,-2 1 32,2 3-7,-3 3-88,-7-5 76,0 7-184,0 14 0,-2-5 84,-3 11 1,3-4-32,-2-1 1,2 0 51,2-1 1,0 1 10,0 0 1,6-5 148,4-1-157,10-5 1,-2 2-1,6-6 122,2 0 1,2 0-59,2 0 0,-1-5 66,0 0 1,-1-11-71,-3 1 0,1-3 1,-7 4 0,1-1 1,-5 0 1,-7 1 73,-3-1 0,-4 0-28,-1 0 0,-6 1-35,-4-1 0,-10 5 10,-4 0 1,-9 7-11,-1-2 1,-5-1-206,5 1 0,-1 0 73,6 5 1,6 5-143,3 0 0,-1 6 0,2-1 0,2 3-486,6 2 0,-2-1-321,3 1 1021,3 0 0,1 6 0,6 2 0</inkml:trace>
  <inkml:trace contextRef="#ctx0" brushRef="#br0" timeOffset="8148">16023 1014 7037,'10'0'-232,"-1"0"259,-5 0 1285,2 0-1202,-19 7 0,5 1-47,-7 7 0,2 0 48,8-1 0,0 1-114,5 0 1,0-1 154,0 1-221,0 0-61,7-1 176,8 1 0,6-7-75,3-3 0,9-3 22,-4-2 0,4-2-20,-4-3 1,3-4-39,2-11 1,-3 2 68,3-7 1,-1 1-40,1-5 0,-3-1 35,3 1 0,4-1-6,1 1 0,-1-5 6,1-1 1,-1-5 79,1 0 0,-3 3-48,-7-2 0,-1-1 2,-4-4 1,-7 7 20,-8 2 1,-5 4-32,1 2 0,-5 6-101,-5 4 0,-10 9 69,-9 5 1,1 5-26,-2 5 0,-4 6 41,-6 14 0,0 1-47,0 13 0,4 2 22,-3 8 1,3-3 1,1 3 1,3 1 50,2-1 1,-1 2-45,6-2 0,-4-2 66,4 7 1,1 0-49,4 5 0,0 0-107,1-1 0,4 1 64,0 0 1,0-2-142,-4-3 1,-3 2 49,-2-7 0,2 0 36,-2-5 0,-3 0-276,3 0 0,-7-2 124,1-3 0,4-3 240,1-6 0,-2-1 0,-1 1 0</inkml:trace>
  <inkml:trace contextRef="#ctx0" brushRef="#br0" timeOffset="8413">16581 1264 7569,'-6'9'0,"-4"-1"244,-10-3-61,4-4-45,-12 6 0,4-2 225,-10 0 1,-2 4-113,-4-4 0,0 7-415,5-3 128,-12-2 87,8 6 0,-12-5-179,7 7 1,-2 0 127,-3-1 0,4 1 0,-6 0 0</inkml:trace>
  <inkml:trace contextRef="#ctx0" brushRef="#br0" timeOffset="9442">17537 1059 7569,'0'8'426,"0"-2"-314,0-6-497,0-13 194,0 10-480,0-17 671,0 19 0,6-12 0,3 4 0</inkml:trace>
  <inkml:trace contextRef="#ctx0" brushRef="#br0" timeOffset="9555">17684 779 7569,'-15'0'946,"0"0"-476,7 0 0,0 0-9,3 0-49,4 0-709,-6 0 1,7 0 0</inkml:trace>
  <inkml:trace contextRef="#ctx0" brushRef="#br0" timeOffset="10059">18419 706 7569,'8'1'340,"-3"4"192,-4-3 226,-1 4-552,-6-6 1,3 5-65,-7 0 1,2 2 40,-2-2 1,-3 3-68,3 7-31,-3-1 1,-2 1 0,1 1-99,-1 4 1,5-4-319,0 4 266,7 3 1,-8-7 0,6 5-223,1 1 1,3-6 152,1 3 0,6-2-202,4-3 227,3-5 0,8 2 0,4-6-42,3-2 1,1-1 178,0-2-89,1-7 0,4-1 0,0-8 89,-1-4 1,3 4-36,-2-4 1,-1-1 152,-9 1 0,3-4-41,-8 4 1,1 1 68,-5 4 1,-1 2-77,1 3 0,-5 4 81,0 6-175,-7 0 1,3 1 25,-6 4 1,0 3-93,0 7 0,0 0 65,0-1 1,0 6-130,0 0 0,0-1 26,0-4 0,0 0 1,0-1 1,7-4 53,3 0 0,3-7 30,1 2 1,3-3 8,2-2 1,4-7 10,7-3 1,-6-3-36,1-1 0,-1-1 14,6 0 1,-1 5-58,0 1 1,1 5 57,-1 0 1,0 2-229,1 2 1,-2 2 53,-4 2 0,2 0-537,-6 5 726,6 1 0,-3 5 0,6 0 0</inkml:trace>
  <inkml:trace contextRef="#ctx0" brushRef="#br0" timeOffset="10240">18948 353 7569,'-8'-15'205,"-5"6"51,3-1 1,-3 5-252,-2-5 1,5 7 495,1-2-1277,5-3 776,-2 6 0,6-4 0,0 6 0</inkml:trace>
  <inkml:trace contextRef="#ctx0" brushRef="#br0" timeOffset="12837">20300 853 7569,'0'14'0,"0"-4"0,2-2 264,3-1-94,-4-2 34,12 1 0,-4-4 0,5 3 34,1-3 1,1-2-72,4 0 1,3-7-94,6-3 0,1-1 89,-1 1 1,5-8-110,1 3 0,-1-4 76,-5-1 0,-1 4-87,-3-4 40,-4-3 0,-6 9 1,-2-3-112,-4 6 3,-2 8 25,-7-10-78,0 11 1,-12 7-64,-2 10 0,-11 9 108,1 1 0,-9 2-165,-1 3 1,-7-1 38,2 0 1,-4 6-50,-1-1 0,0 5-39,0-4 168,0 5 1,6-7 0,2 5-66,1-2 0,3 4 60,-2 0 0,10-4 15,4-2 0,4-8-112,1-2 138,0-6-44,7 4 1,3-14 108,10-3 1,8-10-84,7-5 0,6-5 113,-2-4-31,11-4 0,-3-7 0,8 1 109,0 0-12,3-1 0,1-1 0,2-1-17,3-3 1,-4 1-60,4 5 0,-9-1-3,-6 1 0,-3 1-37,-2 4 1,-6 4 38,-3 10 1,-4-1-80,-1 6 86,0 0 3,-1 5 1,-1 2-54,-3 2 0,2 0-6,-8 5 1,3 0-94,-2 0 115,-3 5 1,11-8-60,-4 4 0,0 1 50,0-6 0,1 0-23,5-5 1,0 0 4,-1 0 1,3-2 6,2-2 1,-1-5 12,7-5 1,-6-1-15,6 0 1,-6 2 31,6 3 0,-6-6-26,6 6 0,-5-6 74,4 6 0,-6-3-66,2-2 1,-4 6 58,-1-1 0,-1 7 2,1-2 0,0-2 93,-1 2-53,1 0-80,0 5 1,-5 5 0,-2 2-39,-2 1 54,6 2 0,-11 4-100,4 1 0,-3 0 45,-2-1 1,-2 1-96,-3 0 0,2 0 111,-7-1 1,2 1-88,-2 0 1,-1-1-38,6 1 10,-6 0 49,2-1-18,1 1 115,2-7 1,12-1-68,4-7 0,3 0 115,2 0 0,6-7-92,4-2 0,-3 0 94,3 0 0,-5-1 82,4-5-158,-6-6 1,10 6 0,-5-3 88,0 2 0,-1 9-64,-2-7 0,-4 2 139,4-3-145,-4 7 1,-1-3 0,-2 4 122,-3-1-58,3 5-149,-11-4-38,4 7 1,-6 2 77,0 3 0,0 3-73,0 7 0,-6-5 88,-4-1 1,2 1-127,-2 5 1,0 0 4,-5-1 1,7 1 39,3 0 1,-1-6 3,1 1-22,0 0 149,5 5-79,6-7 0,3 3 0,5-6 68,1-1 0,5-3-67,-1-1 1,6-6 72,-6-4 1,6 2-59,-6-2 0,7 0 124,-1-5-65,-4 1 0,2-1 1,-5 0 17,2 1 0,4-1 71,-4 0-118,6 0 0,-8 6 1,5 1 32,-2 1 1,3 2-21,-4 5 1,0 0-24,-6 0 0,-4 5 8,0 0 0,-7 6-6,2-1 0,-3 3-19,-2 2 1,0 0-79,0-1 1,0 1-73,0 0 150,-7-1 0,6-4-156,-4 0 141,3-7 1,4 4-87,3-7 1,-2 0 68,7 0 0,4-7 0,6-3 15,0 4 1,-1-7-1,1 3 4,-2-3 0,5-2 68,1 1 0,-3 1-78,-1 3 1,1 2 112,-1 3 1,-1 3-53,-4-3 1,-5 3 58,0 2 1,-7 7 9,2 3-73,-4 3 0,-1 2-27,0-1 0,0 1-6,0 0 0,0-6 4,0 1 0,2-2 20,3 2 1,-3-2-47,2-3 0,5-3 29,0 3 1,0-4-15,0-1 1,1 0 9,5 0 1,-5-6 40,-1-4 1,1 2-8,5-2 1,1 0 4,4-4 0,-4-1-3,4 0 1,-2 1 3,1-1 1,-2 0 24,2 0 1,4 1-36,2-1 1,-2 2 171,1 3-171,1-3 0,-1 10 0,-1-5 194,-2 1-148,-1 2 1,-6 4 68,1-4 17,-7 3-29,5-4-178,-11 6 1,3 0 99,-10 0 0,-3 1-82,-7 4 0,-1-2 14,-4 7 1,4-2-131,-4 2 1,-1 3 116,1-3 1,1 3-46,4 2 1,0-1-8,1 1 1,1 0 44,3 0 0,2-1 19,3 1 0,3-5-20,-3 0 1,5-6 30,5 6 0,-2-5-9,7 5 0,5-7 4,5 2 0,6-3 80,-2-2-80,10 0 0,-2-2 0,2-1 110,-3-2 0,-2-5-101,1 5 1,-3-6 48,-2 1 1,1-3-40,-6-2 0,4 1 95,-4-1-89,-1 0 1,-4 0 1,5 1 56,-1-1 0,1 0 13,-5 1-65,-1-1 0,1 2 0,-2 1-14,-3 3 54,3 5-45,-11-2 12,4 6 0,-6 2 2,0 2 1,-5 5-13,0 5 0,-6 1-333,1 0 193,3-1 1,-4 1-1,5 0-7,-3-1 1,4 0 95,-4-5-8,5 4 4,-2-4 0,6 0 40,0 1-51,0-7 1,1 6 106,4-4-78,4-4 1,5 6 0,3-7 94,2 0 0,2 0-51,4 0 0,4-5 78,1 0 0,-1-7 69,5 3-156,-3-4 1,-1 4 1,-2-4 18,-4 4 1,-1-3 34,-3 2 58,-4-3-91,5 5 0,-11-2 48,0 0-15,-7 7-4,4-3-220,-7 6 177,0 6 1,-7-3-50,-3 7 1,-3 5-12,-2 5 0,-6 1-54,-3-2 99,-4 4-14,-8 7 1,-3 1-157,-10 3 153,3 4-54,-11 6 1,5 1-5,-7 4 0,0 2-200,0 3 1,0-2 118,1-3 0,5-10 88,4 1 0,12-9-11,7-7 0,4-3 168,12-6-180,-4-7-1,16-1-82,-5-7 69,27-7 568,-2-8-506,24-1 0,-4-12 44,6 4 1,-1-2 7,-4 1 1,3-7 11,-3 2 0,4-2-1,1 2 1,0 1 8,0-1 0,0 1 68,0 0-91,1-1 1,-1 2 4,0 4-15,-7 3 1,4 8 4,-7 3 0,-4-2 22,-6 7 0,-6 1-4,2 4 1,-4 0 29,-1 0 5,0 0-152,-1 0 109,1 0-175,0 0 162,-1 0 1,1 0 5,0 0-94,0 0 81,-1 0 0,3-2 5,2-3 0,-1-2-8,7-2 0,-3-4 20,3 3 0,1-3 8,-6-2 1,6 0 15,-2 1 1,-1-3 49,2-2 3,-7 2 1,3-4-73,-6 6 0,-2 1-21,-4-1 26,5 0 0,-16 2-95,-3 4 0,-6 2 56,-19 7 1,4 5-69,-8 0 1,3 6 64,1-1 0,3 3 1,2 2 13,5-1 1,1 1 11,4 0-25,-3 0 38,10-1 1,0 6 7,3-1 1,3 1 44,2-5-27,0-1 1,13 1 52,7 0 0,8 0-37,6-1 0,0-6-52,10-3 0,-3 2-10,8-2-120,-3 0 0,-2-4-416,0 4 387,-6-3-592,4 4 0,-11-6 739,4 0 0,-4-6 0,-2-2 0</inkml:trace>
  <inkml:trace contextRef="#ctx0" brushRef="#br0" timeOffset="13079">23784 427 8434,'0'-9'-355,"0"3"1,-2 6 1,-3 0 353,4 0 0,-12 6 0,5 3 0</inkml:trace>
  <inkml:trace contextRef="#ctx0" brushRef="#br0" timeOffset="13353">21653 485 7569,'8'0'1121,"-2"0"-1084,-6 0 1,0 7 0,0 1 0</inkml:trace>
  <inkml:trace contextRef="#ctx0" brushRef="#br0" timeOffset="14623">25239 1000 7569,'0'8'0,"0"0"131,0-3 83,0-3 265,0 4-368,7-6 1,-4-1-3,7-4 0,-5 1-20,4-5 1,3-1-25,7-5 0,-1 0 7,7 1 0,-5-3-73,4-2 1,1 2-44,4-2 1,0-2 83,1 1 0,-1-5-112,0 6 0,-1-1 63,-3 6 1,-4 4-161,-6 0 199,-1 7-50,1-4 0,-7 9-80,-3 3 1,-3 5 86,-2 9 0,-2-1-80,-3 7 0,-3-1 71,-7 5 0,6-1 15,-1-3 1,2 1-22,-2-7 1,-2 1 48,7-5 1,1-1-119,4 1 76,0-7 1,1-1-22,4-7 0,-2-7 27,7-2 1,2-5 41,7 0-44,-2-1 3,4-6 0,-2 5 60,1-4-62,0 4 100,-6 1-97,8 0 0,-6 0 62,5 1 12,-6 6 32,-1-5-36,1 11 1,-7-3-53,-3 10 1,-3 3 15,-2 7 0,0-1-95,0 1 1,0 2 55,0 2 1,0-3-52,0 4 0,0-9-16,0-1 1,0-5 69,0 5 1,2-7-48,2 2 36,5-3 2,5-2 1,1-2 21,0-3 0,-1-1-27,1-4 0,5-3 13,-1 3 0,1-1 1,-7-1-5,-3 2 1,3 2-18,-3-2 152,-4 4-135,7-1 46,-11 6 0,4-4 180,-6 10-207,0-4 58,7 12 1,-5-4-35,2 5 11,5 1-20,-8-7 0,7 5 0,-3-3 1,2-2 2,3 2 1,3-7-17,-4 2 1,3-2-10,-2 2 0,3-3-19,-3 3 0,3-4 45,1-1-35,1 0 1,0 0 19,-1 0 1,-4 0 36,0 0 1,0 0-26,5 0 1,-1 0 3,1 0 1,-5 0 0,0 0 1,-1 0-9,6 0 0,0 0 64,-1 0-64,1 0 1,0 0 14,0 0 29,-1 0-21,7 0 1,-3 0 5,7 0 0,-5 0-7,4 0 6,1 0 0,4-1 0,0-2-4,1-2 1,-1-7-16,1 2 1,-3 2 35,-2-2 0,-4 1-24,-6-6 1,-2 0 235,-3 1-223,3-1 0,-12 0 62,4 0 0,-11 1 1,-9 1 0,-8 3 0,-6-2-35,-6 8 0,-2-1-171,-7 5 0,5-5 66,-1 0 1,8 0-103,-3 5-37,4 7 188,8 1 1,-3 1-547,7 1 174,6 0 0,1 5-693,7-1 188,-6 1 49,9 0 810,2 0 0,15-7 0,8-2 0</inkml:trace>
  <inkml:trace contextRef="#ctx0" brushRef="#br0" timeOffset="15047">27194 779 7569,'8'0'52,"-1"0"388,-7 0 0,-7-5-318,-3 0 0,-3-4-121,-1 4 1,-1 0 159,0 5 0,-6 0-227,-3 0 0,1 2-94,-2 2 0,6 5 113,-6 5 0,6 1-75,-6 0 1,7 1 18,-2 4 0,6-4 24,4 4 1,-1-4 11,6-1 1,-5-1-1,5 1-25,2 0 0,8-2 80,4-3 0,6 1-33,5-6 0,3 0 190,6-5-169,0 0 1,2 0-22,4 0 301,-4 0-132,11-7 39,-11-1 0,10-7-94,-7 1 1,-1-1-1,-7 0 24,-1 1 1,-7-1 44,1 0 0,-7 0-70,-3 1 1,-5-1-76,1 0 0,-7 1 66,-8-1 1,-1 5-1,-14 2-134,-1 1 1,-2 3-314,-1 4 1,-2 0 79,-3 0 147,9 0-414,-9 0 241,17 6 107,-10-4 42,10 11 1,1-7-29,6 4 1,7 3 212,-2-3 0,3-3 0,2 6 0,0-12 0,0 12 0,0-5 0</inkml:trace>
  <inkml:trace contextRef="#ctx0" brushRef="#br0" timeOffset="15234">27077 882 7569,'29'5'0,"0"0"0,1 5-450,-1-5 266,0 0 267,1 1 17,-1-4 1,1 9 61,-1-6 1,-6 7 0,-2-3 57,0 4 1,-4 2 2,2 0-231,-9-1 1,3 8 16,-3 2 0,-3 2 118,-3-1 0,-2 4-147,-2 1 16,0-1 1,-6 9 22,-4-4 1,-10-3-143,-4 3 1,-6-3-117,-4-1 169,-4-1 0,-6-1 21,0-4 1,0-2-70,0-8 1,6-6-7,4-3 0,3-3-152,2-2 0,6-8-314,3-7 246,4 0 344,8-12 0,-5 4 0,5-7 0</inkml:trace>
  <inkml:trace contextRef="#ctx0" brushRef="#br0" timeOffset="16766">27606 882 7569,'14'0'-215,"-5"0"471,4 0-77,-5 0 1,2 0-42,-1 0 137,-5 0-203,9 0 0,-5-6 251,7-4-155,-7-3-235,5-2 20,-5 7 0,2-5-34,0 3 233,-7-3-117,3-2 1,-6 1-95,0-1 0,-1 2 128,-4 3 1,-3-3-143,-7 3 0,-5 4 48,1 1 1,-2-2-34,1 2 0,4 2-49,-4 8 1,-1 3 62,1 7 1,1-1-38,4 1 1,0 5 53,0-1 0,2 6 20,4-6 1,2 1 22,7-5 0,0-1 6,0 1 0,7 0 78,2 0 14,4-1-117,9-6 0,-4 1 55,6-4 1,1-4-35,4 4 1,0-3 0,1-2 130,-1 0 1,6-2-100,-1-3 1,2 2 8,-2-7 1,-1 0-8,6-4-17,0-8 0,4 4-18,-4-6 0,3-1-1,-3-4 0,-1-2 1,1-3 0,-4-4 11,4-6 0,-5 0 20,5 0 1,-1 5-25,1-1 0,-5 3 60,-9-2 0,1 3-56,-6 6 0,-6 1-4,-4 0 1,-7 4-95,2 1 0,-3 4 70,-2-5 1,-7 9-128,-3 1 1,-4 2 83,-6 8 1,2 1 2,-6 4 35,6 6-11,-10 2 1,5 13-8,-6 4 1,1 8-120,3 1 0,-2 3 113,2 3 0,2-1 0,0 10-110,2-3 0,-3 7 96,4 1 0,-4 5 2,4-10 0,0 0-43,6-5 0,6-6-86,3-4 170,3-3 1,2-8 76,0-3 1,7-6-121,2-4 0,6-3 15,5-7 1,3 0 24,6 0 1,-5-2 3,1-3 0,-1-3 35,6-7 0,-1 1-53,1-1 1,-6-5 38,1 1 1,-3-3-17,3 3 1,-4 3 3,-6-4 1,0 5-9,-1 5 0,-4-1 4,0 6 0,-7-1-2,2 1-1,-3 3 0,-4 7-116,-3 10 1,2 4 104,-7 1 0,7-4-102,-2 4 96,-3-4 54,6-1-56,-4-1 1,6 1-18,0 0 151,6-7-130,-4-1 0,16-3 51,-4 1 1,6 0 13,0-5 0,-2 0-73,6 0 26,1 0 0,2-1 0,0-4 145,-3-5 0,-6 2-78,2-2 1,-4 2-34,-1-2 1,-1-3 11,1 3 0,-5-3-3,0-2 0,-6 1-32,6-1 0,-5 5 23,5 0 1,-7 5-8,2-4 38,-3 5-125,4-2 45,-4 6 1,4 2 0,-6 2 0,-1 5-50,-4-1 1,3 10-37,-3-4 0,4 4 87,1-3 0,-5 5-37,0-1 23,0 7 10,5-9 10,0 11 0,0-11-19,0 8 1,0-1 26,0 6-23,-6-1-40,4 1 1,-13 6-7,1 3 0,-1 3 76,-5 2 1,-3 0-7,-1 1 1,-4-3-38,-1-3 1,-1-3 71,1-6 1,0-3 24,-1-2 1,6-11-73,-1-9 1,7-3-16,-1-2 0,2 0 12,3 0 0,0-7 5,5-2 0,2-6-9,7-5 1,2-2 9,3-8 1,9 1 26,11-1 0,4-1 1,6-1-34,4-3 0,3-10 105,2 1-470,0 3 475,0-2-95,1 6 0,-1-9 11,0-3-49,0 3 44,7-4 0,2-1-27,11-3 1,3-10 4,-30 30 0,0 0 0,-1-2 0,-1 0-5,0-1 1,-1 0 0,26-36-18,-6-1 1,-8 9 18,-2 6 0,-8 2-16,-11 8 162,2 7-138,-10 6-6,4 13 62,-13 2-22,-1 6 1,-7 8-24,0 7 1,-9 13-5,-5 12 0,-3 3 10,-7 1 0,-1 7 180,-4 3 0,1 4-247,4 1 1,-4 5 56,4 0 0,-9 6-109,-1-1 1,-7 8 98,2 2 1,-4-2-4,-1-8 1,6-3-13,4-7 1,5-12-123,4-2-108,4-11 122,6-4 90,7-8 1,3-9-5,10-3 1,3-8 40,7-7 0,6-1-24,4 2 1,1 2 3,-2-2 0,6-1-27,-1 5 0,1-3 1,4 10 7,-3 0 1,-8-3 17,-4 6 0,-2 0-6,-3 5 0,-1 1 195,-3 4-191,3 3 5,-11 7 1,4 5 29,-6-1 0,-6 3 61,-4-3 0,-3-1-76,-2 7 0,1-2 152,-1 1 15,0-3-123,1-6 6,5 0 1,-2-1 85,6 1 0,-5-5 70,5 0-17,0-1-119,5 0 0,0-3 0,2-6-51,3 0 40,3 0 1,7 0 0,0 2-88,-1 3 1,1-4-176,0 4 1,-6-3 93,1-2 0,3 1-720,2 4 454,3-3 380,-10 5 0,7-7 0,0 0 0</inkml:trace>
  <inkml:trace contextRef="#ctx0" brushRef="#br0" timeOffset="16988">29311 88 7766,'-8'0'855,"-1"0"-641,5 0 1,0 2-773,-6 3 296,7-3 211,-10 4 1,10-6-491,-7 0 541,7 0 0,-10 7 0,5 1 0</inkml:trace>
  <inkml:trace contextRef="#ctx0" brushRef="#br0" timeOffset="17104">29134 0 7569,'0'15'-1009,"-6"0"1009,4-1 0,-11 1 0,5 0 0</inkml:trace>
  <inkml:trace contextRef="#ctx0" brushRef="#br0" timeOffset="18653">3352 2602 7569,'-15'6'0,"-4"-2"211,-1 6-142,1-7 1,4 8 28,0-6 0,1 2 15,-1-2 1,-5 1-111,1 4-6,-1 3 0,1-5 38,-1 7 0,0 0-100,6-1 1,-1 1 21,0 0 1,5-1 86,1 1 1,5 0-92,-1-1 1,4 1 57,1 0 1,1 0 12,4-1 1,5-4-7,10 0 0,4-7 83,11 2 0,2-3-37,7-2 0,-1-7 6,-4-3 0,2-4 62,-7-6 1,0 4-74,-4-4 1,-7 2 93,-4-1 1,-3 2-81,-1-2 1,-7-3 40,-3 3 1,-3-1-34,-2 5 0,-2 1-135,-3-1 0,-4 5-180,-11 0 1,4 7 115,-4-2 1,-3 4-57,-1 1 1,2 0 32,3 0 1,-2 6-233,1 4 0,2-2-183,8 2-101,-3 0 368,12 4 0,-4 0 275,10-5 1,4-2 56,11-7 0,3 0 118,6 0 1,7 0 119,3 0 1,4-2-146,1-3 0,-2-3 7,-2-7 0,0-1-10,-5-3 0,1 2 80,-2-2 0,-8 2 211,3 3-142,-9-1-143,1 0-42,-13 7 1,-1 10-161,-7 12 1,-8 1 59,-7 5 0,4 2-98,-9 3 0,7-4 39,-7-1 1,6 1-10,4-1 1,-2-1-2,8-4-191,-8 0 139,11-1 0,-4-5 35,10-5 1,4-4-2,11-4 0,3-5 32,6-5 1,7-1 84,3 0 1,4-1-82,1-4 1,-7 9 98,-2-4 0,-4 4-11,-2-4 1,-1 7 137,-4 3-18,-2 3 1,-13 4-27,1 3 1,-6 0-91,0 9 1,-4-5 13,-4 10 1,2-6-176,-3 7 220,-3-4-219,6-1 110,-4 0 1,12-7-9,4-3 0,5-4 39,4-1 0,-1-1-26,7-4 1,-6 2 38,6-7 1,-1 6-26,6 0 0,-1 2-3,1 2 0,-1 0 8,0 0 1,6 2-236,-1 2 1,0 0-106,-4 6 1,-1-2-450,0 2 777,1 3 0,-1-5 0,1 6 0</inkml:trace>
  <inkml:trace contextRef="#ctx0" brushRef="#br0" timeOffset="20038">6263 2543 7569,'-15'0'260,"0"0"1,1-1-29,-1-4 1,0 3-157,0-3 1,1 3 82,-1 2 0,-5 0-261,1 0 0,-6 2-25,6 3 0,-3 3 129,3 7 1,4 1-120,0 4 1,2-4 64,9 4 1,-6 1-73,5-1 0,2-1 33,7-4 1,5 4 57,5 1 0,8-2 50,2-8 0,4 1 9,1-6 1,1 0 96,-1-5 0,5 0-71,1 0 1,4-6 74,-5-4 1,0-3-54,-4-2 1,-6-1 147,1-4 0,-7 4-9,1-4 0,-4 2-11,-5-1 1,-4 2-70,-6-2-65,0 2 0,-8 3-137,-6-1 0,-3 7 56,-7 3 1,1 3-287,-2 2 1,-2 0 130,2 0 0,2 0-98,-1 0 0,6 7 51,-2 3 0,9 1-150,1-1 0,5 3 87,-5-3 0,7-2 87,-2 2 1,5-6 219,5 6 0,3-5-84,7 5 1,6-7 261,4 2 0,2-3-108,3-2 0,6 0 134,3 0 0,3 0-70,2 0 0,0-7-33,1-3 1,-1-1 20,0 1 1,-7-3 36,-2 3 0,-11-1 181,-4 1-259,-4-3 1,-3 10 127,-3-7-44,-4 7-220,-19 9 1,2 4 75,-14 10 1,6 1-128,-6-2 0,-1 8 49,-8-3 0,1 4 22,-6 1 0,0 6-50,-5-1 1,5 2 35,-1-2 1,1 2-127,-5 3 1,5 4 73,0-4 0,8 2-123,1-2 0,3-3 95,7-7 0,2-6-187,8-3 92,-3-11 0,13-2 81,0-7 1,13-7 104,12-2 0,2-11-102,3-4 0,4-9 206,0-1 0,7-2-43,-2 1 0,9-1 132,1-3 1,6 2-6,-1 2 1,-2 4-6,2-3 1,-8 3-180,-2 2 1,-8 1 61,-11 3 0,1 6 11,-7 9 1,-4 3-18,-5 7 1,-5 0 85,5 0-100,-7 0 1,3 7-156,-6 3 112,0 3 1,0 2-66,0-1 0,5-4 31,0 0 0,5-5 49,-5 5 1,6-7-33,-1 2 1,3-4 14,2-1 0,6 0 92,4 0 1,-3-6-54,3-4 1,-1-5 50,6-4 0,-1 2-27,1-2 1,-1-4 78,0-2 1,1-2-53,-1-3 0,1-4 87,-1 0 0,0-6 25,1 6 1,-2 0-106,-4 4 0,2-4-81,-6 0 0,-1 4 85,-4 6 0,-5 6-219,0-2 83,-7 4-53,10 8-15,-11 1 1,-1 9 110,-6 3 0,-8 3-145,-1 7 1,-1 6 58,-5 4 1,4 2-51,1 3 0,-4 1 50,-1 3 1,-1 0 9,1 10 0,2-8 0,-6 8 1,6-8-12,-2 4 0,-1-8-2,1 3 1,1-9-1,4-2 0,5-8-105,1-1 125,5 0 1,-1-13-31,10 2 1,5-5 12,10-9 0,3-1 149,6-14 0,5 1-84,1-6 1,-1 1 122,-5-1 0,7-1 3,3-3 0,5-2-11,5-3 0,9 1-214,5 4 1,1 8 134,-5-3 0,-4 9-507,-6 0 0,-6 6 492,-14 4 0,1-3 0,-1 5 0</inkml:trace>
  <inkml:trace contextRef="#ctx0" brushRef="#br0" timeOffset="20880">8027 2499 7569,'8'8'-859,"-2"-1"1351,-6-1 0,0-2-97,0 5-31,0-5 0,-5 9-101,0-3 1,-6 3-224,1 1 0,-3 6-89,-2-1 38,1 8 33,-1-11 1,0 7-79,1-4 0,4-2 55,0 2 0,7-7-112,-2-2 1,5-2 16,5 2 1,3-4-14,7-6 1,6-2 28,3-2 0,4-5 17,2-5 1,-3-1 32,-2 0 1,3-4-3,-4-1 0,2-4 87,-1 4 0,2-1-81,-2 1 1,3 4 119,1-4 1,-1 5-73,-4 6 0,2 2 5,-6 7 0,0 0-18,-6 0 1,-4 0 2,0 0 0,-7 7-104,2 3 0,-3 4 99,-2 6 0,-2-4-138,-3 4 1,4-4 66,-4-1 0,3-1-155,2 1 126,0 0 40,0 0 1,7-7 67,2-3 0,4-4-67,2-1 0,5-6 63,-1-4 0,8-3-42,-3-2 0,-3 0 104,-1 1 0,1 1-86,-1 3 0,-1-2 158,-4 8-142,0-8 0,-6 10 139,1-2-135,-6 2 1,2 8 1,-6 4 0,0 3-23,0 2 1,0 0 24,0-1 1,2-4-15,3 0 1,-2-2 8,7 2 1,-5 1 33,4-6 0,1 0-34,5-5 0,1 0 41,4 0 1,-4-5-26,4 0 0,-4-6 7,-1 1 0,-1 2-45,1-2 0,-5 5 52,0-4-88,0 5 62,4-2 0,-4 6-49,0 0 0,-5 5 37,5 0 1,-6 6-50,6-1 0,0 3 28,5 2 0,-1-6 10,1 1 1,5-2 12,-1 2 0,7-3-10,-1-7 0,-2 0 40,1 0 0,-4 0-36,4 0 0,-6 0 94,2 0 0,-2-5-61,2 0 0,-9-7 7,4 3 0,-4-3 43,4 2 1,-2-3-52,-3 4 0,-2 0 42,-3 0 1,-4 4 4,4-5 93,3 7-126,-6-10 0,5 9 129,-7-6-90,0 7 1,-2-5-2,-3 3 1,-5 3-72,-9-2 0,1 0 50,-7-1 1,1 4-179,-6-4 0,1 5 106,0 5 1,-6-2-251,1 7 0,0 0 105,4 4 1,6 1-422,-1 0 0,7-1 581,-1 1 0,2 0 0,3 0 0</inkml:trace>
  <inkml:trace contextRef="#ctx0" brushRef="#br0" timeOffset="21622">9511 2558 7569,'18'0'-527,"-3"0"363,-10 0 0,3 0 318,-3 0 297,-4 0 1,6 1-368,-7 4 120,0-3-64,0 5 1,-5-6-23,0 4 1,-6 2-89,1 2 1,2 4 70,-2-3 0,2 3-80,-2 2 1,-3 0 50,3-1 1,4 1-133,1 0 1,1 0-118,-1-1 76,4 1 1,-4 0 9,10-1 0,-2-5 93,7-5 0,1 3-43,9-2 1,-2 0 29,6-5 1,-4 0 9,5 0 1,-1-2-9,5-3 0,1-3 76,-1-7 1,2 1-45,4-1 1,-4-5 8,3 1 1,-3-7-10,-2 1 0,1-3-6,-1-1 0,5-2 13,1-3 0,6-4-7,-2-6 0,5 0 51,5 0 1,1-5-53,4 0 0,-8 5-23,-7 4 1,-13 9 4,-1 2 0,-12 6-3,-3 8-84,-7 1 0,-5 6 91,-12 3 0,-14 10-32,-11 4 1,1 9 16,-1 2 0,0 6-53,-5-1 1,1 2-10,4 3 1,3-1-4,7 1 1,-1 6 5,1 3 1,-1 3-9,1 2 0,6-1 58,4-4 1,2 2-30,3-7 1,1-1 19,3-9 1,3 2-25,7-6 0,7 0 20,3-6 0,7 1-11,3 0 1,6-6 104,-1 1 1,2-6 6,3 0 1,-1-2-55,1-2 1,1-2 97,3-2 1,-3 0-71,3-6 1,-1 2 73,1-2 1,-4-3-80,-1 4 1,-1-3-51,-9 2 1,3-3 65,-3 4 0,-4-5-97,0 0 0,-2-1 39,-8 0 0,0 6-90,-5-1 0,0 5-22,0-5 1,-4 7 101,-6-2 0,-1 3-41,-13 2 1,-6 0 27,-4 0 1,0 7-12,4 3 1,6 3-1,-1 1 0,7 3 53,-1 2 0,4-2 2,5 2 0,-1-2 9,6-3 1,2 1 57,7 0 0,6-2-54,10-3 1,8 1 65,6-6 1,7 1-77,-2-1 0,3-3-189,2 3 1,-1-4 70,-4-1 1,2 0 94,-7 0 0,1 0 0,-6 0 0</inkml:trace>
  <inkml:trace contextRef="#ctx0" brushRef="#br0" timeOffset="21966">8688 1955 7569,'0'8'245,"-2"-1"395,-3-7-71,4 0-842,-12 0 1,9 0 111,-5 0 0,4 5-979,-5 0 1140,7 0 0,-10 1 0,4 2 0</inkml:trace>
  <inkml:trace contextRef="#ctx0" brushRef="#br0" timeOffset="23490">11672 2705 7569,'0'8'-254,"0"-1"0,11-7 823,4 0 1,5-7-85,-1-3-375,4-3 0,6-3 53,1-4 0,-1 1-17,1-11 1,4 4 19,0-8 0,5 1 0,-4-1 1,6 3-32,-2-3 0,-2-2 12,3 1 1,-8 1-103,3 5 0,-6-1-23,-5 1 1,1-1-102,-10 1 1,1 6-100,-11 4 1,0 2 89,-5 2 0,-7 2-66,-3 4 1,-8 2 37,-1 7 0,-7 7 44,1 2 0,-3 6 11,-1 5 1,0 3-2,-1 6 1,4 2 37,-3 3 1,7-1 72,-7 6 1,8 0 15,-4 5 1,7-3-44,-1 3 1,4-8-12,5 8 1,-1-9-9,6-1 1,-5-3-60,5-2 0,0-6 63,5-3 0,0-4-259,0-1 159,0-7 0,12-1-53,2-7 0,11-7 158,-1-3 1,4-4-69,2-6 1,4 2 112,0-6 0,-1 6-60,-9-2 0,3 4 66,-8 1 1,6 0-41,-6 1-10,7-1 1,-4 2-1,2 3 1,-3 3 2,-6 7 0,0 2 44,-1 3 0,-4-2-51,0 7 0,-2 0 48,2 5 1,1-1-42,-6 1 0,2 0-25,-2-1 0,-4 1 30,4 0 1,2-5-12,-2-1 4,6-5 0,-3 2-2,7-6 1,0 0-18,-1 0 0,3-6 15,2-4 0,3-5 3,2-4 1,4 2-4,-4-2 0,2-3 58,-1 3 0,-4-1-33,-6 5 16,0 1-50,-7-1 0,-2 7 0,-6 3-80,0 10 0,-6 5 89,-4 9 0,-3-1-77,-2 7 1,2-6 57,3 6 0,-1-6-50,6 6 0,0-7 78,5 2 1,3-9 4,7-1 0,2-2 50,12 2 1,1-4-40,4-6 1,2 0 63,3 0 1,-3-6-46,4-4 0,-6-3 60,-4-2 1,1-1-69,-7-4 0,-1 4 47,-8-4 0,3-1-29,-3 1 1,-4 1 24,-1 4 1,-3 0-100,-2 1 0,-2 1 73,-3 3 0,-3-2-186,-6 8 1,-8-3 54,-2 2 0,-4 4-385,-1-4 1,-1 10 212,1 4 0,-1 1-252,1 5 0,1-4 492,4 9 0,-4-4 0,5-1 0</inkml:trace>
  <inkml:trace contextRef="#ctx0" brushRef="#br0" timeOffset="23842">13156 2514 7569,'15'0'0,"0"0"0,-5 0 482,-1 0-47,-5 0 206,2 0-656,-12 6 1,2 4-9,-5 10 0,1-4-20,-2 4 0,-3-2 3,3 1 8,3-2 111,1 4 0,1-7-201,0 1 1,0 0 26,5 0 1,2-7-55,3-3 0,3 1 81,6-1 1,3 0-5,2-5 0,4-7 56,7-2 0,-1-4 10,0-2 1,7-1 39,4-4 1,2-1-53,2-4 1,-1-1 125,-4 6 1,0 1-58,-10 4 0,2 5 207,-11 1-185,6 5 1,-9-1-23,2 10 0,-9 3 45,-5 7 0,1 1-29,-1 4 0,-1 1-507,-9 4 1,-4 1 191,-5-6 1,-1 4-319,0-4 566,1-1 0,-1-4 0,0 0 0</inkml:trace>
  <inkml:trace contextRef="#ctx0" brushRef="#br0" timeOffset="24907">14083 2484 7569,'21'-9'-228,"3"-1"0,-1 0 395,2-5 1,-1-1-44,6-4 1,-4-3 122,3-6 1,-8 0-70,9-1 0,-9-1-63,3-3 1,-6 3 28,2-3 0,-4 7-111,-1 3 0,-7 6 31,-3-2-178,-3 4 1,-9 3-39,-3 3 0,-3 5 80,-1 10 0,-6 3-69,0 7 1,-1 6 82,2 4 0,1-2-39,-7 1 1,1 6 38,-6 4 1,2 5-15,4-5 0,-9 12 47,4-2 1,-2 4 7,6-4 1,-2-2 33,2-3 1,4 2-50,1-7 1,4 1-9,1-6 0,7-6 13,3-3 0,4-9-14,1-1 0,1-7 12,4 2 1,10-10 19,9-5 1,6-3 12,4-1 1,-1-8 59,6-2 0,-7-2 87,3 1 1,-4-1-94,-2 6 1,-1-4 61,-4 4 1,-2 2-82,-8 9 0,-4-3 33,0 7 0,-5 0 44,5 5-139,-7 0 1,8 7 18,-6 3 1,2 3-11,-2 1 0,-4 3-49,4 2 1,-1-2 67,0 2 0,-2-2-83,3-3 0,-2-4 62,2 0 4,-3 0 1,11 3-4,-3-3 0,-2-4-2,2-6 1,-1 0 4,6 0 1,0 0 8,-1 0 0,3-1-20,2-4 0,-2-2-4,2-3 0,-1-3 11,2 3 1,-4-3 100,4-1 0,-4-1 203,-1 0 1,0 1-100,-1-1 1,1 0-76,0 0 0,-1 6-45,1-1 0,-5 5 6,0-5 1,-5 7-11,4-2 1,0 2-4,0-2 0,4 2-36,-3-7 1,3 0 35,2-5 0,0 1-48,-1-1 0,-4-1 44,0-4 0,0 4-50,4-4 0,1-1 43,0 1 0,-2-4 3,-3 4 0,3-1-64,-3 1 1,-4 4 48,-1-4 0,-3 4-153,-2 1 1,0 1 87,0-1 1,-2 7-55,-3 3 0,-3 3 47,-7 2 0,1 2-45,-1 3 0,-5 3 48,1 7 1,-7 6-9,1 3 1,-1 6-53,1 4 0,-2-1 49,2 6 1,-3 0-8,-1 5 1,4 5 15,1 0 1,6 5 24,-2-5 0,4 0-30,1-5 1,2 0 1,4 0 0,-3 0-8,7 1 0,0-3-12,5-3 0,-1 9-55,-4-4 0,-2 1 68,-3-5 0,-4 0-111,-1-5 1,0-1 96,-4-5 1,-3-1-241,3-3 1,-2-4 58,1-6 0,9-7 237,-4-3 0,4-4 0,-4-1 0</inkml:trace>
  <inkml:trace contextRef="#ctx0" brushRef="#br0" timeOffset="26207">15141 2514 7569,'23'0'-1491,"-9"0"1805,-1 0 213,-11 0 0,6 0 48,-3 0-311,-3 0 225,4 0-367,-19 6 19,3 2 1,-11 7-102,7 0 1,-1 1 67,0 4 0,5-4-193,1 4 0,0-4 46,0-1 1,-3 4-93,7 1 1,-5 0-135,6-6-27,-1 1 251,5 0 1,6-2 7,4-3 1,3-4 46,2-6 1,1 0-38,4 0 1,3-2 14,6-2 1,0-5-5,1-5 0,-1-3 44,1-2 1,-1 2-25,0-2 1,6-4 1,-1-2 1,-5 4 90,-4 2 1,-7 2-95,1 3 1,-7 0 45,-2 5 1,-5 1-17,4 3-6,-5 3 1,2-3-3,-6 10 0,0 3-119,0 7 0,-6 1 6,-4 4 1,-3-4-79,-2 4 0,2 1 9,3-1 0,-3 1 70,3-2 0,4-2 78,1 2 1,3-7-128,2-2 161,0-7 1,2 3-49,3-6 1,-2 0 72,7 0 0,5-6-4,4-4 0,1-3-6,-6-2 0,1-1 40,0-4 0,4 4-63,1-4 0,0-1 12,-6 2 0,1 1-11,0 8 1,-1-2 54,1 7 1,0 1-29,0 4-10,-1 0-19,1 0 1,-2 6 12,-3 4-41,-4 3 1,-6 2 31,0-1 0,0 1-65,0 0 0,0-5 58,0-1 1,2-5-109,3 1 89,-4 3 0,8-7-30,-4 4 0,3-3 32,6-2 0,1-7 3,0-2 0,0-5-4,-1 0 0,6 4-4,-1 0 1,1 0 12,-5-4 0,-1-1-8,1 0 1,0 7 62,-1 3 0,-4 4 1,0 1 12,0 0-74,5 0 0,-6 6 2,1 4 0,-7 3-89,2 2 99,-3-1 0,3 1-26,0 0 17,0-1 1,1-4 14,4 0 0,-2-7-24,2 2 61,0-3 1,4-4 36,1-3-37,0-3 0,0-7-43,-1 1 1,1-1 11,0 0 1,-6 1 69,1-1 1,0 0-62,5 1 1,-1-1 42,1 0 1,0 0-42,0 1 0,-1-1 48,1 0 0,0 6-38,-1-1 0,1 5 48,0-5-7,-1 7 13,1-4-93,0 7 86,-7 0-205,-1 0 109,-14 7 1,-1 1-12,-7 7 0,-1-4 2,-4 4 0,4-4-76,-4 9 0,4-2 25,1 1 0,1-2 42,-1 2 1,5 3 24,0-3 1,2 2-27,-2-1 0,4-4 50,6 4 1,0-9 26,0-1-24,0 0 0,1-2-17,4-3 0,3-3 5,7-2 1,5 0-23,-1 0 0,8-2 15,-3-3 1,9-3-15,1-7 1,5-4 11,-5-1 0,6-6-25,-6 1 0,5-2 19,-5-3 0,6-9 6,-6 0 0,5-7-13,-5 7 0,2-8 2,-1-2 0,-3 0 7,8 4 0,-8 6-3,2 0 0,-4 8 34,-6 2 1,-1 1-30,-3 8 1,-9 1-38,4 4 0,-5 5 44,0 0-65,-4 7 1,-6 3-25,0 10 1,-8 10-124,-7 4 0,-1 4 22,-9 1 1,3 7 92,-3 3 1,-3 4 5,4 1 0,-2 0-14,1 0 1,-1 5 61,6 0 0,-4 0-27,4-5 0,1-1 10,4-4 0,2-8 7,3-7 23,-3-6 140,11 4-159,-4-14 1,12-8 80,4-10 0,10-5-69,4-4 0,3 1 122,-3-7 0,5-4-99,1-6 0,1 0 38,8 0 0,0-1-253,5-3 0,0 3 78,1 7 0,-6 4 135,0 1 0,0 6 0,5-3 0</inkml:trace>
  <inkml:trace contextRef="#ctx0" brushRef="#br0" timeOffset="26702">17757 2470 7569,'8'9'-595,"-3"1"511,-3-6 1,-7 9 0,-1-4 589,-3 4 1,0 4-276,-6 2 0,0-2-135,0 2 1,1 3-121,-1-3 0,0 6 66,1-6 0,4 1-127,0-5 1,2-1 83,-2 1 1,4-7 0,6 12 0,0-4 0</inkml:trace>
  <inkml:trace contextRef="#ctx0" brushRef="#br0" timeOffset="27058">18007 2528 7569,'2'15'0,"3"0"0,-2-5 95,7-1 45,0-5 0,-1 2 1,3-6 179,4 0 1,-1-1-189,4-4 0,-1 1 51,2-5 1,-2-1-78,6-5 1,-1-1 99,2-4 1,-4 4-108,-6-4 0,-1 4 83,1 1 1,-2 5-199,-3 1-76,-3-1 0,-7 0-62,0 0 0,-2 7 38,-3-2 0,-3 3-120,-7 2 1,0 0 55,1 0 1,-1 7 83,0 3 1,-1 5-81,-4 4 0,4 2 74,-4 4 1,4 3 44,1-4 1,6 4 18,-1 1 1,2-4 106,-2-1 0,3-6 40,7 2 1,0-4-78,0-1 1,2 0-39,3-1 1,5-1 6,9-3 1,-2 2-213,2-8 0,4 1 211,2-5 0,9 7 0,3 1 0</inkml:trace>
  <inkml:trace contextRef="#ctx0" brushRef="#br0" timeOffset="27224">18139 2058 8249,'-6'8'-386,"4"-1"0,-4-6 386,6 4 0,-7-3 0,-1 4 0</inkml:trace>
  <inkml:trace contextRef="#ctx0" brushRef="#br0" timeOffset="27717">19374 2661 7591,'0'-10'0,"0"-1"470,0-6 0,5 1-114,0-9 0,5 1-237,-5-6 1,6-1 25,-1-3 1,8-3-9,1-8 0,3 1-380,-3 0 0,-2 2 172,2 3 1,-4-2-649,-5 6 1,3 1 718,-3 5 0,-4-1 0,1 1 0</inkml:trace>
  <inkml:trace contextRef="#ctx0" brushRef="#br0" timeOffset="27916">20006 2146 7569,'21'0'267,"-11"0"179,10 0-263,-18 0 1,2 0-10,-8 0 0,-6 0 21,-10 0 0,-3 2-336,-6 3 1,-2-2-79,-3 7 0,1-5-235,-6 5 0,1-2 454,-1 2 0,3 9 0,7-3 0</inkml:trace>
  <inkml:trace contextRef="#ctx0" brushRef="#br0" timeOffset="28203">19845 2558 7569,'22'8'-51,"6"5"0,-11-11-97,2 3 0,-7-5 613,-3-5 0,-4 1-101,5-5 1,-7-1-307,2-5 1,-3 0 48,-2 1 0,-2 1-179,-3 3 0,-3-2 58,-7 8 1,-1-6-31,-3 5 0,-4 2 1,-7 8 0,6-2-113,-1 7 0,7 4-1,-1 6 1,2-1 18,3-4 0,1 1 89,3 4 0,3-4 1,7 4 1,2 1 92,3-1 1,9-1-76,11-4 0,8 5-81,1-1 1,7 1 79,-2-5 31,3-7 0,3 11 0,-1-2 0</inkml:trace>
  <inkml:trace contextRef="#ctx0" brushRef="#br0" timeOffset="30869">21020 2587 7569,'15'0'0,"0"0"0,1-1-524,4-4 735,-4 3 0,12-11 0,-4 2 449,4-7 1,2 0-487,-1-7 1,0 6 9,1-6 0,1 1-139,3-6 0,-3 1 105,3-1 1,2 6-59,-1-1 0,-1 1-47,-5-6 0,-3 3 103,-6 2 0,-2 4-321,-13 6 0,0 1 98,-5-1 1,-8 7-379,-7 3 349,-6 3 0,-9 2 1,1 0-199,0 0 1,-1 12 114,1 2 1,1 6-57,3 0 1,-1 2 171,7 8-2,-7-1 0,9 2 1,-4 2 16,0 1 0,9 2-32,-2-2 0,9-1 133,0 6 1,3-6-72,2 1 0,2-3 110,3-1-138,3-7 29,7-2 0,1-8 100,4-3 0,2 1-36,8-6 0,-1 0 116,1-5 1,4 0-13,0 0 1,7-7-78,-2-2 1,2-5 60,-2 0 1,2-1-60,-7 0 0,1 1 12,-6-1 1,-1 0 0,-4 1 0,-4-1-54,-10 0 1,3 5-74,-3 1 0,-2 5 76,2-1-155,-7 4 116,10 1 0,-10 0-72,7 0 1,-5 5 83,5 0 0,-5 4-49,4-4 0,1 2 27,5-2 1,0-2 13,-1 7 1,3-7 32,2 2 1,-1-3-18,7-2 0,-6 0 97,6 0 1,-6-5-64,6 0 0,-7-5 38,1 5 0,-2-6-54,-2 1 0,-1 2 125,1-2-57,-7 0 41,-1-5-144,-7 1 0,-2 1 0,-5 1 32,-7 2 0,-3 7-94,-7-2 1,4 4 91,-4 1 1,4 0-134,-4 0 0,6 1 65,-2 4 1,-1 2-60,1 2 0,2 9-14,9-3 1,-3 3 27,7-3 1,-5-1 45,6 1 1,-1 5-17,5-1 1,0 1 70,0-5 1,6-1-64,4 1 1,8-2 115,2-3 1,6 1-96,-2-6 0,4 0 130,1-5 1,2 0-16,4 0 1,-4 0-30,3 0 0,2-1-10,-2-4 1,2-4 4,-2-5 0,-3-3-5,4-2 0,1 1-11,-2-7 1,7-1 19,-2-8 0,5 1-18,5-6 1,3 0 9,7-5 1,-7 6-9,-3 4 1,-3-2 42,-2 2 0,-8-1-85,-6 6 1,-8 1 47,-7 4 0,-2 2-170,-3 8 0,-3-1 97,-7 0 1,-2 6-48,-3-1 0,-3 7 51,-7-2 0,-1 3-64,-4 2 1,2 2 22,-6 3 0,4-2-1,-4 7 1,-1 4-37,-4 6 0,-1 6 49,1-1 1,0 2-35,-1 3 0,1 6 37,-1 3 0,6-2 26,-1 3 1,3 4-29,-3 5 0,-3 0-38,4-5 0,3-2 34,1-3 0,4-4-49,1-11-5,7 4 55,-5-12 1,13-1 40,0-10 0,6-5-40,9-5 1,6-3 95,4-7 1,2-4-52,3-1 0,6-6 89,3 1 0,3-1-40,2 2 0,5-4 112,0 3 1,5 4-1,-5 2 0,0 4-77,-5 5 0,-4-1 69,-1 6 1,-13 0-11,-2 5-7,-6 0 1,-9 6-55,-4 4 1,-5 3-112,-5 2 1,-8 5-38,-7-1 0,-6 1 88,1-6 1,2 1-52,-1 0 1,6-2 62,-2-3 1,2-2-130,-1-3 1,7-4-1,-2 4-81,2-3 128,-2-2-24,5 0 33,3 0-10,6 6 35,0-4 0,1 6-5,4-3 0,-1-3 65,5 3 0,-4 1-58,5-1 1,-5 5 68,5-5 1,-5 5-35,5-5 0,-2 6 72,2-1 1,3-2 86,-4 2-108,4-7 0,2 8 0,1-6 23,4-1 0,-4-3-50,4-1 1,3 0-31,1 0 1,-1 0 7,2 0 0,-1-6-14,6-4 1,-3-3-9,-2-2 1,3 0-13,-4 1 0,-3-1 52,-1 0 0,-4 2-17,-1 3 0,-5-3-80,0 4 81,-7 2-183,3 1 169,-6 6 1,-6 6-135,-4 4 123,4 3 0,-6-2-59,7 4 0,-5-3 99,6 7 1,0-3-17,9-1 0,3-2 88,7-3-43,6 3 0,0-11-25,4 3 1,3-4 0,-4-1 12,4 0 1,-3 0-13,-1 0 0,-4-6-17,4-4 1,-6-3 4,2-2 0,-4 0-17,-1 1 0,-2-3 16,-3-2 1,1 2 65,-6-2 1,0-2-68,-5 1 0,0 0 7,0 6 1,-7-1-1,-3 0 1,-3 2-119,-1 4 0,-6-3 8,1 7 0,-6 0-70,5 5 0,-4 7 5,4 3 0,1 3 103,4 1 1,0 6-94,1 0 1,1-1-79,3-4 174,3 0 0,9-1-48,3 1 1,3-7 114,7-3 0,4-3-54,1-2 1,6 0 77,-2 0 0,4-2 44,2-3 1,-6 2-84,1-7 1,1 0 37,8-4 1,-1-3-48,6-2 1,-5 2 29,5-2 1,-1 2-19,1 3 1,2-1 53,-7 0 0,-1 2-48,-9 3 0,-2-1 15,-8 6-41,-5 0 0,-3 12 0,-6 3 15,0 3 1,0 6-92,0 1 1,-10 6 54,0-2 0,-11 3-53,7-3 1,-3 2 60,7-6 0,-1-1-143,6-4 143,-6-7-77,9 5-17,-5-11 63,7 4 0,2-7 2,3-4 1,5 2 49,9-7 0,-1-5-39,7-4 1,-6-3 64,6 3 1,-5 2-71,4-2 80,-6-4-56,10 7 0,-12-1 26,4 7 0,-2 7 75,1-2 0,-7 4 26,2 1 1,-4 1-97,0 4 0,-3 8-19,-7 7 1,0 4 26,0-4 0,-2 4-215,-3-4 202,3 6 1,-9-9 0,6 2-106,2-3 31,1-1 0,2-5-49,0 0 32,0-7 1,2 2 41,3-10 1,4 2 66,11-7 1,-4 0-61,4-5 1,-2 1 115,2-1-96,-4 0 0,7 1 0,-5-1 78,1 0-75,1 1 1,-5 5 201,-1 5-150,1 2 0,-2 3-28,-3 4 0,1 4 39,-6 5 1,7 1-31,-3 0 0,3-1-25,-2 1 1,4 0 26,1-1 0,0 0-21,4-5 1,-1-1 16,2-3 0,-4-3-47,4 3 0,1-3-23,-1-2 56,-1 0 0,-4-5-8,0 0 1,-1-7-1,1 3 4,0-5 0,-2 0 11,-3-1 1,3 0-13,-3 1 0,-4-1 75,-1 0 0,2 1-70,-3-1 1,1 0 15,-5 0 1,0 1-27,0-1 1,-6 2-3,-4 3 1,-3 4-50,-2 6 1,1 0 60,-1 0 1,0 6-23,0 4 0,-4 8 12,-1 2 0,1 4-58,4-4 1,2 4 43,3-4 0,-1 4-51,6-4 1,0 4 39,5-4 45,0 0-33,0-12 1,6 5 33,4-3 0,5-4-36,4-1 1,-1 2 84,7-3 0,-1 1-61,6-5 1,-1-5 7,1 1 0,4-8-5,0 2 1,1-3 22,-6-1 0,0-1-5,1 0 0,-3 0 0,-2 1 1,1 1 80,-6 3 0,1-2-54,-1 8 0,-4-1 73,3 5 0,-1 0-54,2 0 0,-2 0 100,6 0 1,-4 0-65,5 0 1,-1 5-138,5-1 1,1 6-47,-1-5 1,1 2 91,-1-2 1,-1-2-158,-4 7 1,4-7 39,-3 2 0,1 1-198,-2-1 0,2 2-103,-6-2 0,0-2-270,-6 7 1,1-7 667,0 2 0,-1 3 0,1 0 0</inkml:trace>
  <inkml:trace contextRef="#ctx0" brushRef="#br0" timeOffset="31052">26415 2749 7569,'21'0'755,"-4"0"-268,-3 0-1241,-7-7 509,-7 6 0,-2-6 245,-3 7 0,-9 0 0,-9 0 0</inkml:trace>
  <inkml:trace contextRef="#ctx0" brushRef="#br0" timeOffset="33028">26415 2749 8867,'8'-7'875,"0"6"-599,-3-4 63,-3 3-202,4 2 1,1 0 22,3 0 0,-2 0 23,2 0 1,0 0-147,4 0 1,1 0 77,0 0 1,6 0-209,3 0 1,4 0 63,2 0 1,-6 0 33,1 0 1,4 0-29,5 0 1,2 0-65,-2 0 0,-3 0 48,4 0 1,-4-1 46,-2-4 0,1 1 46,-1-5 0,-6 4-25,-4-5 1,1 5-51,-5-5 55,3 7 0,-15-4-167,7 7 20,-7-6 33,4 4-71,-14-4 0,-1 11-9,-7 0 37,1 6 1,-1-3 30,0 7 0,2-5-39,3-1 0,-3 1-25,3 5 67,-3 0 1,-1-1 14,-1 1 0,5 0 10,0-1 0,7-4 54,-2 0-122,4 0 186,1-2 0,6-1-63,4-7 0,9 0 134,6 0 1,3 0-87,1 0 0,2-7 100,3-3 0,4-3 12,6-2 1,0 6-16,0-1 0,-5 0 21,1-5 1,-8 1-56,3-1 0,-11 0 27,-4 1 1,-4 4 57,-1 0 187,-1 0-271,-5-5 0,-3 1-54,-6-1 1,-1 2 54,-4 3 0,-8-8-118,-7 4 0,-6-4-82,1 3 1,-2 0 47,-3 0 0,1 2-508,-1 4 0,1-3 272,0 7 0,-1-5-337,1 6 0,6-1 621,3 5 0,-3 0 0,1 0 0</inkml:trace>
  <inkml:trace contextRef="#ctx0" brushRef="#br0" timeOffset="35725">28150 2440 7569,'-2'10'4,"-3"0"-4,-3 0 1,-2-1 0,0 1 248,-1 2 0,-2 1-53,-2 1 1,0 3-114,1 2 3,-1-2-22,7 4 0,-5-1 21,3-1 1,2 6-105,-2-6 1,7 1 94,-2-5-145,3 6 0,9-5 48,2 4 0,5-10 0,0-6 1,6-2 44,-1-2 1,6 0-73,-5 0 1,1-2 65,-2-2 1,-2 0-138,2-6 113,-2 1 1,-1-8-1,2-1 1,2-1 0,-1-1 6,-4 5 1,1-1-5,4-3 1,-4 2 81,4-2-79,-4 9 0,-3-3 0,-1 5 69,-3-1-43,-5 3-36,9 6-27,-12 0 0,6 1 0,-9 4-26,-3 5 0,2 3-63,-7 2 1,5 0 63,-4-1 1,0 6-144,0 0 155,-5-1 0,13-4-37,-4 0 25,3-7 1,2 5 169,0-3-107,0-4 1,2 1 0,3-7-15,5 0 0,3 0 11,1 0 0,1 0-17,0 0 0,6-5 99,4 0-87,-4-7 1,5 9 0,-5-7 34,2-1 1,0-1 3,1 3 0,3-4 84,-8 3 0,6-3 1,-6-2 0,2 0-89,-1 1 1,-4-1 84,4 0 1,-9 2-12,-1 3-82,0-3 1,0 12 87,0-4-114,-7 3 0,3 4 45,-6 3 0,0 3-186,0 7 45,0 6 1,0-3 96,0 6 0,-5-6 0,-1 3-91,-2 1 0,5-6 44,-2 4 1,-2-9-40,2-1 1,0-5 9,5 5-19,0-7 24,0 3 65,7-12 20,1-2 1,7-7 15,-1 0-48,8 1 0,-6-1 28,4 0 0,-4 0-28,-1 1 1,-1 4 124,1 0-44,0 7 0,-6-4 69,1 7 0,-5 0-20,5 0 0,-7 2-34,2 3 1,-2-2-82,2 7 46,-3 0 1,4 4-30,-6 1 0,0 0 29,0 0 1,5-6 1,0 1 1,2-7-67,-2 2 0,-2 2-46,7-2 31,0 0-148,4-5 122,1 0 25,-7 0 0,0 0 16,-3 0-19,-3 6 103,11-4-78,-5 11 0,7-11 108,-1 2 1,6-2-89,0-2 0,-1-2 117,-4-2 1,5-3 26,-1-3-124,1-3 0,-4 5 1,2-8 36,2-4 1,-1 4 18,-4-4 63,0 4-110,-1 1 1,-4 2 0,-2 2 94,-1 1-82,-2 6 0,-5-4-122,0 3 23,0 4-16,0-6 1,-2 19 45,-3 2 1,2 4-50,-7-3 1,7 0 54,-2-1 1,-2 1-4,3 0 21,-1 0 0,5-1 2,0 1 0,0-5 80,0 0-88,6-7 0,2 8 46,7-6 0,0 0-32,-1-5 1,-4 0 10,0 0 0,0-2-6,5-2 0,-1 0 24,1-6 0,0 1 19,-1-6 0,6 0 53,0 1-78,6-1 1,-8-1 0,6-2 13,2-2 1,2-1 53,1 1 0,2-3-59,4-6 1,-4-1 61,3 1 1,2-5-48,-2-1 1,1 1 35,-6 5 1,-4-6-30,-1 1 1,-6 0-15,2 4 1,-9 3-168,-1 2 88,-7-3 1,4 17 0,-9-2-106,-3 5 77,-3 3 0,-8 13 1,-4 7 9,-5 8 1,-2 6 15,-3 5 1,1-1-13,0 6 0,4-6-7,1 1 0,1-3 13,-2-1 0,4-1-40,6 0 60,1 1 0,0-7 0,5-2-245,4 0 229,-3-5 1,6 6-30,-3-8 1,8 1 42,2 0 1,7-5-5,-3-1 1,0 0 3,0 0 1,1-1 80,5-3 0,0-3 69,-1 3 1,1-3-89,0-2 1,-1 0 61,1 0 0,0 0-46,0 0 0,-1-7 17,1-3 1,0 2-27,-1-2 0,1 0 6,0-4 0,-1-6 51,1 1-56,0-8 0,4 9 0,1-6 171,-2-2-183,5-8 1,-5 3-1,6-5 39,2 0 1,-3 5-18,2-4 1,-2-1-64,1 2 1,4-2 61,-4 2 0,-1 1-89,2-6 0,-6 5 78,6-6 1,-7 3-69,1-2 1,-4-2-32,-5 7 1,1-1 64,-6 6 1,0 6-165,-5 3 0,0 4-67,0 1-76,0 7 207,0-5 1,-5 13 111,0 0 0,-6 12-86,1 7 1,-5 9-12,-4 1 1,3 2 57,-4 9-21,-3-1 0,5 5 0,-5 0 8,2 0 1,0 2-4,1 3 0,-1-3-86,-4 3 1,-1 1 75,7-1 0,-3 5-105,3-5 1,3-2-151,-4-7 252,4-4 0,6-9 0,2-2-9,1-6-118,2-9 142,5 3-81,0-11 119,7 4 0,1-14 1,7-5 19,-1-5 1,6-8 86,0 2-61,6-4 1,-3-3-1,6 0 73,0 1 0,1-2-2,-1 7 1,5 4-97,1 1 1,1 6 40,-2 4 1,-3 3-32,3 7 0,-4 0-32,-6 0 1,-3 7 34,-6 3 0,-7 3 16,-3 1 1,-3 1-63,-2 0 0,-5 4-8,0 1 0,-10 5-78,5-6 103,-12 1 1,12-6 0,-11 0-44,-1-5 1,6 3 37,-4-7 0,2 0-62,-1-5 51,3 0 1,-6 0-84,8 0 18,-1 0-10,0 0 60,7 0 1,1 0 0,7 1 11,0 4 1,0 3-14,0 7 1,-1 1-7,-4 4 15,3-4 0,-4 10 0,6-6 53,0-2-45,0-2 1,6-1 0,2 0 8,1-1 0,9-4 93,-4 0 1,12-7-97,4 2 1,-1-3 113,6-2 1,-3 0-92,3 0 0,-8-2 58,8-3 0,-13-3-42,8-7 1,-11 1-73,1-1 0,0-5 69,-6 1 0,4-1-18,-8 5 0,-3 1-11,-2-1 13,-4 0 0,-2 2-105,-4 3 1,-4-1 50,-5 6 0,-1 0-64,0 5 1,-4 7 58,-1 3 1,1 3-26,4 1 1,0 6 32,0 0 1,2 1 21,4-2 0,-3-2 90,7 2 0,0-2-105,5-3 1,0 1 68,0 0 0,2-1-46,3 1 1,3 0 10,7 0 0,-1-2 7,1-4 1,5 4-817,-1-3 796,8 3 0,-11 2 0,5 0 0</inkml:trace>
  <inkml:trace contextRef="#ctx0" brushRef="#br0" timeOffset="35930">30002 2043 9132,'0'10'-93,"0"0"-566,0-7 1,0 5 658,0-3 0,0 3 0,0 7 0</inkml:trace>
  <inkml:trace contextRef="#ctx0" brushRef="#br0" timeOffset="37447">3426 4013 8158,'0'8'-599,"0"-1"1,-2-7 1341,-3 0 1,2 5-253,-7 0-317,0-1 0,-6 3-88,-4 3 0,4 3 24,-4 2 0,-2 4-141,-3 1 1,4 1 83,1-1 0,4-2-110,1 6 1,1-6 44,-1 2 1,2-4-161,3-1 88,3 6-75,7-5 1,2-1 61,3-10 1,10-4-90,9-1 1,6-6 203,4-4 1,8-8-77,7-1 1,0-8 119,-5 3 0,4-4-100,-4-1 0,-3 4 166,-12 1 0,-1 11-39,-4-2 1,2 4 19,-6-4 124,0 7-144,-6 1-72,1 7 0,-2 7 29,-3 3 1,-4 3-94,-6 1 0,0 3 79,0 2 0,0-1-107,0 7 1,0-7 29,0 1 0,-4-2-6,-1-3 0,0 1-15,5 0 49,0-7 0,6 3-20,4-6 0,5 0 15,4-5 0,4-6 15,7-4 1,1-3-16,3-2 1,-3 0 36,3 1 0,-4-1 27,-6 0 0,2 5 10,-6 1 0,0 5 87,-6-1 0,1 4-77,0 1 0,-6 0-8,1 0 0,-5 1-1,5 4 0,-7 3-71,2 7 1,2-5 59,-2 0 0,1 0-94,-1 4 1,-2-1 16,7-3 1,0 3 0,5-11 7,-1 3 1,3-4 22,2-1 0,-2 0 80,2 0 0,2-6-73,-1-4 0,4 2 33,-4-2 0,0 2-10,-6-2 80,1-3-87,0 11 0,-2-6 25,-3 3-68,-4 4 1,-4-6 42,3 7 1,-4 2-134,4 3 1,-2-4 71,2 4 1,-1 2-57,5-2 0,1 4 84,5-4 1,1 5-12,4-5 1,-2 2 62,6-3 1,1-2-67,4 3 1,2-3 134,4-2 1,-4-2-72,3-3 1,-5 2 87,-4-7 1,1 0-51,-7-4 1,1-6 64,-5 0 0,-1 1-56,1 4 1,-7-5 20,-3 1 1,-3-1-101,-2 6 0,-2 1 66,-3 3 0,-8-2-126,-6 7 1,-7 0 106,1 5 1,-3 0-141,-1 0 0,0 0 68,-1 0 0,1 7-337,-1 3 1,1 3-194,0 2 1,6-1 550,3 1 0,4 0 0,1-1 0</inkml:trace>
  <inkml:trace contextRef="#ctx0" brushRef="#br0" timeOffset="37664">5454 3543 7569,'23'-15'0,"-3"5"-127,-11 0 27,-2 7 850,-7-3-166,0 6-449,-7 13 1,-6-2 46,-6 14 0,-2-6-173,1 6 0,-3-1 83,-6 6 0,-1 4-88,1 0 0,4 5 85,1-4 1,-6 6-530,-4-2 0,0 2 92,4-2 348,8-3 0,-6-7 0,5 0 0</inkml:trace>
  <inkml:trace contextRef="#ctx0" brushRef="#br0" timeOffset="38092">5292 4204 7569,'30'0'-312,"-7"0"1,5-1 427,-4-4 0,-1 1 330,1-5 1,1-1 91,4-5-400,1-6 0,-3 5 11,-2-4 1,-4 4 56,-6 1 1,0 0 100,-1 0 53,-6 1-300,-1-1 8,-7 0 0,-2 7-191,-3 3 0,1 4 14,-11 1 0,3 0-92,-7 0 1,-4 6 65,-2 4 0,3 3 34,-3 2 0,5-4-69,-4 4 0,4-4 48,-4 9 0,6 1 67,-2-1 0,4-1-15,1-4 1,7 0 120,3-1 0,4 1-67,1 0 1,1-2 82,4-3 0,10 1 73,9-6 0,4 2-91,1-3 1,2-2 83,4 3 1,2-5-58,7-5 0,2 2 100,3-7 1,3 0-59,7-4 0,5-3 0,0-2 1,3-3-47,-9-2 1,3-9-12,-12 4 0,-2-2-166,-8 6 1,-8-1 9,-6 7-366,-7-8 0,1 11-16,-9-3-251,-3 9 728,-7 3 0,-7 7 0,-1 0 0</inkml:trace>
  <inkml:trace contextRef="#ctx0" brushRef="#br0" timeOffset="38315">6248 4234 7569,'8'6'-255,"-1"-4"423,-7 4 0,-2-6 403,-3 0 0,-1-1-31,-4-4-310,-3-3 0,5-9 64,-7-2 1,5 1-80,0-7 0,0 1-284,-4-6 1,-3 6 109,-2-1 1,1-1-1374,-7-8 1332,1 3 0,-12-12 0,-2 6 0</inkml:trace>
  <inkml:trace contextRef="#ctx0" brushRef="#br0" timeOffset="38840">7586 3631 7493,'0'10'16,"0"-1"1,0-4 359,0 5 0,-7-5-136,-3 5 0,0 0 3,-4 4 0,2 8-86,-7 2 1,-4 4-3,-2 1 0,2 7-17,-1 3 1,-7 6-139,-8 4 0,-4-2-167,-1 7 129,0 0 1,-5 4-76,0 1 1,0 5-93,5 0 1,1-2-279,4-8 0,5-4 18,10-6 323,2-13 142,8 4 0,-1-19 0,0 5 0</inkml:trace>
  <inkml:trace contextRef="#ctx0" brushRef="#br0" timeOffset="40610">7791 4351 7569,'15'7'-141,"-5"-6"274,0 4 0,-1-3 20,6-2 0,0 0 6,0 0 1,1-2 22,3-3 0,-1 2-47,7-7 1,-1 0 20,6-4 1,-6-6 105,1 1-127,-1-8 0,6 6-78,-1-3 0,5-9 102,1 4 1,-1-4-72,-5 4 0,1-2 53,-1-4 0,-1 4-115,-4-3 0,1 3 68,-10 1 0,1 3-178,-11 2 1,0-1 4,-5 6 0,-2 1-6,-3 4 1,-5 7-122,-9 3 1,1 3 66,-7 2 0,6 4 55,-6 6 1,2 1 28,-1 13 1,-2 1-22,6 4 0,-4 6 15,4-1 0,-4 5 8,4-5 1,-5 6 91,6-6 1,-1 2-76,6-2 1,-1-1 16,0 6 1,1-6-16,-1 1 0,0-3-65,0-2 1,7-1 24,3-3-116,4-4 142,1-6 0,1-7-2,4-3 0,8-10 91,7-5 0,1-5-86,-1-4 0,-2 2 106,6-2 1,-4-2-64,4 1 1,1 0 71,4 6 1,5-6-76,1 0 1,6 1 146,-2 4 0,2 5-26,-2 1 0,2 0-31,-7 0 1,-1-3-4,-9 7 0,-3 0 21,-6 5 53,0 0-28,-1 0-179,-5 0 0,-4 5 62,-10 0 0,1 5-68,-5-5 1,-1 5 43,-5-5 0,-5 4-104,1-4 1,-6 2 10,6-2 1,-6-4 50,6 4 1,-1 2 11,5-2 0,-1 1 0,-4-1 1,9-2 52,-4 7 1,9-7-79,-4 2 19,7 3 0,-9-4-8,7 6-25,0-7 0,5 10 25,0-3 1,0 3-1,0 1 0,2 1 95,3 0 1,3-5-83,7-1 1,0 1 122,-1 5 0,6-2-67,-1-3 0,8-4 116,-3-6 0,6 0-33,4 0 0,-8 0 30,3 0 1,-4 0-23,-1 0 1,2-6-30,-6-4 1,5-3-3,-6-2 0,2 5 3,-1 1 0,-2-6-80,6-5 0,-6 1 65,2 4 0,-4 0-4,-1 1 0,5-3-10,-1-2 0,1 2 26,-5-2 0,-6 2-67,1 3-8,-7-1 0,4 0-66,-7 1 0,-2 6 65,-3 3 0,-4-2-120,-11 2 0,-1 0 75,-4 5 1,2 2-51,4 3 1,2 1 59,-2 4 0,-2 3-4,1-3 0,5 5 16,6 4 1,0-2 12,0 2 0,-3-2 12,7-3 0,0 6-22,5-1 0,0 1-3,0-5 1,0-1 6,0 1 0,7-2 31,3-3 0,4 1-30,6-6 1,3 0 96,6-5 0,1 0-8,-1 0 1,7-1-73,3-4 0,-1-2 88,1-3 1,-5-4-69,5-1 0,-6 0 23,1-4 0,-4 2-10,-6 3 0,2-1-12,-6 0 1,0 1 11,-6-1 0,1 2 37,0 3 0,-2-3-70,-3 3 0,3 4-2,-4 1 0,0-2-30,0 2 1,-4-5 74,5 6-182,-7-1 156,4 5-56,-1 0 25,-4 0 189,5 0-109,-7 6-7,0-4 1,0 11-113,0-11 68,-7 11-73,5-12 0,-9 7 67,6-3 77,0-3-74,5 4 233,-6-6-214,4 0 1,-6 2 22,3 3-14,3-3 0,-6 6-3,3-3 0,2-2-38,-7 7 0,7-5 38,-2 4 0,-1-4-58,1 5 0,-5 0 42,5 5 0,-2-6 9,2 1 2,4 0-12,-6 5 1,7-5-9,0-1 1,2-5 4,3 1 1,3 1 43,7-1 1,-1 0-37,1-5 0,6 0 30,4 0 0,1 0-27,-2 0 0,4-5-12,-3 0 0,3-6-13,1 1 0,0-3-4,1-2 1,-1 5-27,0 0 1,1-4 42,-1-6 0,-1 1-40,-3 4 1,1 2 28,-7 3 0,-4-3-37,-5 3 0,-5 4 46,4 1 0,-5 3-105,2 2 1,-12 7 85,-4 2 1,2 0 9,-2 0 0,2 1-15,-2 5 1,-3-4 14,3 4 1,-3-4-23,-2 9 1,-1 1 89,-4-1 1,-2 11-54,-8-2 1,4 9 12,-3-4 1,1 7-27,-11-2 0,4 4 9,-4 1 0,5 0-101,-5 0 0,1 0 57,-1 0 0,1-5-167,4 1 1,5-3 42,-1 2 0,1-3-8,4-6 1,4-8-49,2-2 0,7-4-560,2-1-390,7-7 1160,-3-1 0,12-7 0,2 0 0</inkml:trace>
  <inkml:trace contextRef="#ctx0" brushRef="#br0" timeOffset="41424">3867 3557 8466,'-10'2'616,"0"3"1,5-3-148,-5 2 0,-4-2-108,-6-2 0,5 0 9,6 0 1,4 0 34,-5 0-75,7 0-1557,-4 0-655,14-6 1882,1 4 0,6-5 0,1 7 0</inkml:trace>
  <inkml:trace contextRef="#ctx0" brushRef="#br0" timeOffset="42476">10422 4454 7569,'0'8'1380,"0"-1"-1004,-6-7 1,3 0 80,-7 0 1,5-2-189,-5-3-132,7 4 1,-5-8-507,3 5 292,3 2-1559,-4-5 1636,6 1 0,6 4 0,2-4 0</inkml:trace>
  <inkml:trace contextRef="#ctx0" brushRef="#br0" timeOffset="43743">11202 4454 7569,'-7'8'1345,"5"-1"-1272,-4-7 1,6-7 56,0-3 0,6-8-83,4-1 0,3-6 92,2 6 0,4-7 11,1 1 1,5-1 147,-6 1-250,7-2 18,-3 4 1,7-7 1,-1 1-31,7 0 0,-3-1-91,6 1 0,0-1 92,5 1 0,-5 0-181,0-1 0,-6 3 51,1 2 0,-9 4-156,-5 6 32,-4 0 244,-8 7 1,-1 8-12,-7 10 0,0 8-39,0 2 1,-7 6 12,-3-2 1,2 9 3,-2 1 0,0 0-38,-4-4 1,-1 4 51,0 0 0,1 1-123,-1-6 1,5-1 101,0-4 1,7 3-190,-2-8 1,-1 1-59,1-6 0,0 1-114,5 0 239,0-7 1,6-1 24,4-7 1,5-7-14,5-3 0,-3-8-5,8-1 1,-2-6 178,1 6 1,4-6 68,-3 5 1,-4-4 96,-2 4 1,-2 1-51,-3 4 1,-5 0 63,-4 1 0,1 4-44,-1 0 0,-2 7-68,-8-2 1,0-2-7,-9 2 1,2 1-7,-7 4 1,1 0-91,-2 0 1,2 0 39,-6 0 0,-1 0-140,-4 0 1,4 4-112,1 1 0,4 0-121,-4-5 1,4 0-977,-4 0 1290,6 7 0,-4-6 0,8 6 0</inkml:trace>
  <inkml:trace contextRef="#ctx0" brushRef="#br0" timeOffset="44935">12230 4219 7569,'-14'0'-757,"-1"0"0,0 0 757,1 0 0,-6 0 0,0 0 0,-1 0 1,2 0 107,2 0 1,-4 0 69,6 0 0,1 6-116,-1 4 1,5-2 22,0 2-53,7 0 0,-8 5 28,6-1 0,0-4 60,5 0 0,1-5-53,4 5 1,-1-7-26,5 2 1,-4-4 41,5-1-34,0 0 0,0 0 52,0 0-140,-7 0 145,3 0-114,-6-6 73,0 4 382,0-4-375,0-1 176,0 6-109,0-6 0,2 2-73,3 0 1,-2-1 5,7 1 0,0 2-14,4-7 1,1 5-30,0-5 0,1 5-4,4-5 0,-4 5 82,4-4-96,-4 5 0,-1-2 37,-1 6 1,-4 0 4,0 0-10,-7 0 1,4 1-123,-7 4 1,-2 2 19,-3 3 1,-1 3 32,-4-3 0,-3 3-61,3 1 0,-1 1 44,1 0 0,-3-1-67,3 1 77,3 0 1,-4 0-13,6-1 0,-5-4 5,5 0 1,1-5 62,4 5 0,0-6-17,0 6 1,0-5 8,0 5-3,0-7-30,0 4 36,6-7 0,2 0-22,7 0 1,0 0 41,-1 0 1,1-7-37,0-3 1,4-3 74,1-1 0,4-1-36,-4 0 0,5 1 6,-6-1 1,6 2 49,-6 3 1,6-3-70,-6 3 1,1 4 38,-5 1 0,-6-2 21,1 2 23,-7 0-63,11 5 1,-13 2-77,4 3 18,-3 3 0,-2 7-121,0-1 1,0-4 57,0 0 0,0 0 79,0 5 40,0-1-63,0 1 0,1-2 23,4-3 1,-1-4-26,5-6 1,1 0 88,5 0 0,4 0-62,1 0 1,1 0 8,-1 0 1,-2 0 47,6 0 1,-1 0-49,2 0 1,2-5 18,-2 1 0,-2-8-19,1 2 0,-1 2-7,2-2 0,1 2 12,-7-2 1,-4-1-25,-5 6 42,0-6-97,4 9-3,-5-11 73,-3 11-208,-6-4 112,0 6-45,-6 13 1,4-8 67,-3 9 56,-3-2 1,6 3-16,-3-1 0,4 1-36,1 0 105,0-1 0,6 1-75,4 0 0,8-2 91,2-3 1,1-2-67,-2-3 0,-2-4 39,2 4 1,3-3-32,-3-2 1,6-2 94,-6-3 0,6-3-33,-6-7 1,6-1-44,-6-3 1,1 1 28,-5-7 0,-2 7-18,-3-2 1,-4-1 86,-6 2 0,0-1-81,0 5 1,-8 1-63,-7-1 1,-1 5 8,-9 0 0,1 7-126,-5-2 1,-1 5-397,1 5 1,4 2 229,1 2 1,1 9-297,-2-3 1,3 3 6,2-3 589,10-1 0,-9 8 0,10 1 0</inkml:trace>
  <inkml:trace contextRef="#ctx0" brushRef="#br0" timeOffset="45160">13744 3895 7569,'15'-14'-251,"0"-1"0,-7 5-734,-3 0 1014,3 7 355,-6-10-200,4 12 1,-7-4 103,-4 10 0,-3 4-176,-7 11 1,0-4 18,0 4 1,-6 3-47,-3 1 0,1 4-71,-2 1 0,1 1-272,-6-1 173,-5 7 0,3-3-518,-2 6 1,3-6 129,2 1 473,6-3 0,-5-2 0,5 1 0</inkml:trace>
  <inkml:trace contextRef="#ctx0" brushRef="#br0" timeOffset="45785">13686 4483 7163,'14'0'-562,"1"0"0,0-1 562,-1-4 0,3-3 123,2-7 0,-1-1 325,7-4 0,-7-1-123,1-4 1,-2-1 254,-3 7-403,1-7 1,-7 9 2,-3-2 1,-5 7-158,-5 2 12,-3 7 1,-8-3-110,-4 6 1,2 0 85,-6 0 1,4 6-33,-4 4 1,6-2 64,-2 2 0,-1 5-172,1 4 1,1 6 18,4-6 1,2 2-51,3-1 0,-1-4 43,6 4 1,0-2 56,5 2 1,1-9 21,4 4 1,4-4-3,5 4 1,1-5 62,0-1 1,4-5-61,1 1 0,6-4 44,-2-1 0,4-6-23,2-4 0,4-3 123,0-2 0,7-4-18,-2-1 1,-1-6 78,1 1 0,-1 2-54,1-1 1,-2 6-69,-2-2 1,-9 6 46,3 4 0,-8-2-33,4 8 0,-12-1-153,2 5 146,-4 0 0,-3 1-65,-3 4 0,-3 3-26,-2 7 0,-2 0-139,-3-1 0,-1 6-9,-4 0 0,-3 1 112,3-2 0,-1-2-66,1 2 22,-3-2 195,11-3-134,-4 1 0,7-7 172,4-3 1,3-3-68,7-2 0,1-5-34,4 0 0,-2-6 105,6 1 1,-4-8-59,4-2 1,1-4-12,4 4 1,1-4-11,-1 4 0,1 0 29,-1 6 1,0-1-23,1 0 1,-1 6 13,1-1 1,-1 6-62,0 0 1,-6 4 6,-3 4 0,-4 0-38,-1 6 0,-7-1 65,-3 6 0,1 5-247,-1-1 1,-1 2 69,-9-1 0,1-4-374,-5 4 1,-1-4 172,-5-1 0,2 0 342,3-1 0,-9 1 0,2 0 0</inkml:trace>
  <inkml:trace contextRef="#ctx0" brushRef="#br0" timeOffset="46177">15538 4175 7569,'18'-5'0,"-4"0"0,-2-6-251,-4 2 1,3 0-752,-6-1 1317,0 0 142,2 2-175,-6-5 1,4 11-143,-10-3 1,-4 4-65,-11 1 1,-3 0 14,-6 0 0,-1 6-97,1 4 0,-5 3 139,-1 2 0,1 1-193,5 4 1,4-4-65,1 4 0,6-3-31,-2 3 1,4-2 13,1 7 0,7-7 85,3 1 1,3-3 47,2-1 1,7 0-26,3 0 1,9-7 134,6-3 1,9-4-76,5-1 0,-1 0 61,1 0 0,-1-6-14,1-4 0,-5-3 60,-9-2 1,-4-1 15,-6-4 1,-2 4-88,-4-4 1,3-1-30,-7 1 0,0-1 31,-5 2 0,-7 2-226,-3-2 1,-3 7 65,-1 2 1,-3 6-243,-2-6 1,-4 7 40,-7-2 1,3 3-354,2 2 649,-3 7 0,5 1 0,-6 6 0</inkml:trace>
  <inkml:trace contextRef="#ctx0" brushRef="#br0" timeOffset="46411">16037 3704 7569,'36'-21'-219,"-6"-3"0,-9 2-678,-11 3 864,3 9 1,-11 2 305,2 3 0,-4 3-126,-4-3 1,-6 15-39,-10 5 1,-1 9-40,-4 1 0,-2 9-70,2 5 0,-3 2 13,-1-2 0,0 4-114,-1-4 0,1 4-405,-1 1 360,1 0 1,1-5-229,4 0 374,3-6 0,-1 9 0,-1-4 0</inkml:trace>
  <inkml:trace contextRef="#ctx0" brushRef="#br0" timeOffset="46771">16258 4189 7569,'15'0'-459,"-7"-6"-520,-2-2 1008,-6-7 0,-1 2 364,-4 3 0,-3-3-251,-7 3 1,-1 4-104,-4 1 0,2 3-4,-6 2 0,-1 0-91,-4 0 1,1 7 55,3 3 0,-2 8-92,2 1 1,4 2 37,1-1-7,4-4 1,6 7-89,0-3 0,7-4 17,-2 4 1,5-4 81,5-1 1,5-2-1,10-3 1,2-2 90,8-3 1,4-4-89,0 4 1,6-8 178,-6-2 0,0-6 10,-4 1 0,-3-3 15,-2-2 0,-4-5-28,-6 1 0,-2-1-36,-3 6 0,-4-6 32,-6 0 0,0 1-37,0 4 0,-6 5-205,-4 0 1,-8 7 69,-2-2 0,-6 4-440,2 1 1,-4 0 486,-2 0 0,1 13 0,0 3 0</inkml:trace>
  <inkml:trace contextRef="#ctx0" brushRef="#br0" timeOffset="47155">16581 4145 7569,'36'-6'0,"-6"-4"0,-7-3-942,-9-2 631,-6 1 1,1 4 861,-5 0-300,-2 7 0,3-4-200,-10 7 0,-5 0 22,-9 0 1,-3 2-133,-2 3 0,-4 3 80,4 7 0,-4 1-102,-1 4 0,4-3 76,1 8 1,7-5-40,3 4 1,0-6-51,10 2 0,-1 1 43,5-2 0,0 1 8,0-5 1,6-1 16,4 1 0,11-5 114,9 0 1,4-7-111,5 2 1,4-3 101,-4-2 0,2-2-81,-2-3 1,-3-5 94,-7-9 1,-6 2-37,-3-2 0,-4 1 96,-1-2 1,-7 4 29,-3-4 0,-4-1-82,-1 1 1,-1-1-129,-4 2 1,-8 4 107,-7 0 1,-6 2-350,2 8 1,-9 0 138,-1 5 1,-2 0-353,1 0 0,4 7 249,-3 3 1,3 3 230,2 1 0,12 1 0,-2 0 0,10-1 0</inkml:trace>
  <inkml:trace contextRef="#ctx0" brushRef="#br0" timeOffset="48131">16728 4219 7569,'22'-8'-1491,"-1"-4"1491,3 7 0,4-6 0,-3 1 0,1-3 38,-2-2 1,4-4 0,-4-2 378,4-2-325,2 5 0,-1-4 34,0 8 0,1-1-15,-1 0 0,-4 7 88,-1 3-242,-6 4 116,3 1 1,-12 1-169,-5 4 0,-4 8 62,-4 7 1,-9 6-46,-7-1 1,-6-3 56,1 3 1,4-6-109,1 6 0,2-5 62,-1 4 0,4-6 11,1 2 1,-1-4 44,5-1 1,3-6-1,3 1 162,2 0-160,2-2 1,6-1 119,4-7 0,5 0-100,5 0 1,1-7 77,3-3 0,4 2-60,-3-2 0,2 2 68,3-2 0,-6-1-34,1 6 0,-6-6 13,6 1 1,-7-2-70,1 3 1,-1-4 38,2 3 0,-4-3 21,4-2 0,-4-1-25,-1-4 1,-2 4 38,-3-4 0,1 9 15,-6 1-35,0 7-51,-5-4 7,0 7 0,-5 7-137,0 3 0,-6 3 91,1 1 1,3 1-42,3 0 1,-3-6 49,2 1 36,0-6 0,5 4-60,0-3 259,0-4-210,0 6 1,5-9 28,0-3 144,6 4-120,-9-6-3,11 1-25,-11 4 1,4-6-113,-6 3 104,0 3 0,-1-4-170,-4 6 137,3 0-5,-4 0 13,-1 0-15,5 0 30,-11 0 0,5 6-16,-6 4 1,0 3 10,5 2 1,-4-1-6,3 1 0,-3 0-51,-2 0 1,5-1-28,0 1 30,7 0 1,-3-1 51,6 1 0,0-5-25,0 0 0,6-5 18,4 4 1,5-5-19,4 1 0,4-4 54,7-1 1,-3-6-44,-2-4 1,3-8 78,-4-2 0,2-1-50,-1 1 1,-4 4 4,-6-4 0,-1 3 71,1-3 1,0 4-80,-1-4 1,-5 4 79,-5 1 0,3 0-67,-2 1 1,0 4-16,-5 0 25,-7 0 1,-6 2-251,-6 3 0,-3 3-35,3 2 1,1 2-28,-7 3 1,6 3-216,-6 7 1,7 0 252,-1-1 1,2 1 232,3 0 0,-1-1 0,0 1 0,7 0 0,2-1 0,12 0 0,4-5 0,3-2 0,2-7 0,-1 0 0,1 0 0,1 0 0,4 0 0,1 0 0,4 0 0,1 0 0,-7 0 0,3-5 0,-3 0 0,-2 0-44,2 5 58,-3 0 158,-1 7 0,-5 2 1,0 11 1,-7-2-80,2 7 1,-8-6-32,-2 6 1,-7 1 21,3 8 0,-5-1-24,0 6 0,-3-1 26,-2 1 0,1 2-140,-7-7 0,1 7-33,-5-2 0,-1-2-108,1 3 0,-1-6 29,1 5 1,-5-11-321,-1 1 485,1-9 0,-2 1 0,-1-6 0</inkml:trace>
  <inkml:trace contextRef="#ctx0" brushRef="#br0" timeOffset="48940">18198 4087 7569,'15'0'-59,"-7"0"175,-1 0 1,-7-2 437,0-3-373,0 3 1,-2-4-97,-3 6 0,0 0 24,-9 0 1,5 0-79,-10 0 1,6 2 83,-7 2 1,4 5-179,1 5 1,-3 1 64,3 0 1,-3-1-66,9 1 0,2 0-30,2-1 1,4-4 8,1 0 1,1-2 93,4 2 1,8 3-6,7-3 0,6-4 104,-2-1 0,9-3-60,1-2 1,6 0 66,-6 0 0,5-2-45,-5-3 1,1 2 128,-6-7 1,-6 1 212,-3-6-174,-4 0 1,-3 0-167,-3 1 1,-4-1 44,-6 0 0,-1 2-284,-4 4 0,-5-3 89,-10 7 1,-1-5-577,-3 5 1,-4 1 156,3 4 0,2 0-394,-1 0 890,6 6 0,-10 2 0,5 7 0</inkml:trace>
  <inkml:trace contextRef="#ctx0" brushRef="#br0" timeOffset="49432">18669 4042 7479,'8'0'545,"-2"0"0,-17 7-367,-4 3 1,-3 3-162,4 2-7,-1-1 0,0 1 3,0 0 0,6 4 53,-1 1 1,7-1-213,-2-4 1,5 0 80,5 0 0,4-1-97,11 1 1,3-7 16,6-3 1,-4-3 61,-1-2 0,1-2 73,4-3 0,-1-3 79,-4-7 1,4 1 13,-3-1 1,-4 0-60,-2 0 1,3 1 50,-3-1 0,-1 0-47,-8 1 0,2 4 81,-8 0 0,3 7 14,-2-2-21,-4 3-92,6 2 1,-7 7-65,0 3 0,0 3-78,0 1 1,0-4 88,0 0 1,0 0-21,0 4 1,2 0 45,3-5 1,4-1 1,11-3 0,3-3 43,6 3 1,1-3 4,-1-2 1,0-5-8,1 0 0,2-7 117,-2 3 0,3-5 9,-9 0 1,-3-1-69,-1 0 1,-5 1 111,-6-1 0,3 0-81,-7 1 1,0-1 6,-5 0 0,0 5-64,0 1 0,-7 4-9,-3-5 0,-9 7-46,-6-2 1,-3 3-134,-1 2 1,0 2-286,-1 3 0,1-2 196,-1 7 1,1-5-990,0 4 1208,6 1 0,2 5 0,6 0 0</inkml:trace>
  <inkml:trace contextRef="#ctx0" brushRef="#br0" timeOffset="50116">19477 4042 7154,'8'0'711,"-1"2"-508,-7 3 1,-2-2-16,-3 7 0,2-5-128,-7 5 1,5 0-1,-3 4 127,2 1-323,-6 0 121,11-1 1,-6 1 11,7 0 1,0-1-92,0 1 0,0 0 32,0 0 0,2-2 66,3-4 1,3-2-98,6-7 1,3 0 38,2 0 1,-1-2 11,7-3 0,-1-3 67,6-6 0,-1-1 6,0 0 0,6 0 4,-1 1 0,0-4 91,-4 3 0,-2-3 49,-4 8 0,-3 2 11,-6-2-46,0 7 0,-6-3-66,1 6 1,-6 1-58,0 4 1,-2 3-11,-2 7 1,0 0-113,0-1 0,-2 1-35,-2 0 0,2-5-19,-3-1 60,3 1 0,9 0 65,3 0 1,-2-7-25,2 2 0,1-3 31,9-2 1,-4-5-4,4 0 0,-4-7 47,-1 3 0,-1-3 12,1 2 1,0-3 72,-1 3 1,0 2-26,-5-2 43,4 7 0,-9-3-1,5 6-17,-5 0-60,2 0 0,-6 6-74,0 4 0,0-2 49,0 2 0,2-2 7,3 2 47,3 3 0,7-6-51,-1 2 1,1-2 23,0-7 0,4 0-22,1 0 1,1 0-40,-1 0 1,-4-5 45,4 0 1,-4-6-5,-1 1 0,-1 2 32,1-2 0,0 5 0,0-5 0,-1 5 25,1-5 1,0 6-53,-1-6 0,1 7 13,0-2 1,-1-2 2,1 2 1,0 0 8,0 5 0,-1 0-4,1 0 1,0 0-115,-1 0 0,1 0 31,0 0 0,-1 7 27,1 3 1,-5 3-10,0 1 0,-7 1 23,2 0 1,-3-1-97,-2 1 0,-2 5 53,-3-1 0,-5 7-483,-9-1 1,1 1 32,-7-1 484,1 2 0,-6-4 0,1 7 0</inkml:trace>
  <inkml:trace contextRef="#ctx0" brushRef="#br0" timeOffset="51433">21932 4042 7569,'0'-8'699,"0"2"-536,-7 6 0,-1-2 0,-7-3 0,-4 4-55,-1-4 0,-6 3-178,2 2 0,-6 0 126,-4 0 1,3 7-67,-3 2 0,3 4-252,1 2 171,7-7 0,0 10 18,4-3 0,7 1-148,-2-6 1,9 3 141,0-3 0,5 3 41,5 2 1,9-5 47,11-1 1,3-5-40,1 1 1,7-4 124,3-1 0,2 0-30,-2 0 1,-3-5 58,-6 0 1,-3-6 121,-2 1 0,-4-3-49,-6-2 1,-2 1 17,-3-1 1,-4 0-53,-6 1 1,0-1-170,0 0 175,0 0-336,-6 1 0,-2 1-1,-7 3 1,5 3-109,0 7 1,0 0 43,-4 0 0,4 5 72,0 0 1,2 7-28,-2-3 0,4 0 49,6 0 0,-5 1 245,0 5-162,0 0 0,10-1 120,0 1 0,6 0 28,-1-1 0,3 1 10,2 0 1,-1 1-12,1 4 0,0-4-83,0 4 0,-2 2 98,-4 3 0,3 3-83,-7 1 1,0 1 70,-5-1 0,-7 0-59,-3 1 1,-4 4-30,-6 0 1,-3-4 1,-6-6 0,-6-1-6,1 2 0,-7-4-35,2-6 1,2-1 52,-3 1 0,9-7-175,2-3 1,1-3 34,9-2 10,-1 0 1,12-7 45,3-3 0,5-8-93,5-1 0,11-7 87,14 1 1,5-3 39,10-1 0,4-5 188,0-1 1,0 1-73,-5 5 1,1-6 269,4 1 1,-3 0-132,3 4 0,3 1 112,2 0 1,2 4-68,-2 1 0,-4 1-83,-6-2 1,-1 4-55,-4 6 1,-8 1-60,-6-1 1,-12 2-147,1 3 78,-9 3-83,2 1 1,-9 4 32,-3-3 0,-3 9-107,-7 1 1,1 4 48,-1-4 1,-1 7-12,-4-2 1,4 3 0,-4 1 1,9 1-322,1 0 309,0-1 0,2 1 48,3 0 0,3-1 64,2 1 1,7-2-73,3-3 1,8 1 157,1-6 1,7 5-84,-1-5 0,3 0-21,1-5 0,0 0 121,1 0 1,1-2 203,3-3 1,-3-3-98,4-6 0,-6-1-95,-5 0 1,3 0 121,-8 1 0,1-1-33,-6 0 1,-5 1-54,-4-1 1,-4 0-17,-1 1 0,-6 4-190,-4 0 0,-10 2-35,-4-2 1,-4 3-144,-1 7 0,-1 0-395,1 0 1,4 0 314,1 0 1,4 2-184,-4 3 1,6-2-80,-2 7 585,4-7 0,8 17 0,1-4 0</inkml:trace>
  <inkml:trace contextRef="#ctx0" brushRef="#br0" timeOffset="52073">22961 4145 7569,'14'0'-263,"1"0"-400,0 0 731,0 0 0,-1-1 511,1-4 0,0 2-285,-1-7 0,1 5-56,0-5 1,-1 0-132,1-4 1,0 1 12,0 3 0,-2-3-33,-4 3 1,3 2-11,-7-2 1,0 5-123,-5-5 50,0 7-108,-7-4 0,-6 2 28,-7 1 1,-1-1-79,2 5 1,-3 1 41,-2 4 1,-4 2-19,4 3 0,2 3 86,3-4 1,-2 4-51,1 2 0,5 5 81,5-1 1,7 3-2,-2-3 1,4-2 60,1 2 0,8 2-47,7-1 0,1 0 107,8-6 0,2-1-67,9-3 0,-4 2 81,3-8 0,-3 1-61,-1-5 1,-1 0 59,0 0 1,1-1-50,-1-4 0,1-3 15,-1-7 0,0 0 66,1 1 1,-1-1-85,1 0 1,-8 0-43,-2 1 0,-5-1 113,-6 0-231,5 7 136,-13-5-266,6 12 131,-7-6 1,-2 9-55,-3 3 0,2-2-6,-7 7 1,5-1 103,-5 6 0,2 0-94,-2-1 0,4 1 41,6 0 0,0-5 42,0-1 0,0 1-25,0 5 1,6-2 136,4-3 0,5 1-11,5-6 1,1 0 76,3-5 0,9 0 24,-4 0 0,-1 0-96,-3 0 1,-1-5 54,6 0 0,-8-6-60,-2 1 1,-4-3 83,-1-2 0,-2 1-35,-3-1 1,1 0 113,-6 0 0,0 1-80,-5-1 1,0 0-48,0 1 0,-6 1-129,-4 3 0,-5-2 96,-5 7 1,-2 1-242,-8 4 0,1 0 87,-1 0 1,-4 1-43,0 4 0,0-2 1,4 7 1,1 0-439,-1 5 1,7-1 25,4 1 1,7-2-566,3-3 1125,5 3 0,4-5 0,9 7 0</inkml:trace>
  <inkml:trace contextRef="#ctx0" brushRef="#br0" timeOffset="52315">24019 3984 7569,'38'-23'-266,"2"-5"-120,-5 4 1,4-6 470,-5-4 0,-1 3 492,-9-3 1,1 2-346,-10 3 1,3 1-146,-9 4 1,0 3-134,0 6 190,-5 7 135,2 1-120,-6 7 0,-1 7-116,-4 3 0,-8 9 62,-7 6 1,-6 7-154,1 3 0,-2 1 21,-3-2 0,1 3-177,-1 7 0,1-4 83,0-1 1,-1-5-190,1 5 1,4-6-68,1 1 0,11-4 1,-2-6 376,10 4 0,-8-5 0,5 6 0</inkml:trace>
  <inkml:trace contextRef="#ctx0" brushRef="#br0" timeOffset="52522">24607 3969 7569,'0'15'60,"0"-1"16,-6 1 0,-3-5 113,-5 0 1,-1-1-24,0 6 1,1 0-148,-1 0 0,-5 4-221,1 1 1,4-1-605,5-4 806,0 0 0,-4 6 0,-1 2 0</inkml:trace>
  <inkml:trace contextRef="#ctx0" brushRef="#br0" timeOffset="52916">25122 4101 7029,'-15'0'1395,"-2"-5"-907,-2 0-631,3 1 132,-6 4 0,6 0 25,-4 0 0,4 0-92,-4 0 1,4 6 89,1 4 0,-1 1-62,-3-1-203,2 10 135,-4-4 0,8 7-114,3-3 1,4-4-101,6-1 258,0-1 1,6 1-17,4 0 1,9-6 3,6 1 1,3-6 131,1 0 1,1-2 231,-1-2 0,0-2-104,1-2 1,-7 0-53,-4-6 1,-2-1 54,-3-9 1,1 4-46,0-4 1,-6-1 36,1 2 1,-7-1-28,2 5 1,-5 1-195,-5-1 0,-4 5 92,-11 0 1,2 7-352,-6-2 1,6 4-389,-2 1 0,-1 1 699,1 4 0,-6 3 0,3 7 0</inkml:trace>
  <inkml:trace contextRef="#ctx0" brushRef="#br0" timeOffset="53140">25695 3646 7569,'14'-15'0,"1"0"-47,0 1 149,-7-1 115,-1 7-68,-7 1 172,0 7-228,-13 13 0,3 4-150,-10 12 0,-3 0 128,-1 1 1,1 4-90,-2 0 0,1 5-342,-6-4 265,1 6 1,0-10-268,-1 3 0,6-3 40,-1-2 322,7-6 0,-3 5 0,6-5 0</inkml:trace>
  <inkml:trace contextRef="#ctx0" brushRef="#br0" timeOffset="53741">25621 4160 7569,'15'0'21,"0"0"82,-1 0 1,1-5 173,0 0 0,-2-6-134,-3 1 1,3-3-1,-3-2 0,3 1-8,1-1 0,-1 5 10,-3 0 0,2 5 150,-8-4-316,1 5 52,-5-9 0,0 10-200,0-7 113,0 7 0,-6-4-146,-4 7 1,2 0 19,-2 0 125,-6 0 0,-5 0 17,-4 0 1,4 5-69,6 0 0,5 7 19,0-3 1,1 4 48,-6 2 0,2 0 21,3 0 0,-1-1 13,6 1 0,0 5 90,5-1-99,0 1 0,2-6 54,2 1 1,6-2-48,10-3 1,-2-2 15,6-3 1,1-3-8,4 3 0,5-4 113,1-1 0,4-1-32,-5-4 0,5 1-24,-4-5 0,4 4 26,-5-5 1,5 0-44,-4-5 0,-3-4 116,-7-1 1,1 1-107,-6 4 1,-1-3 209,-4 3-129,-7-9-131,-1 14 0,-9-10 14,-3 11 0,-5 2-110,-9 7 1,-4 0-24,-7 0 1,6 0 85,-1 0 0,3 7-83,-3 2 1,2 0 92,4 0 0,2 1-121,-2 5 0,7 1 97,2 4 1,7-4-19,-2 4 1,4-4 45,1-1 1,0-5 3,0-1 0,8 0 60,7 0 1,1 3-81,8-7 0,6 0 129,4-5 0,5 0-65,-4 0 0,4 0 21,-5 0 1,0 0-38,-4 0 1,-1 0 71,1 0 0,-3 0-104,-2 0 0,1 0-89,-6 0 0,-1 4-266,-4 1 123,0 7 250,-7-11 0,5 12 0,-5-4 0</inkml:trace>
  <inkml:trace contextRef="#ctx0" brushRef="#br0" timeOffset="53981">25283 3410 8874,'-8'0'366,"2"0"-1191,6-6 825,0 4 0,0-4 0,0 6 0</inkml:trace>
  <inkml:trace contextRef="#ctx0" brushRef="#br0" timeOffset="55025">27385 3910 7569,'8'0'-315,"-1"-6"0,-7 4 412,-7-5 0,-7 6 241,-11-4 1,-3 3-207,-1-3 1,-5 4-85,-1 1 1,-2 6-17,7 4 0,-2 3-8,7 2 1,4 0-3,1-1 1,4 1-75,1 0 1,7-1-72,3 1 136,4 0 1,2-1-72,4 1 0,3 0 56,7 0 1,6-2 113,4-4 0,9 3-64,5-7 0,4 0 73,1-5 1,-5-2-90,0-3 1,-6-1 147,1-4 0,-3-5-76,-1 0 1,-7 1-15,-4-6 1,-4 4 62,-5 1 1,1 5 140,-6 0-53,0 1-131,-5-6 1,-7 2-35,-2 3 0,-5 4 79,0 6 1,-1 0-855,0 0 0,1 6 233,-1 4 0,-1-2 253,-4 2 1,9 0-326,-4 4 100,3 1 129,-2 0 152,6-1 1,3 0 178,10-5 0,9-2 15,11-7 0,3 0 42,1 0 1,0 0 39,1 0 1,4-5-6,0 0 0,1-5 25,-6 5 0,0-1-69,1 1 0,-1 3 155,1-3 1,-6 4-31,1 1 1,-12 0-34,1 0 1,-7 0-23,3 0 0,-7 6-159,2 4 0,-10 3-213,-5 2 166,-3 0 43,-2 6 1,2-5-180,4 4 115,-4-10 0,9 3 54,-6-4-204,7-2 123,-3-1-73,6-6-98,6 0 259,9-6 1,3-2-26,6-7 1,6-1 13,4-4 108,0 4-128,2-5 67,-5 6 1,5 0 33,-6 0-70,-1 1 1,-6 1 164,-3 3-65,-4 3 1,-1 7-73,-1 0 101,-6 0 1,1 7-18,-5 3-37,-2 3 90,5 1 0,-7 1-110,0 0 0,0-5 81,0-1-89,6 1 1,-3 3 53,7-3-81,0-3 0,5-7-27,-1 0 56,1 0 0,6 0-47,4 0 34,3 0 0,3 0 8,3 0-87,4 0 1,6 0-56,0 0 0,6 0 37,4 0 62,-3 0-224,-1 6 1,-4 2 63,3 7 0,0 5 185,10-1 0,3 7 0,12-3 0</inkml:trace>
  <inkml:trace contextRef="#ctx0" brushRef="#br0" timeOffset="56190">3176 5204 7569,'8'0'319,"5"-2"-152,-3-3 0,0 4 288,4-4 1,-2-2 64,7 2-371,4-13 0,0 8 149,6-9-231,7-4 12,-5 7 1,7-12-21,-4 3-16,-3-2 1,5 2 66,-6 1 0,-3 4-105,-2-4 1,-4 6 73,-6-2 0,-5 9-262,-1 1-17,-5 6 290,9-9-239,-12 12 129,6-6 0,-9 7-63,-3 0 1,2 7 39,-7 3 0,1-2-42,-6 2 1,5-1 64,0 6 0,-4 1 2,-6 4 0,0-2-12,6 6-2,-1-6 15,-6 10 1,4-7-18,-2 4 19,2 3 0,1-7-6,-3 3 0,1 4 2,-7-3 1,5-2-46,-4 1 1,-1-4-9,-4 4 0,5-4-345,-1 4 243,1 1 0,-6-1-99,1 1 0,4-2-196,1 1 1,4 2 468,-4-6 0,-1 6 0,-4-3 0</inkml:trace>
  <inkml:trace contextRef="#ctx0" brushRef="#br0" timeOffset="56602">3955 5074 7890,'-15'0'508,"0"0"1,6 0-377,-1 0 1,0 0-36,-5 0 0,-4 0-136,-1 0 0,1 7 26,4 3 1,0-2-133,0 2 1,1-1-227,-1 6 213,0 0 88,1 0 1,6-1-42,3 1-108,3 0 182,2-1 0,2-1-30,3-3 1,4-3 175,11-7 1,3 0-97,6 0 1,7-2 148,3-3 1,-3-3 8,-1-7 1,0 1-20,0-1 0,-3 0-46,-7 1 1,-4-1 1,-6 0 1,-7 0-107,-3 1 0,-3-1 82,-2 0 1,-7 7-590,-3 3 343,-3-3 0,-8 6-193,-4-2 1,-1 4 354,2 4 0,-4 5 0,5 5 0</inkml:trace>
  <inkml:trace contextRef="#ctx0" brushRef="#br0" timeOffset="57392">4249 5089 7569,'10'0'-13,"-1"0"276,-5 0 799,2 0-1006,-6 7 219,0-6 46,-6 12-344,4-5 160,-11 1 1,10 4-154,-7-4 0,7 0 167,-2 0-227,3 1 0,-3 5 32,0 0 1,0-6-20,5 1 1,7-5-5,3 5 1,3-7 5,2 2 0,-1-3 34,1-2 0,5 0-17,-1 0 1,6-7 106,-6-3 1,7-3-64,-1-1 0,1-6 80,-2 0 1,4 1-68,-3 4 1,3 0 164,1 1 0,2-1-40,3 0 1,-3 1-29,4-1 1,-4 0-46,-2 1 1,-4 4-3,-1 0 0,-11 7 0,2-2 0,-9 2 95,4-2-80,-7 3-103,4-5 0,-19 14-32,-2 3 0,-9-2-68,3 2 0,-1-2 37,1 2 0,3 3-32,-8-3 0,5 1 35,-4-1 1,6 3 33,-2-3 0,4 3-67,1 1 0,2 1 55,3 0 1,-1-5-106,6-1 109,0 1 0,5 0 76,0 0 1,7-7-37,3 2 1,9 2 10,6-3 0,-2 1 19,1-5 0,1 0-46,4 0 1,0-6 265,1-4-134,-1 3 0,1-10-14,-1 2 1,0-5 84,1 1 0,6-4 65,3-7-103,3-6 1,7 5-36,0-3 1,5-3-1,-5-3 1,0 4-128,-5 2 0,-8 5 112,-6 4 1,-3 2-173,-7 4 187,-7 9-134,0-10-225,-11 12 172,4 0 0,-7 6-120,-4 7 0,-8 8-63,-7 2 239,0 0 1,1 13-96,-1-4 0,-6 4 65,2 1 1,-6 2-50,-4 3 0,3-1 33,-3 6 0,7-4-1,3 4 1,1-6 1,-1 1 1,2-8-20,8-2 1,1-10-31,3 0 0,3-2 142,7-4 1,4-3-48,5-10 1,3-3 112,12-7 1,2-6-83,9-4 1,-3 2 137,8-1 1,-1-1-89,5-4 1,0 1 28,0 4 0,0-2-111,0 6 1,0-1-100,0 1 0,1 9-875,-1-4 1010,0 4 0,-7-4 0,-1 0 0</inkml:trace>
  <inkml:trace contextRef="#ctx0" brushRef="#br0" timeOffset="57768">5719 5074 7653,'-15'0'663,"0"0"0,-4 0-515,-1 0 1,-4 0-224,4 0 52,-6 7 0,10 1 3,-4 7 0,-1-1-206,1 1 150,1 0-229,4 0 200,0-1 1,5 1-7,1 0-43,5-1 1,-1-1 126,10-3-55,3 3 36,7-11 1,6 9-2,4-6 0,-2 0 130,1-5 1,6 0 174,4 0-149,0 0 0,-4-1 92,-1-4 1,-1-2-111,-4-3 0,-2-3 78,-8 3 0,-1-3-56,-3-1 0,2-1-101,-8 0 1,0 5-37,-9 1 0,-3 5-182,-7-1 1,-5 4-269,1 1 0,-2 0 246,1 0 0,2 0-728,-7 0 956,7 0 0,-3 6 0,7 3 0</inkml:trace>
  <inkml:trace contextRef="#ctx0" brushRef="#br0" timeOffset="57976">5778 5163 7569,'29'0'0,"0"0"49,1 0 1,1-2 148,3-3 1,-8 2-25,4-7 0,-6 5-12,1-5 0,1 5 9,-7-4-46,1 5 1,-5-2-1,-1 6 169,1 0-110,0 0-90,-7 6 1,3-2-65,-6 5 1,0 1-16,-5 5 1,0 1-221,0 4 1,-2-4-727,-2 4 638,-5 3 1,0-7-989,-1 4 1281,7-4 0,-11-1 0,6-1 0</inkml:trace>
  <inkml:trace contextRef="#ctx0" brushRef="#br0" timeOffset="59277">7262 5265 7569,'15'0'-196,"0"0"-392,-1 0 657,7 0 1,-3 0 294,7 0 1,-1-6-93,6-4 0,-1-3 117,1-2 0,4-1-136,0-4 0,5 2-81,-4-6 1,4 4-4,-5-4 1,1-1 86,-6-4 0,-1 4-127,-4 1-18,-9 6 0,-4-8-186,-6 6 73,0 1 0,-7 6 29,-2 3 0,-5-2-79,-5 7 0,-8 1 26,-2 4 0,-9 0-173,-1 0 1,0 1-218,4 4 279,1 3 1,4 7-66,1 0 0,4 1 28,-4 4 95,6-4 1,-3 10-16,6-6 0,5 1 29,0-2 0,5-1 8,-4 7 0,5-5-1,-1 4 0,4-4 16,1 4 1,6-6 153,4 2-156,3-4 0,8-1 22,4-1 1,3 1 81,1 0 0,7-7 25,3-3 0,4-3-63,1-2 0,5 0 173,0 0 1,-5-2-55,-5-3 1,-6-3 18,1-7 0,-9 0-36,-6 1 0,-2-1-14,-3 0 0,-1 1-36,-3-1 1,-3 5 25,-7 0-243,0 1 156,0-6 1,-7 2-129,-3 3 0,2 3 80,-2 7 1,1 0-84,-6 0 1,0 0 23,0 0 0,1 0 38,-1 0 1,0 5 11,1 0 1,4 5 3,0-5 0,0 6 13,-4-1 0,4-2-43,0 2 19,0 0 1,-5 3-25,1-3 39,6 3-9,-6-5 17,13 7 0,-6-5 26,7-1 1,7-4 5,3 5 0,4-7 19,6 2 0,-2-2-41,6 2 0,3-3 173,7 3 1,-3-3-44,3-2 0,-6 0 57,1 0 1,-9 0 12,4 0 0,-1-2 41,-3-3-149,-1 3 1,-4-9 90,0 6-205,-7 0 125,5-1-105,-11 4 0,6-5 68,-3 7 0,-4-1-119,4-4 0,-1 3 60,1-3-1,-4-3 1,11 5 56,-8-7 0,1 7 6,2-10 0,-5 10-33,2-7 0,-2 5 32,-2-5 1,-2 5-24,-2-5 1,-3 5 10,-3-4 1,-3 4-24,3-5 0,-4 5 2,-6-5 1,4 7-53,-4-2 1,2 2 55,-1-2 0,2 3-129,-2-3 115,2 4 1,-2 2-35,-1 4 1,1-1-76,4 5 1,-2 1 78,-2 5-119,3-7 52,-6 5 1,8-5-488,-1 7 371,7 0 0,1-6-618,7 1 528,0 0 0,2 3-87,3-3 1,3 1-75,7-6 457,-1 0 0,8 2 0,0 1 0</inkml:trace>
  <inkml:trace contextRef="#ctx0" brushRef="#br0" timeOffset="59994">8688 5163 7407,'-8'-7'-140,"1"5"315,1-4 1,-2 6-3,-7 0 1,0-5-11,0 0 0,1 0 46,-1 5-117,0-6-2,-6 4 1,5-5-43,-4 7-59,4 0 55,1 7 0,0 0-191,1 2 217,-1 4 0,2-4-73,3 5 0,-1 1 28,6 0 0,0-6-150,5 1 43,0 0 0,7 3 50,2-3 0,11 3-20,4-3 1,4-4 70,2-1 0,-1-3 0,0-2 0,1 0 133,-1 0-68,-6 0 0,3-7 58,-6-2 0,-6-5-64,-4 0 0,-2 4 30,2 0 0,-3 0 57,-7-4-174,0-1 0,0 0 121,0 1-221,0 5 1,-7-2-204,-3 6 1,-8 0-863,-1 5 587,-7 0 587,9 0 0,-4 7 0,6 1 0</inkml:trace>
  <inkml:trace contextRef="#ctx0" brushRef="#br0" timeOffset="60267">8953 5148 7607,'-10'10'283,"0"-1"-150,7-5-25,-10 9 0,6-5-80,-3 7 93,-3-7-110,12 5 0,-11-5-176,7 7 245,-6-1-697,3 1 331,-1 0 286,3-7 0,6 5 0,0-5 0</inkml:trace>
  <inkml:trace contextRef="#ctx0" brushRef="#br0" timeOffset="60662">9467 5148 7569,'8'0'122,"-1"0"932,-7 0-853,-13 0 0,3 0-43,-10 0 1,4 0-120,1 0 94,-6 0 0,5 0-74,-4 0 1,4 5-148,1 0 1,0 1-111,1-1 140,5 3 1,-4 2-7,4 0 1,0-2-122,0 2 0,5 3-160,-1-3 275,4 3 0,7 1 46,4 1 0,3-7-19,2-3 0,6 2 115,4-2 0,2 0-111,3-5 0,-6-2 237,1-3 0,-1 2-12,6-7 1,-1 0-23,1-5 1,-8 1-22,-2-1 1,-4 0-69,-1 1 0,-2-1-128,-3 0 1,-4 5 74,-6 1 0,-1 0-359,-4 0 1,-3-3 56,-7 7 0,-6 0-68,-4 5 1,-1 0 347,2 0 0,-4 0 0,5 0 0</inkml:trace>
  <inkml:trace contextRef="#ctx0" brushRef="#br0" timeOffset="60892">9967 4766 7569,'14'-15'-11,"1"0"1,-2 5 172,-3 1 22,-3 5 185,-1-2 116,-4 6-155,4 0-176,-12 6 0,-2 4-6,-7 10 0,0-2-94,0 6 0,-4 1 221,-1 4-458,-6 1 184,3 5 1,-1-3-402,-1 2 280,1 3 0,-6-1-607,1 4 1,0-5 726,-1-5 0,7-1 0,2 1 0</inkml:trace>
  <inkml:trace contextRef="#ctx0" brushRef="#br0" timeOffset="61837">10525 5133 7569,'7'8'-768,"3"-3"818,3-3 0,1-4 445,1-3 1,5 2-70,-1-7-154,7 0 1,-3-4-18,7-1 1,-1-5-5,1 1 0,1-6-74,3 6 1,-3-6 1,3 6 0,-3-6-14,-1 6 1,-8-6-89,-2 5 1,-4 1-191,-1 4 0,-7 0 89,-3 1 0,-5 4-39,-5 0 0,-8 7 23,-6-2 0,-12 5-137,1 5 0,-4-2-32,0 7 1,3 0-27,-4 4 1,4 6 83,2 0 0,1 4-75,4-4 1,2 6 161,8-2 1,-1 3-34,0-3 0,2 2 99,3-6 0,4 6-60,6-2 1,0-2 33,0-3 1,1-2-40,4-3 0,5 1 71,10 0 1,-2-7-4,6-3 1,7-4 13,8-1 1,4 0 75,1 0 1,-5-1-76,0-4 0,4-8 80,1-7 0,-3 1-59,-12 4 0,-4 0 25,-1 0 1,-11 6-33,2-1 20,-10 7-108,1-4 101,-6 7-197,0 7 0,-4 1 86,-1 6 0,-2 1-37,2 0 1,4-5 65,-4-1 0,5 1 40,5 5 0,-1-5-1,11 0 0,-2-7 89,12 2 1,-6-4-18,6-1 1,-6 0-80,6 0 0,-1 0 174,6 0 0,-6-5-75,1 1 1,-2-8 53,1 2 0,-1-3-78,-3-1 1,-4 0 62,4 5 0,-9-4-54,-1 3 1,-7-3-82,2-2 1,-5 5 30,-5 0 1,-5 2-84,-9-2 1,-4 4-20,-7 6 0,1 0 57,0 0 0,-1 0-311,1 0 1,4 5 123,1 0 1,6 6 200,-2-1 0,-3 3 0,1 2 0</inkml:trace>
  <inkml:trace contextRef="#ctx0" brushRef="#br0" timeOffset="62378">11628 5016 7569,'14'-7'-175,"-5"5"1,-1-4 877,-3 6-522,-4 0 1,4 5 99,-10 0-208,-3 6-25,-7-3 1,1 7-57,-1 0 1,5-1 142,0 1-189,1 6 1,1-4 45,3 2 0,3-2-94,2-3 0,2 1 33,3 0 0,4-6-82,11 1 1,1-6 65,4 0 0,2-2 14,-2-2 0,-2 0 102,1 0 0,-1-5-70,2 0 0,-3-6 114,-2 1 0,-4-3-94,4-2 1,-4 5 220,-1 1-110,0-1-4,-1-5-70,-5 7-11,-3 1-73,-6 7 24,0 7 0,0-4-205,0 7 184,0 0 0,0 5 28,0-1 1,0-4-6,0 0 0,7-5 102,2 5 0,11-7-36,5 2 1,2-4 125,3-1 1,-1 0-35,1 0 0,-1-1-53,0-4 1,4-2 73,-4-3 1,9-3-81,-9 4 1,2-4 89,-6-2 1,1 0-35,-6 0 0,-1 1 138,-4-1-76,-7 0-91,5 1 0,-13 1-86,0 3 0,-8-2 87,-12 7 1,-2 1-173,-8 4 0,-1 0 91,-3 0 0,3 0-97,-4 0 0,0 4 21,0 1 0,3 2-382,7-2 0,-1 1-80,6 4 1,-4 3 531,4-3 0,1 3 0,4 2 0</inkml:trace>
  <inkml:trace contextRef="#ctx0" brushRef="#br0" timeOffset="62904">12422 5133 7569,'14'-5'0,"1"0"0,0-4-99,-1 4 128,-6-7 129,6 4 0,-8-2 264,4 0-342,-4 7-32,-6-3-2,0 6 71,-6 0 0,3 5-191,-7-1 1,5 8 66,-5-2-133,7 3 0,-9 1-53,8 1-42,-1 0 7,5 0 178,0-1 0,6-1 58,4-3 1,8-3-50,2-7 1,6 0 187,-2 0 0,2-5-98,-1 0 0,3-7 50,-4 3 1,4-4-37,1-2 0,-1 0 84,-4 0 1,3 6-105,-8-1 1,-4 5 28,-5-5-22,-7 7 59,10-4-319,-11 7 162,-2 7-113,-9 1 1,-4 7 34,4-1 1,2-4-150,7 0 270,0 0 1,2 3 103,3-3 0,8 1 37,6-6 0,6 0-99,-6-5 1,8 0 16,-3 0 1,-3 0-7,-1 0 1,1-2 132,-1-3 0,-1 2-65,-4-7 0,0 2 38,-1-2 1,-4-3 26,0 4-96,0-5 0,-2 0-79,-3-1 0,-4 0 72,-1 1 1,0 4-155,0 0 1,-6 5 87,-4-5 0,-5 7-117,-4-2 1,1 4 71,-7 1 0,6 0-331,-6 0 1,2 1-60,-1 4 0,-2 2 423,6 2 0,-6 11 0,3-4 0</inkml:trace>
  <inkml:trace contextRef="#ctx0" brushRef="#br0" timeOffset="63113">13068 5104 7569,'15'0'-818,"0"0"1056,-1 0 241,1 6 0,-7 2 85,-3 7-381,-3 0 0,-2 0 97,0-1-142,0 7 0,-7-4 62,-3 2 1,-3 4-18,-1 2 1,-8-2-220,-2 1 1,-10 1 98,-6 4 0,-4-4-514,-5-1 0,-1-1 252,-4 1 1,3-4-1155,7-10 1353,7 3 0,1-5 0,6 7 0</inkml:trace>
  <inkml:trace contextRef="#ctx0" brushRef="#br0" timeOffset="63605">13994 4707 7569,'8'0'-81,"-1"6"0,-7-2 497,0 5 1,0-4-106,0 5 0,-7 0-57,-2 5 1,-4-1-72,-2 1 1,-1 6-154,-4 4 0,4 3 110,-4 1 1,2 2-367,-1 3 115,2 4 1,-9-1-7,6-2 0,1 1 190,4-2-562,-6 0 0,5-4 220,-4-1 0,5-6 269,5-3 0,4 2 0,6 1 0</inkml:trace>
  <inkml:trace contextRef="#ctx0" brushRef="#br0" timeOffset="63802">14347 4854 7569,'8'0'215,"-1"0"0,-9 0 103,-3 0 0,-3 0-98,-7 0 1,-1 0-178,-4 0 1,-7 0 100,-8 0 1,-1 5-541,2 0 221,-3 6-105,-1-9 0,-3 11 280,7-3 0,-7 3 0,4 1 0</inkml:trace>
  <inkml:trace contextRef="#ctx0" brushRef="#br0" timeOffset="64111">13994 5163 7569,'20'0'0,"0"0"0,-1 0-816,-4 0 480,6 0 1,-6-2 1215,-1-3-532,1-3 1,-7-2-12,7 0 0,-7 0-117,-3-4 1,-3 4-198,-2 0 1,0 5 80,0-5 0,-7 7-173,-3-2 1,-8 4 104,-1 1 1,-7 0-145,1 0 1,-3 1-4,-1 4 1,5 3 7,-1 7 0,9 0-19,1-1 0,0-4 38,5 0 1,4 0 56,1 5-16,3-1 0,9 1 119,3 0 0,4-2-49,6-3 1,5 1 14,9-6 0,-1 5-176,6-5 0,-2 4-193,2-4 1,2 0 326,-6-5 0,5 7 0,-2 1 0</inkml:trace>
  <inkml:trace contextRef="#ctx0" brushRef="#br0" timeOffset="64981">14817 5133 7569,'15'0'222,"-5"0"198,0 0-23,0 0-226,4 0 0,1-1-1,0-4 1,-6 1 54,1-5-88,0-1 1,5-5-31,-1 0 1,3-4 42,2-1 1,-1-6-135,7 2 0,-1-3 93,6 3 0,-1-9-156,1 4 1,-1-4 60,0 4 1,1 1-34,-1 4 1,-6-3-52,-3 8 0,-11 4-333,-4 5 120,-3 7 1,-4-4 115,-3 7 1,-4 2-6,-11 3 0,-3 0 85,-6 10 1,-1-4-18,1 9 1,4-2 3,1 1 1,1 4 96,-1 6 0,-4 2-34,3 4 0,-1-3 7,2 8 0,-4-3 0,3 2 1,-2 7-24,-3-7 0,6 1-14,-1-11 1,7-1 16,-1-4 1,7-3-89,2-6 58,7-7 1,3-1-7,10-7 1,10-7 55,4-2 0,4-5 65,1 0 0,1-6 16,-1 1 1,0-8-93,1 3 0,-6 3 174,1 1 1,-6-1-86,6 1 1,-7 2 53,2 8 1,-9 4 29,-1 6-1,0-7 0,-2 7-115,-3 0 0,-4 2-7,-1 8 0,0 0-83,0 4 0,0 1 61,0 0 0,0-5-4,0-1 0,2 1 18,3 5 1,3-5 16,7-1 1,-1-5-33,1 1 1,0-4 109,-1-1 0,1 0-75,0 0 1,0 0 10,-1 0 1,1-1 58,0-4 0,1 1-61,4-5 0,-4 0-37,4 0 1,-4-4 36,-1 3 1,-6 2-33,1-2 1,-5 5 55,5-5-82,-7 7 17,4-4-51,-7 7-36,0 7 1,-5 1 95,0 7 0,0-5-10,5-1 1,2 0 58,2 0 1,0 4-61,6-3 0,4-3 19,6-2 0,1 1 28,-1-1 0,-4 0 96,4-5 1,-2 0-16,1 0 1,-3 0-78,4 0 0,1-5 90,-1 0 1,1-5-78,-1 5 0,1-6 29,3 1 0,-2-3-16,-8-2 1,1 6 53,0-1 1,-2 0-40,-3-5 0,-4 1 12,-6-1 0,-1 5-154,-4 0 0,-5 2 83,-10-2 1,-1 2-184,-3 3 1,-9 4 59,3-4 0,-1 5-236,7 5 0,-2-2 119,6 7 1,-4 0-427,4 4 0,-1 1 646,1 0 0,4-1 0,-5 1 0</inkml:trace>
  <inkml:trace contextRef="#ctx0" brushRef="#br0" timeOffset="65750">16184 5001 7569,'17'-15'0,"1"5"-85,-13 1 0,4 4-245,-4-5 388,0 7 575,-5-4 16,0 7-577,-6 7 1,-1 1 8,-3 6 1,-3 3-38,4 2 1,-5-2-110,0 2 0,4-2-114,0-3 128,0 1 0,1 3-64,-1-3 0,7 3 91,-2-9 1,3 0-151,2 0 161,0-5 0,7 2-19,2-6 1,9 0 16,2 0 1,4 0 56,-4 0 0,1 0-11,-1 0 0,-2-5 10,6 0 0,-6-6-27,2 1 1,-4 2-6,-1-2 1,0 2-12,-1-2 1,1-3 15,0 3 0,-2 2-37,-3-2 21,3 7-11,-12-3-25,6 6 0,-9 1-5,-3 4 0,2 3-69,-7 7 1,2 0 68,-2-1-44,-3 1 0,10 0 15,-7 0 173,7-1-85,3 1 1,10-7 10,9-3 1,-1-3-11,7-2 1,-6 0 91,6 0 0,-1 0-51,6 0 1,-6 0-32,1 0 1,-7-5 49,1 0 0,-2-2-39,-3 2 1,1 4-42,0-4 1,-6 2-2,1-2-2,-6 3 0,7-6-143,-6 3 172,0 3-132,-5-4 104,0 19 0,-5-8-6,0 10 1,0-9 20,5 4 1,0-5 16,0 5 0,2-6 72,3 6 0,-2-6-37,7 0 0,-2 0-44,2 1 1,3-4 50,-4 4 1,0-3-35,0-2 1,1 0 21,5 0 0,0-5 38,-1 0-1,6-5-7,0 5 0,-1-6 14,-4 1 1,-2-3-49,-3-2 1,1 5 51,-6 1 1,2 0 30,-3 0-178,-2-4 1,-2 6 67,-10-3 0,-3 4-72,-1 6 1,-3 0-41,-2 0 1,1 0-134,-7 0 1,1 0-1,-6 0 1,1 6-205,-1 4 1,1-2-712,0 2 1134,6 0 0,-5 5 0,5-1 0</inkml:trace>
  <inkml:trace contextRef="#ctx0" brushRef="#br0" timeOffset="66063">16993 4795 7569,'6'-8'-537,"3"-5"1,0 10 479,1-7 1,-5 5 264,5-5 1,-7 5-101,2-5 1,2 5 316,-2-4-145,-1 5-1,-4-9 58,0 12-70,0-6 1,-4 20-141,-1 7 0,-7 1-55,2 4 1,-1-1 59,1 5 0,-3 1-179,3-1 1,-3 7 69,-1 3 1,0-1-175,5 1 1,-3-6 79,7 1 1,-4-8-204,4-1 0,0-7-25,5 1 1,0-2 18,0-3 1,0 1-592,0 0 588,0-7 0,5 0 283,0-3 0,6 3 0,-3 7 0</inkml:trace>
  <inkml:trace contextRef="#ctx0" brushRef="#br0" timeOffset="66517">17096 5265 7569,'21'0'-46,"-5"0"1,4 0-79,-4 0 0,4 0 223,0 0 0,1 0 18,-2 0 0,-2-4 68,2-1-56,4 0 0,-5-2 60,7-3 0,-7 2-28,1-2 0,-2 6-22,-3-6 0,-4 5 30,0-5 1,-7 5-167,2-5 17,-3 7-36,-2-10 1,-7 10 3,-3-7 0,-3 7-178,-1-2 0,-1 3-26,0 2 1,-4 2 63,-1 3 1,-1-2 47,1 7 0,4 0 31,-4 4 1,5 1 116,6 0 0,-3-1-91,7 1 1,-4 0 168,4-1-122,0 1 0,6 0 8,4 0 0,3-7 73,7-3 0,1-4-45,4-1 0,3 0 68,6 0 1,1 0-83,-1 0 0,-1 0 94,-4 0 1,-1-5-54,-3 0 1,-4-6 0,4 1 1,-2 2-30,1-2 0,-2 5 1,2-4 0,-2 4-30,-3-5 1,1 7 33,0-2 1,-1 3-40,1 2 1,5 0 30,-1 0 0,6 0-19,-6 0 1,3 0 17,-3 0 0,-1 0-121,7 0 1,-6 2-7,6 3 0,-6-4-85,6 4 1,-6-3-70,6-2 0,-7 5 79,2 0 0,1-1-753,-2-4 924,1 0 0,1 7 0,2 1 0</inkml:trace>
  <inkml:trace contextRef="#ctx0" brushRef="#br0" timeOffset="66748">18580 5310 7112,'15'6'110,"-7"-4"0,0 6 267,-3-3 511,-3-4-311,11 6-109,-11-7-18,4 0-60,1-7-705,-6 6 328,6-6 0,-5 6-1291,2-4 812,-2 3 466,5-4 0,-14-1 0,-1-1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02.0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16052 59 7569,'-15'0'-709,"0"0"487,1-6 1,-6 4 50,0-3 178,-6 4 0,3 1-7,-6 0 0,-7 0 1,-3 0 0,-5 0 18,-5 0 0,1 0 2,-6 0 0,1 0 12,-6 0 1,0-2-22,0-3 1,-6 4 5,-4-4 0,-9 3-149,-5 2 0,1 0 145,-1 0 1,-1 0-347,-4 0 0,-10 0 349,45 0 0,-2 0 1,3 0-1,-2 0-2,-4 0 1,-1 0-1,3 0 1,1 0 0,-4 0 1,0 0 0,-2 0-1,-1 0-13,-6 0 0,-1 0 0,4 0 0,0 0 8,-4 0 0,0 0 1,-1 1-1,-2 0-1167,-3 1 0,-2 1 1166,-2-3 0,0 1-16,5 2 0,-1 1 0,-8-2 0,-2 1-290,-1-1 0,1 0 1,1 2-1,-1-1 302,-5 0 0,-1-1-59,-1-1 0,0 0 53,-8 2 0,0 0 0,1-3 1,-1 0-5,32 0 0,-1 0 0,0 0 0,-30 0 0,-1-2-197,28 1 0,-2-1 0,0 1 0,-3-1 0,0-1 0,0 1 200,2-1 0,1 0 1,-2-1-1,-5 0 1,0 0-1,0 1-2,0 1 0,1 1 0,0-1 0,3-1 0,0-1 0,-2 1 27,-7 1 0,-2 1 1,2-1-1,10 0 1,1 0-1,-1 0-9,-5 0 1,-1 0 0,0 1-1,2 0 1,1 1 0,0-1 2,1 0 1,-1-1 0,1 0-1,-6 1 1,1 1 0,0 0 5,5-1 0,2 2 0,-1-1 1,-1 0-1,-2 0 0,2 0 3,0 0 0,2-1 0,-1 2 1,3-1-1,-1 0 0,1 1-8,-3 1 1,1-1-1,-2 1-473,-5 1 1,-1-1-1,1 1 465,10 0 0,0-1 1,-1 1-1,-12 2 0,-3-1 1,3 1-26,6-2 1,3 0 0,-2 0-1,-1 1 1,-1 1 0,1-1 34,-2 1 0,0 0 1,1 0-1,5-1 0,2-1 1,-2 0-83,-3 0 1,-2 0 0,1 1 0,2-1 0,-1 0 0,1 0 43,1 2 1,1 1-1,-1-2 1,-2 0-1,0-2 1,2 0 16,4 0 0,2 0 0,-1-1 0,0 1 0,1 1 0,-2-1 0,-2 0 0,0-1 0,0 1 0,3-1 0,1 1 0,0 0 0,1-2 0,0-1 0,-1 2 0,-4 0 0,-1 1 0,0-1 0,4 1 0,0 0 0,1-1 0,-1 1 0,0 1 0,0-1 0,2 0 0,-1-1 0,1 1 0,3-1 0,0 0 0,1 0 0,-1 2 0,0 1 0,0-1 0,-2-1 0,-1-1 0,1 1 0,-30 3 0,2 0 0,6-3 0,1 0 0,6 3 0,1 0 0,2-2 0,1-1 0,1 3 0,1 0 0,3-1 0,1 2 0,10 1 0,1 0 0,1 1 0,1-1 349,5 0 0,0 1 1,0 2-1,1 1-341,5 1 1,2 1-1,-1 0 1,1 1-9,-30 16 0,1-1 0,9 1 0,1-1 0,-4 0 0,-4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7:27.7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337 515 7849,'-10'0'395,"1"0"-246,-1 0 0,-5 0-39,0 0 1,1 0-155,-1 0 0,-5 0-17,1 0 1,-6 0 86,6 0 1,-6 5-36,6 0 0,-3 6 66,3-1 0,2 3-157,-2 2 1,4 1 74,5 4 1,-1-4 21,6 3 0,2-2 51,8-2 0,3-2-29,6-4 1,13 3 99,2-7 0,12 0-89,3-5 1,0-7 78,5-3 0,-8-4-60,-2-6 0,-8 2 51,-2-6 0,-6 6-36,-8-2 1,-7-1 56,-3 1 1,-3 1-96,-2 4 0,-2 0-7,-3 0 1,-5 2-154,-9 4 1,-4 2 58,-6 7 1,-1 0-492,1 0 1,1 0 59,3 0 506,-2 0 0,10 0 0,-4 0 0</inkml:trace>
  <inkml:trace contextRef="#ctx0" brushRef="#br0" timeOffset="239">969 74 7569,'23'-23'581,"-2"8"-873,-13 2-735,6 5 1017,-13 0 1,4 1 575,-10 7 1,-5 2-12,-9 3-357,2 3 0,-9 8-47,7 4 0,-12 3-63,1 6 0,-2 1-109,2-1 1,1 2 65,-1 3 0,1-3-236,0 4 0,-1 1 113,1-2 1,4 0-562,1-4 0,6-1 639,-2 0 0,4 7 0,1 2 0</inkml:trace>
  <inkml:trace contextRef="#ctx0" brushRef="#br0" timeOffset="610">1013 603 7569,'15'-8'-206,"0"-5"0,-6 10 274,1-7 1,-6 0 487,0-5-129,5 1-87,-8-1-240,-1 0 0,-13 5-68,-6 1 0,-8 5-50,3-1 0,-4 4 74,-1 1 1,4 1-110,1 4 1,4-1 86,-4 5 0,6 1-62,-2 5 0,4 0 21,1-1 1,2 3-93,3 2 1,-1-2-4,6 2 1,0-3 98,5-1 1,8 0-37,7 0 0,6-2 25,8-4 1,3-2 56,2-7 0,2 0-56,3 0 1,-3-7 115,-7-2 0,1-4-43,-1-2 1,-11-5-18,-3 1 1,-5-1 81,-1 5 1,-2-4-54,-7-1 1,0 1-77,0 4 0,-2 0 53,-3 0 1,-4 2-344,-11 4 0,2 2 138,-7 7 1,1-5-975,-5 0 1130,6 0 0,-5 12 0,5 1 0</inkml:trace>
  <inkml:trace contextRef="#ctx0" brushRef="#br0" timeOffset="1140">1101 544 7569,'0'15'-639,"0"-7"406,0 5 1,0-10 247,0 7 0,0-5 879,0 5-642,0-7-200,0 10 0,0-9-97,0 5 0,0-4 109,0 5 1,2-2-61,3 2 0,-2-2 47,7-3 1,1-3-91,9 3 0,-4-4 65,4-1 0,1 0-43,-1 0 0,4-1 42,-4-4 1,4-5 0,-4-10 0,6 4-51,-1-4 0,2-2 46,3-3 1,-1 2 62,1-1 0,-1 1-62,0-2 0,1-2 57,-1 2 1,-4-1-55,-1 1 1,-6-2 20,2 2 0,-4 2-8,-1-1 1,-5 6-112,-1-2 1,-4 4 10,5 1 0,-7 0-246,2 1 76,3 6 165,-6 1-7,5 7 1,-7 7 23,0 2 1,-5 9-18,0 2 0,-7 6 22,3-1 1,-4 1 8,-2-2 0,0 4-10,0-4 1,-1 4 4,-4 2 1,4-1-11,-3 0 0,-3 1 3,3-1 0,-1-1-7,5-3 0,2 1-31,4-7 143,-4 1-74,11-5 0,-1-9 6,12-6 1,3-2 111,12-7 0,1-6-69,4-5 0,1-4 64,-1 4 0,0-4-44,1 4 0,4-4-27,0 4 1,9-4 7,1 4 1,3-5-329,12 6 1,-5 1 294,5 8 0,6-10 0,-4 4 0</inkml:trace>
  <inkml:trace contextRef="#ctx0" brushRef="#br0" timeOffset="1533">2277 530 7569,'0'8'-398,"0"-2"584,0-6 1,-6 0 16,-4 0 1,-5 0-146,-4 0 0,1 0 21,-7 0 1,6 0-68,-6 0 0,1 2 54,-6 3 1,6 3-120,-1 7 0,7-1 33,-1 1 1,2 0-44,3-1 1,6 6-41,3 0 1,3-1 101,2-4 1,2 0-21,3-1 1,4 1 11,11 0 0,0-5 22,9-1 0,2-5-22,8 0 1,4-2 137,-4-2 1,-2-6-42,3-4 0,-13-8 43,3-2 1,-11-1-29,1 1 1,-5 4-54,-6-4 1,3-1-16,-7 2 0,0-1 25,-5 5 0,-2 2-176,-3 3 1,-10-1 97,-9 6 1,-4-1-262,-1 1 0,-7 3 33,-3-3 1,-2 8-50,2 2 0,-2 7 295,7-2 0,-7 3 0,3 1 0</inkml:trace>
  <inkml:trace contextRef="#ctx0" brushRef="#br0" timeOffset="1734">2351 662 7569,'10'1'-751,"-1"4"462,-5-3 0,2 6 826,-6-3-289,7 3 0,-6 2 164,4 0-329,4 0 0,-3 4-9,4 1 1,3 0 15,-3-1 0,8 1-172,1 0 1,3 0 63,-3-1 1,2-1-595,4-3 612,3-3 0,-12-1 0,5 2 0</inkml:trace>
  <inkml:trace contextRef="#ctx0" brushRef="#br0" timeOffset="2276">3130 912 7569,'0'8'-610,"0"-2"-127,0-6 484,-7 0 253,6 0 0,-6-6 0,7-2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46:16.1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74 7569,'2'-15'0,"3"1"-584,-4-1 219,6 7 244,-1-5 193,-4 11-110,4-5-6,-6 7 0,-6 7 0,-2 1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4.5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603 0 7552,'-10'8'695,"0"-3"0,5-3-240,-4-2 0,-1 0-117,-5 0 1,0 0-133,1 0 1,-8 0 87,-2 0 0,-2-5-143,-8 0 0,-1 0-41,-14 5 0,8 0-105,2 0 0,2 0 72,-3 0 0,0 0-457,5 0 1,8 0 214,7 0 1,4 2-1851,1 3 2015,7-4 0,1 12 0,7-4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5.3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7569,'-15'6'691,"6"-4"309,-1 3-702,7-3 1,-6-1-187,5 4 24,2-3 17,-11 11 0,5-5 77,-7 7 0,0 1-86,1 4 1,-1-2 19,0 6 1,0-4-17,1 4 0,-1-1-174,0 2 1,2 2 5,3-2 1,-1-2-108,6 1 0,0-4 109,5 4 0,0-4-64,0 4 0,2-6-110,3 2 1,3-4 43,7-1 1,1-2 13,4-3 0,-2 1 65,6-6 0,-4 0 108,4-5 1,-4 0-53,4 0 1,-1 0 102,2 0 1,1-6 54,-7-4 0,3-3-88,-3-2 1,-1 0 49,7 1 0,-6-6-21,6 0 0,-1-1 76,6 2 0,1 2-94,3-2 1,-5-4-133,1-2 0,-1 4-74,-4 1 1,-4 4-191,-2 1 0,-2-3-244,-2 4 0,-6-3-58,1 13 80,-7-8 1,6 10-235,-5-2 30,-2 2 754,5 2 0,-14 6 0,-1 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6.3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1 375 7569,'8'6'162,"5"-4"-81,-5 4 1,7-6 635,0 0-419,6 0 1,-5-1-67,4-4 0,1 1-253,-1-5 0,4 0 91,-4 0 1,-1-4 75,-4 3 1,0 3-148,-1 2 1,1-1 148,0 1-199,-7 0 12,5 5 26,-11 7 1,4 1 1,-6 6 1,-5 3-123,0 2 1,-4-2 1,4 2 1,-5-2 79,5-3 1,-5 1-18,5 0 0,0-1 27,5 1 1,0-5-42,0 0 23,0-7 0,2 4 1,3-7 0,3 0 57,7 0 0,-1-2-31,1-3 1,5 2 73,-1-7 1,6 2-71,-6-2 0,6-1 117,-5 6 1,4-5-30,-4 5 1,-1-2 41,-4 2 0,0 4 35,-1-4-61,1 3 0,-5 4 66,0 3-99,-7 3 1,3 7-16,-6-1 0,0 1 29,0 0 0,2-5-85,3-1 0,-2 0 45,7 0 0,0 3-7,5-7 0,-1 0 88,1-5 0,0 0-72,-1 0 1,6 0 47,0 0 0,-1 0-40,-4 0 1,1-5 7,4 0 1,-4-7 3,4 3 0,-4-3 35,-1 2 1,-1-3-25,1 3 0,0-3 75,0-1 0,-1 4-78,1 0 0,-7 5 62,-3-5-149,3 7 1,-6-5 78,3 3-54,-4 3 0,-6 7-159,1 10 0,-6-2 52,5-3 0,-5 0 13,5 4 0,0 1-26,5 0-30,-6 0 142,4-1 0,0 1-37,7 0 0,7-7 112,-2-3 0,8-4-96,1-1 0,7 0 155,-1 0 0,3 0-36,1 0 1,5-6 26,1-4 1,5-3-49,0-2 1,0-4 12,0-1 0,2-6 120,-3 1 0,4-2-36,1-3 1,-2 1 20,-3-1 0,4 3-76,-4 2 0,2-8-15,-2 4 0,-8-4 31,-6 4 0,-9 5-152,-1-1 1,-2 2-13,-8-1 0,-4 2-100,-10 8 1,-3 4 35,-12 0 0,-3 9 76,-7 1 0,3 6-115,-3 9 1,3 4 15,1 1 1,3 6 76,2-1 1,2 1-19,4-2 0,2 4 58,-2-4 1,2 4-16,3 2 1,-1-1 10,0 0 0,1 6-125,-1-1 1,0 7 104,1-2 1,0 5-84,5 5 0,-4 2 67,3 3 1,-5 3-113,-5-3 0,4-4 78,-3-1 1,-3-8-90,3-2 0,-6-1-48,6 1 0,-6-5-137,6-9 1,-1-1-920,5-9 1282,7 3 0,-5-10 0,5 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6.7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59 7104,'0'-9'1149,"0"-1"0,0 5-784,0-5 1,-2 7-141,-3-2 0,-5-2-136,-9 3-48,-4-1 1,-2 5 97,1 0 0,-1 5-95,-4-1 1,1 8-136,4-2 0,-2 3 89,6 1 0,0 1-262,6 0 1,-1 0 101,0-1 0,7 1-147,3 0 0,4-1 102,1 1 1,6 0-15,4-1 1,10-1 149,4-3 0,9 2 103,1-7 0,7 0 16,-2-5 0,-3 0-84,-2 0 0,-4-7 263,-6-3 0,4-5-89,-3-4 0,-4 3 118,-2-4 0,-7 2-84,-2-2 0,-6 4 37,6-4 0,-6 4-342,0 1 136,-8 1 0,-6 1-362,-10 3 1,4 3 165,-4 7 0,4 0-209,1 0 0,0 0 159,1 0 1,-1 0 242,0 0 0,1 7 0,-1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7.6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0 118 7569,'30'0'0,"-1"0"0,-3 0 141,4 0-114,-4-7 0,11-1 139,-2-6 0,-3-1 234,8 0 1,-3 1-180,2-1 1,-4 5-47,-11 0 0,-3 7 152,-6-2-97,0 3-58,0 2 0,-6 0-17,1 0 1,-7 7-172,2 3 0,-8 0 116,-2 4 1,-6-2-219,1 7 1,-8 3 71,-2-3 0,1 2-123,4-1 1,0-4 66,1 4 1,-1-2-271,0 1 139,7-2 89,2 4 27,6-6 0,11-7 54,4-3 0,8-4 52,-4-1 1,7-6-45,-1-4 1,1-1 103,-2 1 1,4-3-2,-3 3 1,2-8 68,3-2 0,1 1-92,3 4 1,2-4 85,3-1 1,2 0-36,-7 6 0,1 1-33,-6 3 0,-4-2 104,-1 7 0,-6 1-91,2 4 1,-9 0 208,-1 0-199,-7 0 1,4 6-55,-7 4 1,0 5 10,0 4 1,-5-1-98,0 7 0,-7-6-46,3 6 1,-4-2 84,-2 1 1,2-3 5,3-6 1,4 0 7,6-1 0,0-4-153,0 0 108,0-7 1,6 2-85,4-10 0,5-3 154,4-7 0,-1-4-47,7-1 1,-6-1 68,6 1 0,-6 2-66,6-6 0,-6 6 49,6-2 1,-6 4-44,6 1 0,-5 7 235,4 3-156,-6-3 1,3 6 109,-6-2 1,-7 8 2,-3 6 0,-3 3-71,-2 2 0,0 5-92,0-1 0,-5 1 58,0-5 1,0-1-195,5 1 141,0 0-76,0-1 39,0-6 1,7-1-125,2-7 1,4-2 121,2-3 0,5-3-79,-1-6 0,6-1 132,-6 0 1,3 1-53,-3-1 0,-2 2 83,2 3 1,-3-1-81,-1 6 0,-5-2 104,0 2 0,0 4 46,4-4-76,1 3 1,0 9 14,-1 2 1,-1 0 69,-3 0 1,3 1-34,-3 5 0,-2 0-46,2-1 0,-2-4 0,2 0 1,3 0 9,-3 4 1,3-6-113,2-3 0,4-3 50,1-2 1,-1 0-6,-4 0 0,0 0-20,0 0 1,-1-7 36,1-2 1,5-3-63,-1 2 0,6-3 55,-6 4 1,6-4-23,-6-2 0,7 0 11,-1 0 0,-2 1 61,1-1 0,-1 0 24,2 1 177,-4-1-175,-13 0 0,-3 7-39,-10 3 1,-6 4-27,-14 1 0,-4 1 27,-10 4 1,-2 3-155,6 7 0,-2 0 91,7-1 1,-1 6-62,12 0 1,-1-1 66,6-4 1,0 0 111,5-1-60,2 1 1,7 0 113,0-1 1,7 1-109,2 0 1,11-1-10,5 1 1,2 0-18,3 0 0,6-2 36,3-4 1,8 4-690,2-3 0,7 2 642,-2-3 0,-4 5 0,1-6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8.4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410 30 7688,'0'-8'949,"-1"-4"-666,-4 8 0,-3-1-100,-7 5 1,-1 0 71,-4 0 0,2 0-104,-7 0 0,3 0-11,-3 0 0,-3 6-126,4 4 1,-4-2 71,-1 2 1,1 5-176,3 4 0,-1 2 53,7-1 0,1-4-71,8 4 0,-2 1 35,8-1 0,0 1-3,9-1 1,3-6 66,7 1 0,11-2-4,4-8 1,4 0 9,0-5 1,-1 0 6,6 0 0,-6 0 114,1 0 0,-9-7-65,-6-2 1,-3-4 129,-1-2 0,-2 0-41,-3 0 1,-3-4 133,-7-1-283,0 1 1,-7 4-157,-3 0 0,-4 7-109,-6 3 0,4 2 158,-4-2 0,2 3-1486,-2-3 1599,11 4 0,-18 7 0,11 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8.6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0 6924,'-6'15'1095,"-2"0"-639,-7-1 1,0 6 34,1 0 1,-6 4-307,0-4 0,-6 6-173,2-2 1,-2 4-59,1 2 1,-3-1 54,4 0 0,-2 1-348,1-1 1,-1-1 200,7-4 1,1 4-606,8-3 1,-2-4 82,7-2 660,1-2 0,10 4 0,2 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9.0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0 7569,'8'7'672,"5"-5"-266,-11 4 0,3-1-170,-10 0 0,-2 1-42,-2-1 0,-4-1-61,3 5 1,-3 1 49,-2 5 1,0 0-140,1-1 0,-1 6 100,0 0 1,5-1-253,1-4 0,0 0 106,0-1 1,-3 1-174,7 0 0,0-1 40,5 1 1,2-2-60,3-3 1,0 1 93,10-6 0,-4 0 63,9-5 1,-2 0 42,1 0 0,2 0-46,4 0 0,3-6 131,-4-4 0,4-3-68,1-2 0,1-5 38,-1 1 0,0-1-24,1 6 0,-1 0 7,1 5 1,4-3 64,0 7 0,-4 0-83,-6 5 1,-1 0 36,2 0 1,-4 2-33,-7 3 0,0 3-38,-5 7 1,3 0 48,-7-1 1,0 6-109,-5-1 0,-12 6-78,-3-5 0,-3 4-163,4-4 0,-1-1-1510,0-4 1817,1 0 0,-1-1 0,0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9.3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411 1 7569,'0'14'-12,"-5"3"1,-2 1 599,-1 1 1,-2 7-192,-4-1 0,-3 4-251,-2 6 1,1-3 59,-7 8 1,1-6-174,-6 5 0,1-1 19,-1 1 1,1 3-28,0-3 1,4-1-395,1 1 1,6-4 226,-2 4 0,9-8-600,1-2 0,7-1 742,-2-8 0,10 6 0,3-3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7:36.2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471 367 8641,'-8'0'520,"-5"4"-368,3 1 0,-3 7-20,-2-2 1,1-1-7,-1 6 1,-5-4-22,1 9 0,-6 1 40,6-1 1,-6 6-157,6-1 1,-6 2 71,6 3 0,-6-1-84,5 1 0,-1-1-9,2 0 0,2 1-88,-2-1 1,2-6 97,3-3 0,1-9-129,3-1 110,-3-7 1,9 4 36,-5-7 0,5-7-42,-1-3 1,4-4 25,1-6 0,0-3 98,0-6 1,0-6-103,0 1 1,0 0 4,0 4 0,0-2-197,0 2 0,5-6 67,0 12 0,0-5-321,-5 9 0,0 0 161,0 6 1,0-1 308,0 0 0,6 1 0,2-1 0</inkml:trace>
  <inkml:trace contextRef="#ctx0" brushRef="#br0" timeOffset="519">633 469 7569,'15'0'-404,"-1"-1"282,1-4 1,0 2 279,-1-7 1,-2 0 109,3-5 1,-4 1-118,9-1 0,-2-5 24,1 1 0,-1-7-57,7 1 1,-6-3 18,6-1 0,-7-2 2,1-3 0,-2 3-74,-3-4 0,-6 9-13,-3 2 1,-3 6-93,-2-2 1,-2 9-79,-3 1 0,-3 7 76,-6-2 0,-8 5 5,-2 5 0,-4 9 18,-1 11 1,-1 4-1,1 4 1,-1 3-96,1 1 1,5-2 100,-1 4 1,5-5 42,-4 5 1,4-6 17,-4 1 1,6 2-39,-2-1 0,4-1-4,1-5 0,1 2-112,-1 4 1,0-4 108,0 3 1,7-3-66,3-2 1,4 1 49,1-1 0,0-6-58,0-3 1,6-4 40,4-1 1,5-6-5,4 1 1,3-7 121,2 2 0,-1-5-72,-3-5 1,1 2 122,3-7 0,2-4-80,-6-6 1,6-4 42,-1 4 0,-2-6-56,1 1 0,1 3 32,4-3 1,0 2-61,1-1 0,1 2-85,3 8 0,-3-4-220,3 3 0,-3-3 123,-1 8 1,4 2-402,0-2 1,1 7 53,-6-2 510,1 4 0,5 1 0,3 0 0</inkml:trace>
  <inkml:trace contextRef="#ctx0" brushRef="#br0" timeOffset="827">1368 969 7488,'-8'0'-149,"1"0"1,1 0 0,-3 0 0</inkml:trace>
  <inkml:trace contextRef="#ctx0" brushRef="#br0" timeOffset="1418">2000 1028 6323,'0'-8'20,"0"-5"-20,0 5 0,0-7 0,0 0 0</inkml:trace>
  <inkml:trace contextRef="#ctx0" brushRef="#br0" timeOffset="1575">2073 675 7569,'0'15'914,"0"-5"-686,0 0 1,-1-7-1223,-4 2 211,3-4 783,-11-1 0,5 0 0,-7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49.4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0 7569,'-7'15'-524,"1"-5"640,-4 0 0,-5-7 300,0 2 0,1 1-252,-6-1 0,-3 5-188,-1-5 0,1 5-431,-2-5 308,1 6 1,-5-3-385,-1 7 531,1-7 0,-1 12 0,1-4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1.0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0 735 7569,'15'0'-730,"0"0"436,6 0 0,-5 0 629,4 0-188,-4 0 0,4-2 194,0-2 1,1-5-117,-2-5 0,-1 4-172,7 0 1,-7 2 32,1-2 0,3 2 42,-3 3 0,2 3 36,-1-2-74,-4 2 1,6 4 56,-8 2-174,-6 5 0,-1 5 62,-7 1 0,-7 1-11,-2 4 0,1-4-84,-2 4 0,-3-4 58,-2-1 1,-3 0-76,8-1 0,2 1 84,-2 0-79,7-1 65,-4 1 7,7 0 1,7-7 2,3-3 0,3-3 0,2-2 1,6 0 42,3 0 0,-1-7-40,2-3 0,-6 2-6,6-2 0,-1 0 9,6-4 0,-3-1 11,-2 0 0,1-1-9,-6-4 1,4 4 97,-4-4 1,-1 4 198,-4 1-274,0 1 1,-2-1-91,-3 0 142,3 7-94,-12 2 53,6 6 1,-9 6-142,-3 4 1,2 3 39,-7 2 0,7-1-38,-2 1 1,-2 5 42,3-1 0,-6 1-8,5-5 1,0-1 59,5 1 0,0-5-60,0 0 129,0-1 0,7 1-88,2 0 0,4-7 29,2 2 1,0-5-15,-1-5 0,1 2 28,0-7 0,0 0 19,-1-4 1,1 1 5,0 3 0,1-3 22,4 3 0,-4-3-56,4-2 1,1 2 87,-2 3 0,3-3-73,-3 3 0,-2-3 43,2-1 0,2-1-27,-1 0 1,4 1 62,-4-1 0,6-5-55,-1 1 0,1-6 1,-2 6 1,4-9-25,-3-2 0,1 1 20,-2-5 0,4-4-75,-4-1 0,4-3 66,2-3 0,-6 1-102,1 0 0,-7 7 38,1 2 1,-9 6-182,-5 4 113,-3-2 1,-11 12 83,-5 0 0,-3 7-91,-7 8 1,4 2 55,-4 3 0,1 8 41,-2 6 1,-1 9-47,7 2 1,-7 1 4,1 8 1,2 2 9,-1 8 1,1-2 0,-2 7 0,-2-7 69,2 2 0,4 2-62,1-2 1,5-2 23,6-8 1,-3 2-25,7-6 0,0-1-45,5-5 0,2-6 46,3-3 0,8-6-3,7-4 0,6-3-21,-2-7 0,-1-2-14,2-3 0,-6 0 86,6-9 1,-2 2-56,1-7 0,-3-3 66,-6 3 1,5-6-57,-1 6 0,1-3 35,-5 3 0,-1 2-6,1-2 0,0 4 2,-1 5 0,1-1 0,0 6 1,-5 0 1,-1 5 1,1 0 95,5 0 0,0 0-97,-1 0 1,-1 2-41,-3 3 0,3-4 61,-3 4-77,3 3 0,2-4 57,-1 5 0,-4-5-79,0 1 21,-7-4 9,10 6 0,-11-4 30,3 7 0,-5-5-12,-5 5 1,-3-1 6,-7 6 0,0 1-1,1 4 0,1-4 23,3 4 0,-3-4-20,3-1 1,3 0 11,3-1 0,-3 1 19,2 0 2,0-1-3,5 1 1,7-5-22,3 0 1,3-7 76,1 2 1,8-5-67,2-5 1,-1-3-23,1-7 0,-1 0 27,2 1 1,3-1-8,-4 0 1,2-1 18,-1-4 0,-4 4-1,-6-4 0,4 4 98,1 1 0,-5 1-79,-6-1-21,1 0 1,3 1 51,-3-1-210,-3 7 99,-7 1-499,0 7 465,0 13 0,-5-3 5,0 10 0,0-4 4,5-1 0,-5-1 72,0 1 0,0 0-71,5 0 0,0-1 98,0 1 1,0 0-79,0-1 0,2-1 117,3-3 0,-2 2-13,7-7 1,-5-1-55,4-4 1,1 0 39,5 0 0,0 0-41,-1 0 0,1-6-8,0-4 0,4-5 11,1-4 0,1 1-31,-1-7 0,-2 6 26,6-6 1,1 1-27,4-6 0,0 1 73,1 0 0,-1-3 1,1-2 0,-1 2 77,0-8 1,1 1-66,-1-5 1,-1 0-14,-3 0 1,1-4-9,-7 4 0,-1 4-99,-8 10 1,1 2 67,-6 4 1,2 4-225,-2 10 105,-4 4 0,4 12 58,-10 4 0,2 10-98,-7 4 1,1 6 61,-6 4 0,0 4-28,0 6 1,1 0 59,-1 0 0,-1 0-63,-4 0 1,2 0 57,-6 0 1,4 0-15,-4 1 1,6-6-15,-2 0 1,9-8 4,1-2 0,7-1-3,-2-8 112,3-7 0,4-7 28,3-6 0,3-1-64,6-4 1,6-8 92,0-7 0,4-6-56,-4 1 0,6-7 23,-2-2 0,4-1-24,1 6 0,1-5 2,-1-1 1,1 1-285,-1 5 0,0 1 87,1 3 0,1-1-824,3 7 984,-3-1 0,12 5 0,-6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1.3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0 7569,'0'10'0,"0"0"0,0 0-93,0 5 177,0-7 0,0 5 0,-2-2 309,-3 7 0,-3-2-647,-7 4 0,1 1 115,-1-1 1,2 0-262,3-6 1,-1 1-14,6 0 413,-7-1 0,11 1 0,-6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1.6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102 131 7569,'15'7'0,"-1"-6"-339,1 4 332,-7-3 0,5-2 578,-3 0 1,1-2-417,-1-3 1,3-3 14,-3-7 0,-2 1-208,2-1 1,-5 0 109,5 1-51,-7-1-27,4 0-74,-7 0 1,-7 7-18,-3 3 0,-8 9 70,-1 1 0,-8 11-126,3-1 0,1 4 84,-1 1 1,6 3 57,-2 6 1,4-4-29,1-1 1,2-1 203,3 1 1,-1 3 7,6-8 0,2 6 34,7-6 1,6 6-20,10-6 1,-2-1-75,6-8 1,1 2-34,4-8 0,1 3 30,-1-2 0,0-4-468,1 4 0,-1-1 94,1 1 263,6-4 0,-5 12 0,5-5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1.8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7569,'6'8'0,"-3"3"1151,7-6-404,-7 0-747,4-5 0,-7 0 0,0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3.0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1 749 7569,'0'8'814,"0"-1"-285,0-7-337,6 0 0,1-2 3,3-3 0,4-3-38,1-7 1,1-4 48,9-1 1,-1-4-116,6 4 1,6-6 58,3 1 0,-2-4-169,3-5 1,-1 3 33,5-4 1,0-1-53,0 2 0,-6-5 2,-4 5 1,-5-7 58,-4 2 1,1-4-55,-6-1 1,-7 6 71,-8 4 1,-4 8-114,-1 1 1,-1 12 61,-4-1 1,-3 9-92,-7 0 0,-2 10 68,-2 5 0,1 9-92,-7 6 1,1 7 46,-5 3 0,-1 5 40,1 0 0,-6-3 27,1 2 0,-2-1-37,2 1 1,6 4 39,-6-4 0,11-2-16,-6 3 1,9-3-116,0 2 1,4-1 104,1-4 0,2-4-125,3-1 1,4-1-118,6-9 206,0 1 0,8-12-27,7-3 1,6-5 3,8-5 1,2-5 92,4-9 0,2-4-76,7-6 1,-1-1 141,-4 1 1,2 4-64,-7 1 1,4 6 60,-9-2 1,2 4 61,-11 1 1,-5 7-135,-6 3 129,-5 3 0,7 4-104,-6 3 1,0 5 3,-5 9 1,0-1 1,0 7 0,0-6 22,0 6 1,0-5-36,0 4 0,0-6-1,0 2 1,5-4 32,0-1 0,6-7-21,-1-3 0,3-4-39,2-1 0,-1 0 37,1 0 1,0-6-46,-1-4 0,6-3 41,0-2 0,-1 1-50,-4-1 1,-2 5-14,-3 0-12,3 7-34,-5-4 46,0 7 1,-1 7 18,-7 3 0,0 3 3,0 2 0,0 1 112,0 3 0,6-7-68,4 3 0,3-6 129,2 1 0,6-3-43,4-7 0,4 0-37,5 0 0,-3-2-20,4-3 0,-4-3 8,-2-7 1,-1-1 19,-4-4 0,-3 4-17,-6-4 1,-2-1 91,-3 2 1,1-1-62,-6 5 1,0 1 57,-5-1 0,0 0-72,0 1 1,-6 4-98,-4 0 0,-5 7-120,-4-2 0,1 3 71,-7 2 0,6 0-79,-6 0 1,1 5 34,-6 0 1,1 11-567,-1-1 0,3 3 257,2-3 1,2 1 422,4 4 0,2-4 0,-4 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3.3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59 7569,'15'-5'-54,"0"0"1,-1-6-64,1 1 0,-2 2 831,-3-2-105,3 7-599,-11-4 1,4 9 96,-6 3 1,-6 3-74,-4 7 1,2 6 3,-2 3 0,0 4-68,-5 1 0,6 1 20,-1-1 1,6-4 49,0-1 1,2-4-106,2 4 1,0-11 55,0 2 0,2-5-110,2 0 0,6-4 87,10-6 1,-2-6-7,6-4 0,6-3 32,4-2 1,5-5-16,-4 1 1,4-7 122,-5 1 0,5-1-111,-4 2 1,-1 2 95,-5 8 1,1-1-42,-1 0 1,-4 7 198,-1 3-166,-6 4 1,2 7-110,-11 4 1,-2 5 78,-7 4 1,0-1-261,0 7 1,-7-2-44,-2 1 1,0 2-243,0-6 496,5-1 0,-9-4 0,5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3.8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44 677 7569,'30'0'0,"-1"-2"-514,1-3 253,-1-9 0,5-4 1335,1-7-645,5-6 0,-4-2-128,4-6 1,2-2-127,-3-8 0,2-1-100,-2-4 0,-3-2 51,-6 7 0,-3 2-99,-2 8 0,-1 4 154,-9 11-291,3-4 1,-18 14-15,0-1 0,-8 7-72,-12 8 1,2 8 75,-6 7 1,-1 6 66,-4 8 0,-1 7 40,1 3 0,0 5-23,-1 5 1,1-1 67,-1 6 1,-1-5-52,-3 5 0,-2-5 40,-3 4 0,-2 1-21,7 5 1,0-5 3,4 0 1,2-7-115,4 2 0,3-10 12,6-4-217,7-11 233,1-3 1,11-14-92,5-7 1,8-8 104,12-12 1,5-4 55,1-11 0,6 4-33,-2-3 1,-2 3 10,2 2 0,-7 1 143,-3 3 1,-1 4-91,-9 7 0,3 5 157,-3 4 1,-7 4-54,2 1 0,-7 1 15,3 4 1,-7 4-49,2 5 1,1 6-111,-1-1 0,0 6 35,-5-5 1,5 6-16,0-2 0,6-3-366,-1-1 0,3-5 35,2-6 331,0 5 0,6-6 0,2 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4.1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38 7569,'21'-8'-159,"-4"1"0,1 6-246,-7-4 135,2 3 1608,-11-11-526,4 11-612,-6 2 0,-6 13-95,-4 7 0,-5 6-113,-4-1 0,2 2-49,-2 3 1,-3-1 108,3 1 0,-2 6-133,1 3 0,4-3 87,-4-2 0,4-3-72,1-2 0,5-6 41,0-3 1,7-4-135,-2-1 84,-3-7 31,6-1 0,-4-11 12,6-5 0,0-3 16,0-12 1,-5-1-97,0-4 0,0-2 56,5-4 0,-5 3-417,0-7 0,-4 6 473,4-1 0,0 3 0,5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4.5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15 7569,'15'0'-445,"-6"0"534,1 0-74,-7 0 1,4-1 278,-7-4 1,-7 3-48,-2-3 0,-4 4-340,-2 1 1,-5 1 55,1 4 1,-6 5-65,6 9 1,-3-1 59,3 7 0,2-1 40,-2 6 1,3-1 41,1 1 1,5-6-28,0 1 1,5-6-32,-4 6 0,5-7 29,-1 1 1,4-2-61,1-3 0,6-6 65,4-3 0,8 2-41,2-2 1,6 0 84,-2-5 1,4-7 2,1-3 0,1-3 82,-1-1 0,1-3-77,-1-2 1,-6 1 76,-4-7 0,-2 7-51,-3-1 1,-5-4-74,-4-2 0,-4 4 63,-1 1 1,-3 4-308,-7 1 1,-1 7-449,-14 3 0,6 4 670,-6 1 0,1 6 0,-6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7:43.5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265 500 7520,'0'15'-243,"0"-5"450,0 0 265,0-7-192,0 10-181,-6-5 1,2 7 1,-5 0 1,1-1-76,-2 1 1,-2 0 58,7-1 0,-6 3-22,1 2 1,-1-2-73,1 2 0,-3 2 49,3-1 0,2 0-92,-2-6 0,0-4 100,-4 0 1,4-2-187,0 2 206,0 3-111,-5-11 45,1 4-14,-1-6 0,5-2 0,2-2 0,2-6-24,2-3 0,3-4 36,1-2 1,0 1-3,0-7 0,0 1 1,0-6 0,1 3-160,4 2 1,-3-3 92,3 4 1,-4 3-343,-1 1 0,5 4-269,0 1 679,0 0 0,-5 1 0,0-1 0</inkml:trace>
  <inkml:trace contextRef="#ctx0" brushRef="#br0" timeOffset="409">692 647 7569,'14'0'-381,"-6"-6"0,4 3 279,-7-7 279,0 6 0,-7-7-44,-3 6 0,-3-1 23,-7 1 1,-1 3-100,-4-3 0,-3 4-3,-6 1 0,0 4-117,-1 1 109,1 7 0,-1-4 1,1 7 4,0-1 1,6 6-12,3 0 1,4-1-59,1-4 0,5 4 55,1 1 0,5 0-23,-1-6 0,4 1 13,1 0 1,8-1-27,7 1 0,1-2 28,8-3 0,3-2-78,7-3 65,3-3 0,6 4 0,-4-7 17,-5-4 0,2-4 99,-1-5 1,-6-3-104,-4-2 0,-6 1 99,6-7 0,-9 6-84,-1-6 0,-2 6 45,-8-6 1,0 7-20,-5-1 1,-2 4-105,-3 5 0,-5-1-265,-9 6 0,-4 0 162,-7 5 0,6 0-496,-1 0 1,1 2 632,-6 2 0,1 5 0,0 5 0</inkml:trace>
  <inkml:trace contextRef="#ctx0" brushRef="#br0" timeOffset="835">1074 633 7569,'14'0'0,"1"-5"-315,0 0 1,-5 0 92,-1 5 1,-5-2 958,1-3-492,-4 4 0,-7-6-217,-4 7 1,-3 0 50,-2 0 1,-6 0-112,-4 0 0,-1 7 18,2 3 86,3 3-29,-1 1 0,6 3-103,-4 2 0,4-2 106,1 2 1,2 2-125,3-1 0,-1 5 88,6-6 1,0 1-47,5-6 0,7 1 40,3 0 1,8-2-25,1-3 1,9-4 43,1-6 1,2 0 3,9 0 1,-6 0 57,5 0 1,-1-6-75,1-4 1,-5-3 31,-9-2 0,1-5-18,-7 1 0,1-6 120,-5 6 0,-6-2-66,1 1 1,-7 4 3,2-4 0,-3 4-115,-2 1 1,-7 0 82,-2 1 1,-6 5-177,-5 5 0,-2 2 56,-8 2 0,1 0-59,-1 0 0,3 5 20,2 0 1,-1 6-319,6-1 0,1-2-269,4 2 130,0-7 564,7 10 0,2-5 0,6 1 0,0-3 0</inkml:trace>
  <inkml:trace contextRef="#ctx0" brushRef="#br0" timeOffset="1753">1235 662 7569,'28'-5'0,"-3"0"0,1-5-330,-7 6 220,8-8 124,-5 10 0,3-9 56,-1 6 0,-1-1 83,2 1 0,3 3-109,-4-3 0,5-1 78,6 1 1,-4 0-117,3 5 0,-3 0 75,-2 0 69,-6 0-175,-1 0 0,-14 6 53,-3 4 0,-4 3-93,-1 2 1,-6 1 62,-4 4 1,-3-4-76,-2 4 0,2-2 90,3 1 1,-3-2-53,3 2 0,-1-2 30,1-3 0,-1-4-10,6 0 15,-7 0 0,11-1 3,-4 1 1,3-6 0,4 2 0,3-6 0,5 0 10,9 0 0,4 0-9,6 0 0,-1-5 35,-3 0 1,7-4-16,-2 4 0,-2-7 27,-4 2 1,-1-1 27,1 1 0,-1-3-57,-3 3 0,-4-8 40,4-1 1,1-1-28,-1 5 1,4-4-23,-4-1 1,-1 1 25,-4 4 1,5 2-76,-1 3 0,1 4 88,-5 6-60,-1 0 1,-1 1-26,-3 4 1,-3 3 44,-7 7 1,0 1-88,0 4 1,-7 1 73,-3 4 1,-3 2-43,-1-2 0,0-4 34,5-1 0,-4-4-26,3-1 0,2-1-7,-2 1-5,7-7 11,-4-1 18,7-7 1,7-7 45,2-3 0,4 2-42,2-2 1,5-4 22,-1-6 0,6 2-17,-6 8 1,6-3 31,-5 4 0,-1 2-18,-4 2 1,-5-1 12,-1 1 73,1 0-82,5 5-7,0 6 0,-7 3 5,-3 5 1,1 1-44,-1 0 1,0-1 43,-5 1-9,7 0 0,-1-1 3,4 1 0,3-7-3,-3-3 0,3-3 2,2-2 1,4 0-5,1 0 1,1-2 8,-1-3 1,-4 2-7,3-7 1,-2 0 13,-2-4 1,-1 4-11,1 0 1,-2 0 17,-3-4 0,1 4-18,-6 0 0,2 5 4,-2-5-54,-4 7 54,6-3-38,-7 6-145,-7 6 164,6 2 0,-8 7 5,4 0 0,4-1 37,-4 1 0,5 0 4,5-1 0,-2-1 9,7-3 1,0 2-45,4-7 0,1 1 86,0-1 1,4-3-68,1 3 0,6-5 7,-1-5 1,1-2 8,-2-3 1,4-3-53,-3 3 1,-4-3 33,-2-1 0,3-1-3,-3 0 0,-4 1 90,-5-1 0,-2 0-85,2 1 0,-4-1 48,-6 0 1,0 5-40,0 1 0,-6 4 69,-4-5 0,-10 7-45,-4-2 0,-4 3-105,-1 2 1,-2 2-30,-4 3 1,9-2-127,-3 7 0,3-2-208,-4 2 1,7 3 172,4-4 0,-2 5-506,1 0 751,7 1 0,-7 0 0,4-1 0</inkml:trace>
  <inkml:trace contextRef="#ctx0" brushRef="#br0" timeOffset="2779">3087 662 7569,'36'-13'-381,"-6"3"0,-7-1 209,-9 6 547,1-7-296,0 11 310,-7-6-83,-2 7-313,-6 0 1,0 7 62,0 3 1,-6 4-127,-4 6 0,2-4 94,-2 4 1,2 1-79,-2-1 0,-1 4 34,6-4 0,-5-1 10,5-4 1,0 0-106,5-1 97,0 1 16,0-7 0,8-1 2,7-7 1,1 0-3,9 0 0,-5-7 4,4-3 0,1-3-5,4-1 1,-1-6 17,-4 1 1,4-1 0,-3 5 0,2-4 12,3-1 0,-7 2-22,-4 8 0,2-1 43,-1 6 0,-5 0-24,-6 5-5,-5 0 0,2 7-2,-6 2 1,0 4-50,0 2 1,-5 5 30,0-1 1,-4 1-8,4-5 1,-2-1 0,2 1 1,4-5 12,-4 0-40,3-7 24,2 3-47,7-6 1,1-6 45,7-4 1,1-3-12,3-2 1,-1-4 18,7-1 0,-7 5 1,2 6 1,-3 0 21,3 0 0,-8 2-36,2 7 44,-2 0 1,1 2-32,-3 3 1,-4 3 54,-6 7 0,0-1-41,0 1 0,0-5-22,0 0 11,0-1 0,0 1-5,0 0-17,0-7 29,7 4-39,1-7 0,6-5 27,1 0 1,0-7-13,0 3 0,-6 1 0,1-2 31,2-2 1,-1 4-1,0 0-3,-1 1 0,-5 3 20,5 4 19,-7 0-20,10 0 1,-9 6 16,5 4 0,-5 3-30,1 2 1,-2-1 4,2 1 1,-2-2-5,7-3 1,-2 3 12,2-3 1,8-4 0,-4-1-1,4-3 3,4-2 1,-4 0-63,6 0 1,1-2 46,4-3 1,2 2-29,3-7 1,-3 0 25,4-4 0,-9 4 43,-2 0 0,-6 2-50,2-2 1,-4-3 76,-1 3 0,-2-3-8,-3-1-32,3-1 1,-7 0-1,4 0 36,-3 1-148,-7-1 1,-7 7 62,-3 3 1,-4 3-51,-6 2 0,-1 2 57,-4 3 1,-3 3-54,4 7 0,1-1 32,-1 1 1,6 0 2,-2 0 0,4 1 8,1 3 1,2-2-6,3 2 0,-1-2 23,6-3 0,0 1-15,5 0 1,2-2 38,2-3 0,6 1-38,10-6 1,3 0 10,6-5 1,2 0 8,3 0 1,-3-7 0,4-2 0,-4-5-34,-2 0 20,1-1 0,-1-5-3,0 1 0,-6-1-1,-3 6 4,3 5 1,-7-4-16,4 4 1,-4 2 11,-1 2 0,-1 4 61,1 1 0,0 0-22,-1 0 1,3 6 4,2 4 1,-1 3 27,7 2 1,-6-6-48,6 1 1,-1 0-30,6 5 1,-1-7 35,1-3 1,1-2-42,3 2 1,-3-3 30,3 2 0,-3-2-180,-1-2 1,-1 0-140,1 0 0,-1 0-510,0 0 803,1 0 0,-1 7 0,1 1 0</inkml:trace>
  <inkml:trace contextRef="#ctx0" brushRef="#br0" timeOffset="3844">6365 427 7956,'-9'0'372,"-1"0"1,-2 0-228,-7 0 0,1 0-12,-7 0 0,2 6-149,-1 4 1,-2 3 83,6 2 0,-4 0-145,4-1 77,-6 8 1,10-4 0,-4 6-103,4 2 1,1-3-21,0 2 0,7-6 141,3 6 0,4-6-41,1 6 1,6-7 17,4 1 1,5-7-13,4-2 0,6-6 25,9 6 1,-3-7 2,3 2 0,4-3-7,1-2 118,-3-7-117,0-1 1,-8-1 52,-4-1 1,2 0-43,-6-5 0,4-4-8,-4-1 0,0 0 42,-6 6-64,1-1 39,-7 0-10,-1 7 1,-6 2-192,4 6 114,-3 0 1,4 1-41,-6 4 1,-4 3 5,-1 7 0,-5 0 29,5-1 90,0 8 0,5-6-101,0 4 96,0-4 1,8-3-63,7-3 98,0-4 1,12-6 0,-2 0-66,3 0 0,1 0 176,0 0-126,1-6 0,-1-2 1,1-7 2,-1 0 0,-4 1 28,-1-1 0,-6 0-43,2 0 1,-9 1 78,-1-1-86,-7 0 1,4 1-1,-9-1 3,-3 0-17,-3 7 1,-13 2 0,-5 4-20,-7-3 0,0 3-216,-6-3 1,5 5 75,-5 5 1,6-1-359,-1 5 1,3-4-39,1 5 548,7 0 0,-4 5 0,4-1 0</inkml:trace>
  <inkml:trace contextRef="#ctx0" brushRef="#br0" timeOffset="4267">7159 500 7569,'10'-8'-311,"0"3"314,0 4 1,-1 1 0,0-2-76,-3-3 1,1 3 49,-3-2 106,-2 2 16,5 2 0,-19 0 17,-2 0 0,-9 6-75,3 4 0,-4 2 58,4-3 1,-5 5-161,6-5 1,-6 6 75,6 5 1,-1-4-73,5 4 1,2 1 8,4-2 0,-3 3 16,7-3 1,-5-2-8,6 2 0,-1-2 43,5-3 1,6 1 43,4 0 0,8-7-42,2-3 0,6-4 22,-2-1 1,6 0 13,4 0 1,-1-6-1,4-4 1,-1-3 60,-3-2 1,-4-1-21,-4-4 1,1 4 32,-7-4 0,-1-1-46,-8 2-47,3-8 0,-11 11 0,3-4 36,-4 4 1,-9 6-125,-7 1 1,-6 0 111,-8 0 1,-1 2-168,1 7 0,-7 0 1,5 2-1,-3 1-314,3 2 1,8 6 432,3-1 0,-3 3 0,1 2 0</inkml:trace>
  <inkml:trace contextRef="#ctx0" brushRef="#br0" timeOffset="4535">7821 15 7569,'14'-6'-328,"-6"4"295,-1-4 0,-7 7 0,0 4 25,0 5 42,-7 3 0,-2 8 0,-9 4 1,-2 2 0,-1 3-87,1-1 107,-3 7 0,-1-3 1,-1 6-50,-1 2 1,-1 1 62,-3 2 1,1 1-185,-1-1 0,1-5 47,0 0 1,1-1-386,3 1 216,4-3 237,6-7 0,1 1 0,-1-1 0</inkml:trace>
  <inkml:trace contextRef="#ctx0" brushRef="#br0" timeOffset="5444">7732 721 7569,'15'0'-241,"0"5"1,0 0-1,-1-2 448,1-1 25,-7-2-94,12-7 0,-14-1-71,14-7 1,-12-1 24,7-4 0,-4 4 1,4-4 1,-7 4-146,-3 1 192,-4 1-135,-1-1 1,-8 2 0,-5 3-6,-5 5 0,-6 3-69,4 2 1,-6 0 58,2 0 1,1 2-80,-2 3 0,7 1 56,-1 4 1,2 8-72,3-3 63,-1 3 0,0 2 8,1-1 1,5 6 0,3-4 14,-1 2 0,6-5-8,-4 1 1,3 3 100,2-3-88,7 1 1,1-11 0,7 0 127,-1-3-125,7 6 9,-4-11 0,9 6 98,-6-7 1,6-2-88,-2-3 0,4-3 6,1-7 1,1-1 16,-1-4-18,0 4 2,1-12 0,1 7-36,3-3 29,-3-4 1,5 10 0,-6-5-27,-1 2 0,-5 6 22,1 5 1,-7 7-3,2-2 0,1-1 15,-2 1 0,-1 1-12,-8 9 1,2-1-8,-8 5 0,6 1 6,-5 5 0,0 0-30,-5-1 0,0 3 30,0 2 0,-2-2-117,-2 2 1,-3-2 103,-3-3 1,-1 1-95,6 0 99,0-1 1,0 1-18,0 0 1,0-6 132,5 1-132,0-6 1,5 4 95,0-3 0,8-4-76,2 4 0,1-5 106,9-5 1,-6 2-86,6-7 1,-1 5 109,6-5-106,-1 1 0,0-6 0,1 0 30,-1 1 1,-1-1 27,-3 0 1,2-1-42,-2-4 1,-2 2 205,1-6-217,-6 6 0,2-3 0,-9 6 123,-1 0-96,-7 1 0,4-1-96,-7 0 0,-7 7 16,-3 3 1,-4 3-68,-6 2 1,-3 0 6,-6 0 0,1 2 52,4 3 0,-4 3-79,3 7 0,4 0 83,1-1 0,4 6-64,1-1 54,1 8 27,6-11 1,-4 10-11,7-6 0,0-1-14,5-4 1,2 0 70,3-1 1,5-1-14,9-3 1,-1-3-40,7-7 1,4 0 33,5 0 0,1 0-25,-6 0 0,1-5 32,-1 0-28,0-7 0,-1 4 0,-3-6 3,-6-1-3,4 0-1,-7 1 1,6-1-1,-8 0 2,1 7 85,0-5-84,-1 11 0,-4-4 0,0 7 35,1 4 0,-2-1-28,0 5 1,1-4 18,5 5 0,1-5 0,4 5 1,-4-7 1,4 2 1,1 1 29,-1-1 1,4 0-39,-4-5 0,6 2-80,-2 3 1,-1-4 78,2 4 1,-1-1-233,6 0 1,-6-2 70,1 3 1,-6 3-690,6 2 828,-7-4 0,16 14 0,-3-4 0</inkml:trace>
  <inkml:trace contextRef="#ctx0" brushRef="#br0" timeOffset="9605">10819 59 7569,'-1'-9'392,"-4"-1"115,3 6-417,-4-2-429,-1-1 339,-1 6 0,-7 1 0,0 8 0</inkml:trace>
  <inkml:trace contextRef="#ctx0" brushRef="#br0" timeOffset="8539">10334 530 7353,'0'8'322,"0"5"0,-1-5-164,-4 7 0,1 0-80,-5-1 0,4 3-84,-5 2 0,2-1 137,-2 7 0,-3-3-74,3 3 1,-1 3 47,1-4 1,-2-1-18,7 2 0,-6-7 7,1 1 0,4-3-105,1-1 0,-2-5 92,2 0-167,0-7 31,-1 4 1,3-7-17,-7 0 1,7-7 63,-2-3 0,-2-9 18,2-6 0,-5-3-9,6-1 0,-6-2 0,5-3-44,-7-4 0,9-4 9,-7 2 1,2 0-58,-2 5 1,-1 1-143,6 5 1,-6 1-478,1 3 478,3 4 0,-4 11-816,6 1 1046,-6 5 0,9-2 0,-5 6 0</inkml:trace>
  <inkml:trace contextRef="#ctx0" brushRef="#br0" timeOffset="8837">10569 500 7569,'8'0'-487,"-1"0"0,-5 0 771,3 0 67,-4 0-231,6 0-14,-7 7 26,0 1 58,-7 7-108,-1-1 0,-2 3 25,0 2 1,1 4 15,-6 7 0,0-1-72,1 0 0,-1 1-124,0-1 0,0-1-206,1-4 162,-1-2 0,5-3-592,0 1 363,7-1 112,-10-4 1,13-7 233,0-3 0,7-3 0,7-2 0</inkml:trace>
  <inkml:trace contextRef="#ctx0" brushRef="#br0" timeOffset="9215">10863 677 7569,'10'0'21,"0"0"25,-7-7 146,10 6 106,-5-13-430,1 13 146,-3-12 34,-6 5 0,-2-1-90,-2 5 0,0-3 66,-5 2 0,-6 0 27,-5 5 1,1 7-11,4 3 0,-1 3-168,-4 1 0,4 3 16,-4 2 0,4-1 80,1 7 0,2-6 6,3 6 1,-1-7 16,6 1 1,0-2-2,5-3 0,2 1 33,2 0 0,5-5 6,5-1 1,8-5 54,2 1-80,4-4 1,3-2 27,3-4 1,-3-2-10,3-3 1,-2-3 89,-3 3 1,-1-3-84,-4-1 1,-4-6 69,-10 1 1,1-1-60,-6 5 0,0 1-55,-5-1 0,-7 0 29,-3 0 0,-9 1-8,-6-1 0,-2 5-260,-3 0 0,1 7 114,-1-2 1,1 4-379,0 1 1,6 0 515,3 0 0,-3 0 0,0 0 0</inkml:trace>
  <inkml:trace contextRef="#ctx0" brushRef="#br0" timeOffset="9397">11040 677 7569,'14'0'0,"1"6"0,0 4 0,-5-2 0,-1 2 0,-5 0-393,1 5 239,-4 6 1,1-5 188,3 4 1,-4-4 211,4-1 1,-1-1-201,0 1 1,5 0-55,5-1 1,3 0 66,2-5-244,4 4 1,6-11-26,1 3 209,-1-3 0,1 4 0,-1 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5.8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74 689 7569,'8'7'-184,"-1"1"-46,-7 7 1,0 0 548,0-1 0,-2 6-22,-3-1 0,-1 6-343,-4-6 1,-3 3 43,3-3 0,-2-2-94,3 2 1,-3-2 29,7-3 25,0 1 1,7-2 84,3-3 0,0 1 2,10-6 0,-2 0 20,11-5 0,-1 0-63,1 0 1,4-2-12,-3-2 1,2-5 42,3-5 1,-1-1-68,1 0 1,-1-1 68,0-4 1,1 2-105,-1-6 1,2-2 44,4-9 0,1 3 25,3-7 1,5-1 116,0-4 1,0-1-118,5-4 0,-5 3 94,-5-3 0,-3 1-72,-6-1 1,-3 2 112,-2-7 1,-1 7-33,-9-2 0,-2 5-133,-8 5 0,-3 8-15,3 6 1,-10 14-85,-5 1 1,-3 8 36,-2 7 1,-4 5 83,-1 9 1,-6 9 7,1 7 0,-2 5-25,-3 0 0,1 2 16,-1 2 0,6 0-15,-1 0 0,1 0 58,-6 1 1,6 4-66,-1 0 0,7 4 0,-1-4 0,4 5-68,5-5 0,4-5 48,6-4 0,0-9-12,0-2 0,1-6 26,4-8 0,5-2 56,10-4 1,1-2-60,4-7 0,2 0 44,-2 0 1,3-5 10,1 0 1,-5-6 13,1 1 0,-2-3 51,1-2 1,-1-4-76,-3-1 0,-4-5 14,4 6 1,-4-7-12,-1 1 1,-1 4-22,1 1 1,-5 4 34,0 1-55,-7 7 24,4 2 10,-7 19 1,-2 3-74,-3 14 1,2-1 61,-7 0 0,2-1-86,-2-3 1,-1 2 75,6-2 0,0 1 24,5-2 0,0-2-31,0-8 1,0 1 170,0 0-124,6-7 1,2-2 9,7-6 1,0 0 24,0 0 1,-1-4-40,1-1 0,0-7-18,-1 2 0,6-3 22,0-1 1,-1-1-35,-4 0 1,0 1 26,-1-1 0,-1 0 13,-3 0 1,2 6-18,-8-1 0,6 5 14,-5-5 7,0 7-15,2-4 0,-6 9-36,4 3 1,-5 3 31,-5 7 1,4-1-107,-4 1 0,-2 0 50,2 0 0,0 1-11,5 4 0,-5-4 32,1 3 0,-1-2 0,6-3 103,4 1 1,-2-7-65,7-3 0,0-3-49,5-2 1,-1 0 30,1 0 0,5-2 37,-1-3 0,3 2-22,-3-7 1,-1 2 22,7-2 0,-3-3-48,3 3 1,-2 2 20,-4-2 0,-1 2-2,7-1 1,-7-3-4,1 7 0,-2-6 64,-3 1 1,6-3-56,0-2 1,-1 0 110,-4 1 1,0-6-103,-1 1 0,1-3 55,0 3 1,-2 2 0,-3-2 1,-4 3 5,-6 1 0,0 0-118,0 0 0,-1 6 88,-4-1 1,-4 7-176,-5-2 0,-1 3 93,0 2 1,1 2-79,-1 3 1,0 3 56,1 6 0,-1 3-7,0 2 1,0 3 12,1 2 0,4 4 2,0-4 1,2 4 27,-2 1 0,2-4-19,3-1 0,4-4-29,-4 5 0,3-7 36,2 1 0,2-7 23,3-3 1,3 0-7,6 0 1,1-2 0,0-7 0,1 0-7,4 0 0,1-2-7,3-3 1,4 2 16,-3-7 1,-2 0-12,1-4 1,1 1 76,4 3 1,0-3-69,1 3 0,-1-3 12,1-2 0,-1 2-21,0 3 0,-1-1-2,-3 6 1,2 0 12,-2 5 1,-4 0 0,-1 0 0,-4 7-26,-1 3 1,-2-1 19,-3 6 0,1-4-68,-6 9 1,0 3 52,-5 1 0,-2 4-157,-3 2 0,-4 1 32,-11 3 147,4-3 0,-19 11 0,4-4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56.8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780 743 7569,'-15'15'-7,"-4"-5"-25,-1-1 0,-4-5 251,4 1 0,-6-2-152,1 2 0,-2-4 474,-3 4 0,-4-3-220,0-2 0,-1 0-446,6 0 0,-1 0-221,1 0 1,1 0 345,4 0 0,-4 7 0,5 1 0</inkml:trace>
  <inkml:trace contextRef="#ctx0" brushRef="#br0" timeOffset="909">1765 861 7419,'6'8'595,"-4"-2"1,11-6-443,-3 0 0,-2 0 51,2 0 1,6-6-77,9-4 1,-1-3 42,5-2 1,-1-4-19,11-1 1,1-6-36,4 2 0,0-9-6,0-1 1,0-9-34,0-1 0,-8-2 49,-7-8 1,-1 9-242,-8 1 1,-2 1 86,-8 9 0,-2 0-224,-3 4 1,-4 7 113,4 4 1,-10 4-167,-5 5 0,-3 4 141,-1 6 1,-1 1 84,0 4 1,1 8 120,-1 7 0,-5 8-78,1 1 1,-6 2 66,6 8 1,-7 0-77,1 5 1,-3 5 128,-1 0 1,-1 0-35,1-4 1,5-1-29,-1 0 1,2-7-13,-1-2 1,1-4-142,3-2 0,6-1-13,-1-4 1,0-2 87,5-8-233,4 1 196,-1 0 1,14-7-77,3-3 1,11-12 85,8-8 0,2 1-56,8-6 1,-1-1 100,1 1 1,2 1-2,-7 4 1,1 2 127,-6 3 0,-1 4-102,-4 6 164,-2 0 0,-8 1-47,1 4 0,-7 3-23,-3 7 1,-2 0-40,2-1 1,-2 3 110,7 2 0,-6-2-90,0 2 0,3-2 18,-2-3 0,5 1-37,-5 0 1,6-5 9,-1-1 0,3-5-80,2 1 0,6-4 70,3-1 0,-1-5-109,2 0 0,-1-8 96,6-1 0,-6-1-81,1-5 1,-8 4 51,3 1 1,-8 5-9,-3 1 0,-5 4-56,0-5 61,5 7-38,-8-4 1,4 9 32,-10 3 0,2-2-150,-7 7 150,7 0 0,-4 4-7,7 1-6,0 0 0,7-1 86,3 1 0,4-7-8,6-3 1,1 2-64,4-2 1,3-1 112,-4-4 1,2 0-50,-1 0 0,1-1 28,-7-4 0,6 2-41,-6-7 1,1 0 0,-5-5 1,-1 1-3,1-1 0,0 0 40,0 1 0,-7-1-101,-3 0-1,-4 5 58,-1 1 1,-1 0-92,-4 0 1,-5 2 80,-10 7 0,2-5-224,-6 0 0,1 0 52,-1 5 1,-4 5-187,3 0 1,-1 7-55,2-3 0,-2 0-204,6 0 1,-5 1 580,6 5 0,-1 0 0,6-1 0</inkml:trace>
  <inkml:trace contextRef="#ctx0" brushRef="#br0" timeOffset="1301">3264 817 7569,'8'0'-136,"-1"0"1,-7 1-1,-2 3 450,-3 0 1,2 6-170,-7-5 1,2 7-24,-2-3 1,-3 3-93,3-2 0,-1 4 59,1 1 1,-3 0-165,3 4 1,2-2 59,-2-3 0,7 1 42,-2 0 1,3-1-111,2 1 0,2 0 74,3 0 0,3-6-70,7 1 1,6-7 74,4 2 1,2-3-21,3-2 1,-2 0 20,-4 0 0,9-7 40,-4-2 1,4-4 11,-4-2 1,-4 0 6,-1 0 0,-1 1 59,2-1 0,2 5-53,-2 0 0,3 2 3,1-2 1,0 2-19,1 3 1,-1 4 28,1-4 1,-1 5-16,0 5 1,-6-2-63,-3 7 1,-10 0-7,-5 4 0,-4 6-100,-1 0 0,-6 6-341,-4-2 1,-5-3 205,-4-1 0,2 1 242,-2-1 0,-4-1 0,0-4 0</inkml:trace>
  <inkml:trace contextRef="#ctx0" brushRef="#br0" timeOffset="5965">4234 1140 7569,'15'8'0,"-5"-1"25,0-7 1,-1-7 45,6-3 0,0-3 229,-1-1 1,6-8-59,0-2 0,6-5-43,-2-6 0,6-1-57,4-3 1,-3-3 37,3 2 0,2-7-61,-2-2 1,1-5-40,-6 5 0,-6-5 30,-3 5 1,-4 0-218,-1 5-1,-7 7-174,-3 2 0,-4 11 160,-1 4 1,-1 10-172,-4 6 0,-3 2 112,-7 2 1,-1 11 29,-4 4 0,2 14 44,-6 1 1,-1 11 142,-4 3 0,4 0 34,1 5 0,-1 1-95,-4-1 1,4 0 141,1-4 0,1 4-18,-2 0 1,-1 1-31,7-1 0,-1-3-38,5 3 0,1-8-38,-1-2 0,5-11 63,0 1-25,7-9-53,-3 1 0,17-19-81,4-7 0,9-13 56,1-7 1,-2-3 34,1-1 1,1 0-45,4-1 1,0 6 30,1-1 1,-7 12 96,-4-2 1,2 9-51,-1-4 1,0 7 103,-6-2 1,1 3-5,0 2 0,-1 7-58,1 3 0,-5 3 75,0 1 1,-5 1-81,4 0 1,0 0 42,0-1 1,3 1-27,-7 0 0,6-1-39,-1 1 0,-2-5 30,2 0 0,0-7-209,4 2 0,-4-4-592,0-1 734,-7 0 0,10 0 0,-4 0 0</inkml:trace>
  <inkml:trace contextRef="#ctx0" brushRef="#br0" timeOffset="6853">6013 964 7569,'15'0'0,"-6"0"104,1 0-85,0 0 0,6-7 1,2-4 331,2-7 0,6-5-81,-2-7 0,4 1-129,2 0 0,4-6-31,0 1 0,2-2-7,-2 2 0,-4 3-108,-1-3 1,-1 2 59,-8 3 1,-2 5-170,-9-1 0,-2 12 28,-7-2 1,-3 10-46,-7 1 1,-2 2-3,-12 2 0,-1 11 18,-4 4 1,1 10 140,4-1 0,-4 4-72,3 1 1,3 1 102,-3-1 1,7 0-55,-1 1 0,2-1 133,2 1 1,1-1-26,-1 0 0,0 6-48,1-1 0,4 7-17,0-2 0,2 5-109,-2 5 0,-1 2 48,6 3 0,-5 3-132,5-3 0,-6-2-20,1 2 0,-3-2 70,-2 2 0,-6 2 16,-4-7 0,-7 4 12,-3-4 0,-1-4-36,2-6 1,8-13-136,-3-2 1,4-7 239,1-8 0,2 5 0,8-6 0</inkml:trace>
  <inkml:trace contextRef="#ctx0" brushRef="#br0" timeOffset="8238">6689 787 7569,'8'0'715,"-1"0"-249,-7 0 1,-2 5-445,-3 0 1,2 7 54,-7-3 0,2 6-31,-2 5 0,-3-2-20,3 6 1,-1-4-187,1 4 1,-1-4 32,6 4 1,0-4 106,5 4 0,0-6-17,0 2 0,0-4 48,0-1 1,6-2 19,4-3 1,5-4-27,4-6 0,-1-6-20,7-4 0,-6-5 24,6-4 0,-1 1-2,6-7 0,-1 1-115,1-6 0,1 1 68,3 0 0,-3 4-18,3 1 0,-8 6 34,-1-2 1,-7 4 158,2 1-178,-4 7 255,-1 1-175,-7 7 1,-8 7-30,-10 3 1,2 4-23,-2 6 1,0-4 47,-5 4 1,2 1-73,4-1 1,-3 1 46,7-2 0,-5-2-48,6 2 1,-1-2 28,5-3 0,0 1 4,0 0 1,0-5 3,0-1 1,6-5 5,4 1 1,8-4 2,2-1 0,4-1-7,-4-4 0,6-3 21,-2-7 0,4-1-19,1-4 1,-1 4 63,-3-4 1,1 2-33,-7-2 0,8 4 6,-3-4 1,-1 4 12,1 1 1,-4 2 5,5 4 0,-6 0 77,6 5 1,-7 2-49,1-3 8,-2 3-44,-3 9 0,-1 1-51,-3 7 0,-3-1 49,-7 1 0,0 0-152,0 0 1,0-1-51,0 1 1,-5 0 69,0-1-141,0 1 163,5 0-26,0-7 46,0-2 0,2-7 49,2-4 1,6-5-39,10-9 0,-2 2 28,6-2 1,-6 2 39,2 3 1,1-1-54,-1 0 0,4 5 80,-4 1 1,-1 5-71,-4-1 1,0 4 183,-1 1-86,1 0-37,0 6 1,-7 2-48,-3 7 0,-3 0 0,-2 0 0,0-1 23,0 1-8,0 0-81,6-1 68,-4 1 0,6-7-68,-3-3 55,3-3 1,7-2 9,-1 0 1,1 0-1,0 0 1,-1-7 1,1-3 0,0-1 64,0 1 1,-1-8-66,1 4 1,0-4 61,-1 3 1,6 0-52,0 0 1,-1-4 96,-4-1 0,4 1-32,1 4 0,0 5 97,-6 0-148,1 1 19,0 0-153,-1-4 178,-5 12-157,-3-6 0,-6 9 55,0 3 1,-6-2 1,-4 7 1,-3-2 13,-2 2 0,5 3-37,0-3 1,1-2-2,-6 2 0,0-1-5,1 6 0,1 0 24,3-1 1,-3 1-3,3 0 0,2 1 25,-2 4 1,7-9-19,-2 4 0,3-4 82,2 4-82,0-7 1,2 4 42,3-7 1,4-1-19,11-4 0,1-1 56,4-4 0,2-3-38,-2-7 0,8 0 6,1 1 0,7-6 2,-2 0 0,-1-6-16,1 2 1,-5-2 10,5 1 1,-6-3-8,1 4 1,-1-5-22,1-6 0,-1-1 11,6-3 0,0-8-4,5 3 1,-1-4-24,-4 4 1,2 5 28,-7 0 1,-6 6-125,-9-1 0,3 4 16,-3 6-89,-6 3 0,-6 11 90,-7 0 1,0 8 17,0 2 1,-8 9 47,-7 10 1,-6 9 4,-9 6 0,1 7 24,0-2 0,-1 4-60,1 1 1,1 3 111,4-3 0,-4 9-38,3-9 1,4-2-3,1-3 0,4-6-14,1 1 1,2-8-28,4-1 1,-3-7-3,7 2-5,0-11 53,5-2 0,2-7-32,3 0 0,1-3 18,4-7 0,8 0-15,-3-10 1,8 2 133,-4-1 1,7 1-73,-1-7 1,4 1 52,6-6 0,-3 1-63,8 0 0,-1-1 4,5 1 0,-2-5-349,-3-1 1,2 1 147,-6 5 0,4 4-566,-5 1 1,5 6 724,-4-2 0,-1 4 0,-5 1 0</inkml:trace>
  <inkml:trace contextRef="#ctx0" brushRef="#br0" timeOffset="8473">9261 714 7569,'8'6'-200,"-3"4"200,-3-3 0,-2 6 472,0-3-254,-7 3 1,1 1-296,-4 1 1,-3 0 28,3-1 0,-1 1-243,1 0 1,-3-1 132,3 1 0,2-5-570,-2 0 728,7-7 0,-4 10 0,7-5 0</inkml:trace>
  <inkml:trace contextRef="#ctx0" brushRef="#br0" timeOffset="8796">9541 802 7569,'29'7'0,"-1"-6"0,-4 4 0,-3-3 37,-6-2-31,0 0 0,0-2 70,-1-3 0,-1-3 148,-3-7 1,3 1-205,-3-1 1,-3 0 0,-3 0 0,3 1-94,-2-1 33,0 0 0,-7 2-114,-3 4 1,-3 2 64,-7 7 1,-4 0-2,-1 0 1,-1 2 19,1 3 1,-1 4 39,-3 11 1,2-2 16,8 6 1,-4-4 97,3 4 0,-3-4 108,8 5 1,4-6-77,1 6 0,3-6 87,2 6 1,7-7-36,3 1 1,4-2 7,6-3 1,3-1-73,6-3 0,0 2-94,1-7 1,-1-1 99,1-4 0,-3 0-552,-2 0 1,1 0 440,-6 0 0,6 0 0,-3 0 0</inkml:trace>
  <inkml:trace contextRef="#ctx0" brushRef="#br0" timeOffset="8972">9790 258 9522,'9'0'-2673,"-3"0"2673,-6 0 0,0 7 0,0 1 0</inkml:trace>
  <inkml:trace contextRef="#ctx0" brushRef="#br0" timeOffset="10355">10790 949 7569,'0'8'101,"2"-1"-214,3-7 0,3 0-206,6 0 1,3-2 394,2-3 1,-1-8 422,7-7 0,1-6-397,8 2-71,-3-4 1,4 4-31,-11-1 1,2 2 33,-6-1 1,4 2-84,-4 8 1,-1-1 102,-4 0-203,0 1 155,0 6-69,-7 1 0,-2 14 34,-6 2 1,-5 9-8,0 2 0,-6 4 37,1-4 1,2 4-24,-2-4 1,5 5 45,-4-6 0,5 1-39,-1-6 0,4 1 5,1 0 0,0 0-95,0-7 1,6-2 71,4-6 1,5-6-9,4-4 1,4-3 19,7-2 0,-1-4-15,0-1 0,1-5 106,-1 6 0,-1-1-99,-3 6 0,1 4 139,-7 0 1,1 7-67,-5-2 0,-6 3 290,1 2-131,-7 0-152,4 7 0,-7 1-13,0 7 1,0 4 22,0 1 1,0-1-196,0-4 177,0 0 1,2-2-178,2-3 149,5 3 1,7-12-113,4 4 0,-4-3-7,4-2 0,-3-7 32,3-2 1,-4-3-39,4 2 1,-5-3 44,-5 3-14,3-3 1,-7 4 24,4-1 0,-2 7 87,-3-2-84,-3 3 0,4 4 135,-6 3 1,0-2 40,0 7 7,0-1 0,0 6 9,0 0 1,5-1-67,0 1 0,6-2-45,-1-3 1,-2 1 22,2-6 1,0 5-54,5-5 1,-1 0 47,1-5 1,0 0-114,-1 0 1,3 0 2,2 0 0,-2 0 18,2 0 0,3 0 14,-3 0 1,1 0 19,-6 0 0,-4 0 150,0 0-149,0 0 120,5 0 1,-1 0-62,1 0 0,-5 5 19,0 0 1,-1 1 19,6-1 1,0-3 12,-1 3 1,6-4-60,0-1 0,4 0 15,-4 0 0,4-1-56,-4-4 0,4-2 56,-4-3 0,4-3-26,-4 4 1,0-4 11,-6-2 1,-4 0 30,0 0 0,-5 2-25,5 4 0,-7-4 3,2 3 1,-5-3-72,-5-2 1,-5 0 62,-10 1 1,2 5-171,-6 5 1,0 2 52,-6 2 1,1 0-268,-1 0 0,1 0 128,0 0 1,4 0-456,1 0 0,4 5 665,-5 0 0,7 6 0,-3-3 0</inkml:trace>
  <inkml:trace contextRef="#ctx0" brushRef="#br0" timeOffset="10990">12495 802 7569,'23'0'0,"3"0"-386,-6 0 241,6 0 1,-8 0 47,6 0 549,1 0 0,3 0-142,-4 0 1,4-5-224,-4 0 1,2-6-48,-1 1 0,1 2 46,-6-2 0,4 5 25,-4-5 1,-6 2 119,-4-2-44,-6-3-81,2 5 1,-12 0-161,-4 3 1,-8 3 86,-2 2 1,-6 0-111,2 0 1,1 0-92,-2 0 1,2 2 77,-1 3 1,1-2 37,3 7 0,4 0 35,-4 4 1,6 1 9,4 0 1,-3 1-17,3 4 0,4-4 29,1 4 0,3-2 20,2 1 0,0-2 12,0 2 0,2-2-6,3-3 0,3 1-23,6 0 1,6-2 43,0-3 1,6-4-41,-2-6 1,4 0 63,1 0 1,1-2-54,-1-2 0,1-5-20,-1-5 1,0-6 7,1 0 0,-1-4 3,1 4 0,1-6-26,3 2 1,-1-4 28,6-1 0,0-2 64,5-4 0,0 3-66,0-8 1,0 1 107,0-5 0,-6 0-55,-4 0 1,-8 6-82,-1 4 1,-9 5 57,-1 4 1,-2 4-422,-8 6 220,0 1 0,-7 5 28,-3 4 0,0 10 11,-9 5 0,2 10 50,-7 4 1,-4 6 12,-2 4 1,-2-1-33,-3 6 1,1 0 134,-1 5 1,1 0-22,0 0 0,1-5 61,3 1 0,-2-6-70,2 5 0,4-8 0,1-1 0,9-3-35,1-7 32,7 0-72,-4-12 0,14-2 52,2-6 1,11-6-37,5-4 1,4-10 23,5-4 0,4-4-1,6-1 0,-3-1-100,3 1 0,-3-1-163,8 1 1,-5 1 278,-5 4 0,10-10 0,-3 2 0</inkml:trace>
  <inkml:trace contextRef="#ctx0" brushRef="#br0" timeOffset="12836">14391 890 7429,'7'8'-350,"-4"-1"578,7-7 1,-5 0-2,5 0 0,1 0-52,9 0 1,-2 0-30,6 0 0,1-7-73,4-2 1,0 0 55,1 0 1,4-1-72,0-5 0,2-1 54,-1-4 0,-4 4-10,3-4 0,-5-1-18,-4 1 1,1-4 28,-6 4 1,-1-4-144,-4 4 0,-2 1 88,-3 4 1,-4 0-67,-6 0 0,-1 7 46,-4 3 0,-8 4-202,-7 1 1,-6 1-1,1 4 0,-2 3 9,-3 7 0,1 2 55,-1 2 1,6-3 10,-1 4 0,6 1 104,-6-1 0,7-1-65,-1-4 0,7 5 64,3-1 0,5 1-44,-1-5 0,4-1 31,1 1 1,6 0-18,4-1 1,10-4 5,4 0 1,4-7-2,1 2 0,2-3-6,4-2 1,-4 0 80,3 0 1,4-7-80,1-2 1,3 0 162,2 0 1,2-3-87,3-7 1,-3 2 65,3-2 0,-5 1-65,-5-2 1,0 2 12,-9-6 1,1 6 50,-12-2 1,-1 4-59,-8 1 1,2 0-82,-8 1 0,1-1 79,-5 0 1,-6 7-190,-4 3 1,-3-1 96,-2 1 1,-4 0-105,-1 5 1,-4 1-8,4 4 0,-1 2 6,1 3 1,4 8 50,-4-4 0,2 4 16,-1-3 1,7 1 19,-3 4 0,4-4-24,-4 4 1,7 1 108,3-1 1,4-1-65,1-4 76,0 6 1,6-4-72,4 2 1,8-7-1,2-3 0,6-5 20,-2 1 0,4-4-15,1-1 1,1 0 26,-1 0 0,2-5-32,3 0 1,-7-6 114,2 1 1,-1-3-104,6-2 1,-3-4 55,3-1 1,-3-1-42,-1 1 0,-1 4 4,1-4 1,-1 4-42,0 1 1,-6 1 39,-3-1 0,-4 7-93,-1 3 84,0 3-32,-7 2 0,-2 7 17,-6 3 1,-5 4-113,0 6 0,-6-4 108,1 4 1,-3-2-6,-2 1 1,6-2 24,-1 2 1,7-2-28,-2-3 0,3-4 7,2 0-5,0-7 1,2 4-24,3-7 1,4 0 31,11 0 0,-2-7-63,6-3 1,1-3 59,4-1 1,-1-1-6,-3 0 0,1 1 45,-7-1 1,1 2-51,-5 3 1,-1-1 111,1 6-106,0 0 106,-1 5 0,-5 1-48,-4 4 0,-4 3-31,-1 7 0,0 0 2,0 0 1,-1-1 9,-4 1 5,3 6 1,-5-4-11,7 2 0,2-4 17,3-5 1,-2-4-21,7-6 0,0 0-12,5 0 0,-1 0 2,1 0 1,0-6-2,-1-4 0,1-3 1,0-2 0,4 0 9,1 1 1,4-1 31,-4 0-40,6-6 1,-9 5-1,2-4 76,-3 4 1,-1 1-71,0 0 1,-2 6 30,-3-1 1,-2 5-73,-3-5-24,-4 7-129,6-4 145,-7 7-30,-7 0 1,6 2 49,-4 3 1,-2-2-87,2 7 0,-4 0 61,4 4 0,-5 1-11,5 0 0,-5-1 39,5 1 0,-4 2 15,4 2 0,0-3 31,5 4-47,0-4 0,0-1 41,0 0 1,6-5-40,4-1 1,3-5 21,2 1 1,1-4-14,4-1 0,-4 0 25,4 0 1,-2 0 14,1 0 0,-2-1 5,2-4 0,-1-2-32,2-3 1,-4-3 1,4 3 1,-4-1-50,-1 1 1,1-3 46,4 3 1,-4-8-42,4-1 0,-2-1 35,1 5 1,-1 1-17,7-1 0,-6 0-15,6 1 0,-7-1-7,1 0 1,3 5 45,-3 1 1,1 5-26,-6 0 0,1-3 64,0 2 0,0 0-54,-1 5 1,-1 2 29,-3 3-23,3 3 0,-6 7 10,2-1-11,-2 1 0,-7 0-17,0-1 0,-2 1-102,-3 0 0,2-2 101,-7-3 1,1 3 22,-6-3 0,5 1-24,0-1 0,2 3 29,-2-3 1,-1-2-46,6 2 73,0-1 10,5 6-19,0 0 0,0-5 62,0-1 1,8-5-81,7 1 0,1-4 73,9-1 1,-6-1-61,6-4 1,-1 3 14,6-3 0,-1-3-3,1-2 0,-3-3-19,-2-2 1,1 6 23,-6-1 0,-1 0-7,-4-5 0,0 1 169,-1-1-169,-6 0 0,4 0-9,-7 1 1,0-1 10,-5 0 0,-2 6-115,-3-1 1,2 2 72,-7-2 1,5-2-213,-5 7 0,1 1-50,-6 4 0,0 0-50,0 0 1,-1 6-564,-3 4 881,2 3 0,-4 2 0,6-1 0</inkml:trace>
  <inkml:trace contextRef="#ctx0" brushRef="#br0" timeOffset="13601">17787 493 7569,'23'0'0,"-2"-5"-337,-6 0 210,-7 1 0,0 4 567,-3 0-225,-4 0 0,4 0-296,-10 0 0,-3 6 96,-6 4 0,-1 3-29,0 2 1,-1 6 72,-4 3 1,4-1-1,-4 2 0,4-1-24,1 6 0,1-6 5,-1 1 0,2-6-96,3 6 1,-1-7 93,6 1 0,-5-2-131,5-3 143,0 1-92,12 0 0,2-7 31,11-3 0,-2-4-2,6-1 0,-4 0 6,5 0 1,-3-6 4,3-4 0,-2-3 1,-4-2 1,3 1-1,2-1 1,-3 0 0,-6 1 1,0 1-2,-1 3 1,1-3 10,0 3 3,-7 3 2,5 1-111,-11 6 1,4 1 91,-6 4 0,-5-1-65,0 5 1,-4 1 54,4 5 0,-5 0-141,5-1 123,0 1 1,0 0 48,0-1 1,0-4 18,5 0-8,0 0 0,7-2 34,3-3 0,3 1-71,2-1 1,-1 0 44,1-5 1,0-1-26,-1-4 0,1 1 2,0-5 1,-1 0 2,1 0 0,0-4-31,0 3 1,-1 2 12,1-2 0,0 5-11,-1-5-5,1 7 21,0-10 7,-1 11 0,-5-3-9,-5 10 1,0-2-36,1 7 1,-4-5 33,4 5 0,-3 0-13,-2 4 1,0-4 31,0 0 0,1-2-1,4 2 1,4-2 95,5-3 0,1-3-107,0 3 1,6-4 75,3-1 0,-1 0-61,2 0 1,-1-1-26,6-4 0,-1 1 40,0-5 0,-4-1-29,-1-5 1,-6 2 30,2 3 0,-4-3-1,-1 3 1,-2-3 92,-3-1 0,-2-1-65,-3 0 0,-3 5-34,2 1 1,-8 0 13,-6 0 0,-5 2-172,-5 7 0,3 0 113,-8 0 0,1 0-231,-6 0 0,1 2 56,-1 3 1,6-2-46,-1 7 0,7-2-170,-1 2 0,2 1 122,3-6 0,6 2 281,3-3 0,3-2 0,2 5 0</inkml:trace>
  <inkml:trace contextRef="#ctx0" brushRef="#br0" timeOffset="13824">19213 141 7569,'29'-30'-137,"-6"2"49,-4 4 1,-7-1-25,-2 11 199,-7-4-17,3 16 1,-7 4 54,-4 12 1,-3 9-132,-7 12 0,-5-3 74,1 7 0,-7 6-122,1 4 0,-3 4 39,-1-4 0,-4 7-82,4-2 0,-9 3-147,9 2 0,1-7 86,4-3 0,1-5 158,-2-5 0,4 4 0,6-6 0</inkml:trace>
  <inkml:trace contextRef="#ctx0" brushRef="#br0" timeOffset="14032">19345 479 7569,'0'16'-193,"0"4"189,0-4 1,-2 7 105,-3-4 0,2-2-94,-7 2 0,0 2 46,-4-1 1,1 5-216,3-6 0,-3 6 95,3-6 0,-3 7-130,-2-1 1,2-4-54,3-1 164,-3 3 1,12-7 84,-4 4 0,3-4 0,2-1 0</inkml:trace>
  <inkml:trace contextRef="#ctx0" brushRef="#br0" timeOffset="14643">19609 611 7569,'9'15'-385,"-4"-1"0,-4-4 476,-1 0 1,-1 0 2,-4 4 1,1-4-104,-5 0 1,4-5 76,-5 5 1,5-2-138,-5 2 1,7-2 74,-2-3-140,3-4 91,2 12 1,0-9-174,0 5 137,0-5 0,2 7 56,3-6 1,3 2 34,7-2 0,1-4-37,4 4 1,-4 2 79,4-3 1,-2 1-73,1-5 1,-1 0 127,7 0 1,-6 0-95,6 0 0,-2-5 10,1 1 0,-1-8 32,-3 2 0,-4 2-11,3-2 102,-2 1 1,-4-6-75,-3 0 1,-4 0 95,-6 1 1,0-1-69,0 0 0,-1 1-24,-4-1 1,-3 5-90,-7 0 1,-5 7 56,1-2 1,-6 4-118,6 1 0,-6 0 78,5 0 1,-4 6-113,4 4 0,-1 0 28,2 4 0,7-2-144,-3 7 0,6-2 56,-1-3 1,3 1-42,7 0 1,0 0 43,0-1 1,2-4 44,3 0 1,5-7 117,9 2 1,-1-3-113,7-2 1,-2 0 179,1 0 0,2 0-94,-6 0 0,4-5 104,-4 0 1,-1-5-55,-4 5 0,0 0 99,0 5 0,-6 0-26,1 0 1,-7 7 14,2 3 0,2 4-9,-2 6 0,-2 3-62,-8 6 1,2 7-37,-7 3 0,0 4 47,-4 1 0,-3 6-65,-2 4 0,1-1 49,-7 1 0,1-2-38,-6 2 0,-6-2-12,-3-3 0,-3-10-67,-2 0 1,-5-6-294,0-4 1,4-7 370,6-8 0,7 1 0,-4-7 0</inkml:trace>
  <inkml:trace contextRef="#ctx0" brushRef="#br0" timeOffset="14816">19727 214 7569,'5'-10'-61,"0"0"27,0 1-89,-5-6-26,0 7 1,-2 1 72,-3 7 76,-3 0 0,0 0 0,1 0 0</inkml:trace>
  <inkml:trace contextRef="#ctx0" brushRef="#br0" timeOffset="15401">20653 846 7569,'8'8'465,"5"-1"1,-5-14-247,7-3 0,0-9-107,0-6 1,-1-4 70,1-5 1,5-6-215,-1-9 1,7 2 104,-1-7 0,-2 5-83,1-5 0,-1 5-410,2-5 1,1 9 237,-7 1 0,-4 6-307,-5 9 1,-2-1 229,2 1 1,-4 6 257,-6 3 0,7 4 0,1 1 0</inkml:trace>
  <inkml:trace contextRef="#ctx0" brushRef="#br0" timeOffset="15594">21344 317 7569,'21'0'-143,"-9"5"-216,2 0 832,-9 0-27,2-5-240,-20 0 0,1 0-84,-12 0 0,-1 1-170,-4 4 1,-1-3 54,1 3 0,1 1-384,4-1 1,-4 5 86,4-5 290,2 6 0,-5-3 0,4 7 0</inkml:trace>
  <inkml:trace contextRef="#ctx0" brushRef="#br0" timeOffset="15879">21153 728 7569,'10'9'0,"-1"-4"-346,1 3 300,-2-7 1,4 4 0,-6-8 407,3-2 0,-5-6-269,6 1 0,-6-3-7,0-2 1,-2 5-109,-2 0 0,-2 2 57,-2-1 0,-6 2-48,-10 7 1,2 0 68,-6 0 1,4 2-144,-4 3 0,4 3 26,-5 6 1,7 3 18,-1 2 0,3-2 31,1 2 1,5-1-1,0 2 0,7-4 18,-2 4 0,12-4-7,7-1 0,3-1-171,7 1 1,1-5 42,4 0 128,0 0 0,7-2 0,2-2 0</inkml:trace>
  <inkml:trace contextRef="#ctx0" brushRef="#br0" timeOffset="18604">21991 831 7569,'0'15'0,"0"-5"-214,0 0 6,0-7 638,0 3 1,6-6-104,4 0 1,10-1-224,4-4 1,4-3 37,1-7 0,6 0-44,-1 1 1,2-3-8,-2-2 0,2-2-8,3-4 1,-3-3-45,-6 4 1,1-6 73,3-4 1,-3 1-161,3-6 0,-9 7 90,-6-3 1,-2 4-126,-3 2 0,-5 4 37,-5 1 1,-2 11-160,-2-2 0,-8 10 69,-7 0 1,-1 5-17,-9 5 0,1 5-12,-6 10 1,6 2 45,-1 8 1,1 1 95,-5 3 1,4-3-71,1 3 1,-1-3 123,-4-1 1,4 4-88,1 0 1,6 1 0,-2-6 0,4 1-34,1-1 1,7 0 39,3 1 0,3-6-11,2 1 1,2-7 10,3 1 1,5-9 58,9-5 1,4 2-78,7-3 0,-1 0 108,0-9 1,2-3-50,4-7 0,-4-1 76,3-4 1,-8 4-75,-1-4 0,-1-1 6,6 1 0,-8 1-47,-2 4 1,-4 2 28,-1 3-84,0-3 64,-1 11 1,1-11 1,-2 13 26,-3 0 1,1 2-1,-6 8 1,2-5 57,-2 4 0,-2 1-66,7 5 0,-5-5 119,5 0-1,-1-2-98,6 2 0,0-4 27,-1-6 1,3 5-16,2 0 1,4 0-3,7-5 1,-1-7 4,0-3 1,-1 2-2,-3-2 1,2 1-1,-2-6 0,-2 5-3,1 0 1,-6 1 106,2-6 1,-4 5-102,-1 0 1,0 2 84,-1-2 1,1-1-63,0 6 1,-5-5 22,-1 5-4,1-6 13,-2 9-85,-1-4-26,-7 6-53,-7 0 101,-1 0 0,-7 1-42,1 4 0,-1-3 32,0 3 0,1-2-56,-1 2 17,0-3 0,1 4-3,-1-6 0,7 2 27,3 3-8,-3-4-26,-1 6 1,0-7 28,-1 0 0,5 6-44,-5 4 0,7-2 36,-2 2 1,-3 0 28,-2 5 0,3-6-5,3 1 1,-3 0 6,2 5 1,-1-1-4,1 1 1,3 0 0,-3-1 1,4 1 9,1 0 0,0 0-15,0-1 0,1 1 91,4 0 1,-2-2-51,7-3 0,-5 1 57,5-6 1,0 5-25,4-5 0,-4-1 4,0-4 1,0 0 7,4 0-28,1 0 1,0-1-59,0-4 0,-1 2 44,1-7 0,-5 2 18,0-2-26,-1-3 1,1 10-146,0-7 131,-7 6 1,9-4-59,-7 3 0,1 4 97,-1-4 0,-2 2-46,7-2 1,-5 3 24,5-3 1,0-1-22,4 1 0,-2-5 47,2 5 1,-2-5-39,7 5 1,-2-4 31,-3 4 0,1-5-8,0 5 0,0-2 52,-1 3-74,1 2 1,0-10-7,-1 8 0,1-3-40,0 2 1,-1 2 50,1-7 0,0 7-55,-1-2 0,1-2 43,0 2 0,0-4-52,-1 4 0,1-2 30,0 2 0,-2 2-2,-3-7 1,3 7-1,-4-2 0,0 2-4,0-2 0,-4 3-11,5-3 19,-7 4-88,4 1-16,-7 6 1,0-2 97,0 5 0,0-4-1,0 5 1,0-5 1,0 5 1,-5-5-20,0 4 0,-1 1 45,1 5 1,3-5-39,-3 0 0,-1-1 39,1 6 1,-5 0-24,5-1 0,-6 1-18,1 0 0,2 4 16,-2 1 1,0 0-57,-5-6 1,2 1 52,3 0 1,-1-1-10,6 1 0,-5 0 22,5 0 1,0-6-24,5 1 0,0-5 45,0 5-48,0 0 53,0 4 0,7-1-29,3-3 1,-2-3 3,2-7 0,0 0 64,4 0 1,1 0-66,0 0 1,1-2 3,4-3 0,-4-3 4,4-7 0,-2-1-20,1-4 0,-1 4 18,7-4 1,-6 4-37,6 1 0,-6 1 22,6-1 1,-1 0-6,6 1 0,-6-6 42,1 0 0,-2 1 2,1 4 1,-3-1 15,-6-4 1,0 6-38,-1-1 0,-4 0-9,0 5 16,-7 4 0,2-6-93,-10 7 0,-3 1 15,-7 4 0,1 0-55,-1 0 1,-1 0 3,-4 0 1,4 1 71,-4 4 1,2 3 17,-1 7 0,2 1-30,-2 4 1,-3-2 79,3 6 0,-1 1-66,5 4 0,6 1 21,-1-1 1,5-4 2,-5-1 1,7-1 5,-2 1 1,3-1-2,2-3 0,7-9-8,3 4 0,4-5 17,6 0 1,3-4-22,6-6 1,7 0 8,3 0 0,4-6-6,1-4 0,0-3-8,0-2 1,-1 0 3,-4 1 0,2-8 1,-7-2 0,0 1 17,-4-1 0,6-3-15,3-7 1,5-2 29,5-3 1,-3-3-28,3 2 0,3-4 56,2-5 0,-4-3-39,-1-7 0,-9 0 3,-6 1 0,-3 0-31,-2 5 0,-4 2-3,-1 7 0,-11 6-8,2 4 0,-10 5-79,0 4 1,1 9-103,-1 6 1,-1 8 45,-9 2 0,-5 10 173,-10 15 1,2 1-87,-6 13 0,-1 7 83,-4 8 0,-5 4-39,-1 6 0,-7-4 89,-2 4 0,0-3-12,-5-3 1,-4 0-200,-1-5 1,6 3 121,3-7 1,8-2 23,7-7 0,8-6-98,2-10 0,5-2 61,5-8-210,-3-6 249,12-1 1,1-18-6,10-4 1,8-8 195,1 3 1,6-6-218,-6 2 1,9-2 137,1 1 1,1-1-70,4 6 1,-3-4 5,-1 4 0,4 6-21,0 4 1,-4 7 7,-6-2 0,-1 3-26,1 2 1,-1 2-4,-3 3 0,-9 3 13,4 6 1,-10 3 0,0 2 1,-5-1-39,-5 7 0,0-2 29,-10 1 0,4 4-9,-9-4 1,4-2 8,1-3 0,2-2-8,3-3 1,2-1 62,3-3 4,4 3 38,-6-11 1,14 4-86,2-6 1,6-1 88,5-4 1,-2-3-72,6-7 1,1 5 81,4 0 1,-4 1-60,-1-6 0,-4-1 19,4-4 0,-4 4-3,4-4 0,-1-3 6,2-1 1,1-3 6,-7 3 0,6-2-22,-6 6 1,-5 1-157,-10 4 108,5 0 1,-9 2-153,0 3 0,-9 4 49,-10 6 1,1 6-18,-7 4 0,7 5 21,-1 5 0,-2-3 28,1 8 1,0-5 9,6 4 0,1-1-7,3 1 0,-3 4 65,3-3 0,2 2-44,-2 3 1,7-2 3,-2-4 1,3-3 1,2-6 0,0 0 52,0-1 1,7-4-27,3 0 1,4-7 2,6 2 0,-2-5 14,6-5 0,2-1-27,9-4 0,-4-3 12,3 3 0,2-8-5,-2-1 1,1-1 9,-6 5 0,-5 1-23,1-1 0,-7 2-18,2 3 18,2-3 0,-5 11-3,2-3 0,-7 4-33,-2 1 0,-7 1 37,2 4 1,-4-1 8,-1 5 1,0 1-13,0 5 1,0 0 13,0-1-14,0 1 0,0 0 86,0-1-28,0 1 0,5-5 8,0 0 0,2-7-27,-2 2 0,-2-4-9,7-1 1,-1 0 1,6 0 0,0 0 0,0 0-42,-1 0 0,1 0 30,0 0 1,4 2-7,1 3 1,-1-2-54,-4 7 0,5-5-96,-1 5 0,6-2-312,-6 2 1,6 3 461,-5-3 0,12 9 0,-1 4 0</inkml:trace>
  <inkml:trace contextRef="#ctx0" brushRef="#br0" timeOffset="19615">25930 1155 7569,'0'8'-755,"0"-2"890,7-6 0,1 0 651,6 0-534,-5-6 0,4 3-21,-4-7 1,5 2-106,0-2 1,1-3-74,0 3 0,-6-3 54,1-2 1,-2 1-64,2-1 1,2-5 54,-7 1 1,-1 4-368,-4 5 103,0 0 22,-6 2 0,-4 2-16,-9 6 0,2 6 88,-2 4 1,-3 5 16,3 4 0,-1-1 22,5 7 1,1-1 40,-1 6 0,7-1-37,3 0 0,3-4 40,2-1 0,0-6 16,0 2 0,7-4 5,3-1 0,9-5 9,6 0 0,4-7-38,5 2 0,-2-5 1,2-5 0,2-3 4,-2-7 1,0 0-16,-4 1 0,-1-6 13,1 0 1,-8-2-16,-2 7 1,-4-3 7,-1 8 1,-2 2-21,-3-2 0,-2 7 15,-3-2 3,-3 3 1,4 9-77,-6 3 1,0-2 69,0 2 1,0-1-126,0 6 0,5 0 67,0 0 0,6-1 32,-1 1 0,5-5-42,4 0 76,-2-1 0,17 0 0,-3-3 0</inkml:trace>
  <inkml:trace contextRef="#ctx0" brushRef="#br0" timeOffset="20237">27473 1287 7569,'-6'10'32,"-4"0"1,-5-7 18,-4 2 1,1 1 95,-7-1 1,6 0-218,-6-5 0,6 0 79,-6 0 1,6 0-90,-6 0 0,7 0 55,-1 0 1,7-1-57,2-4 1,7 1 41,-2-5 0,3-1 1,2-5 1,2-1 46,3-4 1,8-3-15,7-6 1,1-5 1,-2-1 1,4-4 11,7 5 0,-7-5 19,-4 4 0,1 1-15,-5 5 0,2-1-29,-7 1 0,-3 6-17,-2 3 1,-5 6-212,-5 4 0,-3-2-16,-7 7 1,-5 2 259,1 8 0,-7 10 0,3 8 0</inkml:trace>
  <inkml:trace contextRef="#ctx0" brushRef="#br0" timeOffset="20986">27856 875 7569,'14'0'-568,"-6"0"58,6 0 494,-13 0 0,4 0 158,-10 0 1,-3 2 8,-7 3-151,-6 3 1,3 7 2,-6 0 1,6 4-1,-2 1 0,-1 6-6,1-2 0,1 3 6,4-3 1,5 2 60,0-6 0,7 4-54,-2-4 1,4 4 41,1-4-40,0 0 0,8-7 2,6-4 1,3-2 2,7-7 1,1-2-1,4-3 1,2-3-10,3-6 0,2-6 8,4 0 1,-4-4-52,-7 4 0,-1-4 45,-4 4 0,2 1-25,-6 4 0,0 0 8,-6 0 4,1 1 0,-2 4 34,-3 0-31,3 7 0,-12 3 8,4 10 0,-3 9-7,-2 6 1,0 4 29,0 5 0,-2-1-22,-3 6 1,2-4 5,-7 4 0,1-6 50,-6 1 1,0 2-44,1-2 1,-3 5-8,-2-4 0,-4 5 2,-7 0 1,-1-1-16,-3 5 0,-4-3 17,-6 8 1,-5-4-107,0 0 0,2-8 78,8-3 1,8-11-48,6-8 1,7-7-28,-1-8 1,4-2 61,5-2 0,4-11 61,6-10 0,1-2-61,4-3 0,5-6 79,10-3 0,2 3-68,8 2 0,1-2 21,3 2 0,4-1 0,6 6 0,0 0 5,0-1 1,0 1 3,0-1 0,0 1 3,0 0 0,-1 4-33,-4 1 0,4 1 16,-4-2 0,-2 4-76,2 6 1,-7 7 69,-3 3 1,-6-1-7,-9 1 0,0 1-2,-5 9 1,3 4-4,-7 5 0,0 3 8,-5 2 1,-5-2-9,0 2 0,-5-1 21,5 2 1,-5-4-17,5 4 0,0-9 139,5-1-129,0 0 0,7 3 55,3-4 0,5-2-34,4-7 1,4 0 2,6 0 0,1 0-106,-1 0 0,1-5 96,-1 0 1,-5-1-312,1 1 0,-2 3 293,1-3 0,4-3 0,-5 0 0</inkml:trace>
  <inkml:trace contextRef="#ctx0" brushRef="#br0" timeOffset="21230">28414 537 7569,'0'9'255,"-1"-3"711,-4-6-836,3 0 0,-11 0-309,3 0 1,2 0 62,-2 0 1,5-2-123,-5-2 0,1 2 238,-6-3 0,0 10 0,1 3 0</inkml:trace>
  <inkml:trace contextRef="#ctx0" brushRef="#br0" timeOffset="21361">28164 405 7569,'-1'20'430,"-4"-1"0,2-4-1127,-7-5 0,6-5 697,0 4 0,-5-5 0,1 2 0</inkml:trace>
  <inkml:trace contextRef="#ctx0" brushRef="#br0" timeOffset="22497">589 3139 7569,'-7'13'458,"-2"-3"-278,-5-3 0,-2-7 133,-3 0 1,1 1 306,-7 4 0,1-3-427,-6 3-44,-6-4 0,-1-1-445,-7 0 1,-1 5 183,1 0 0,-5 5-1394,0-5 1506,7 6 0,-1-3 0,6 7 0</inkml:trace>
  <inkml:trace contextRef="#ctx0" brushRef="#br0" timeOffset="23513">2250 2639 7569,'-8'0'-193,"-5"0"0,4 0 857,-5 0-390,-1 0 1,0 5-5,1 0 1,-1 0-96,0-5 0,-1 2-13,-4 3 0,2-4 13,-6 4 1,-1 2-47,-4-2 1,0 6 33,-1-1 0,-4-2-117,0 2 0,-6 1-6,6 9 1,-5-2-119,5 6 0,-2-4-24,1 4 1,3 1 75,-8 4 1,6 1-55,-5-1 0,6 0 65,-1 1 0,8-2-110,1-4 0,9 4 48,1-4 0,2-1-39,8 2 1,0-7 35,5 1 1,7 3-14,3-3 1,9 1-43,6-6 0,4-4 72,6 0 1,-3-5 85,7 5 0,-4-7-63,4 2 0,-10-5 108,6-5 1,-8 2-32,8-7 0,-6 0-27,-4-5 0,1 1 13,-7-1 0,6 5 86,-6 0 1,-4 2-85,-5-2 16,-7 4-98,4-1 86,-7 6-147,-13 7 1,8-1 66,-10 10 1,5-4-57,0 4 0,2 0 47,3-1 0,4 1 25,-4 0 1,10-5 65,5-1 1,4 0-71,6 0 1,3 3 172,6-7 1,2 0-96,3-5 1,-1 0 76,6 0 0,-6-2-49,1-3 1,-4-3 93,-6-7 1,2 1-21,-6-1 1,-2 0 41,-8 0 1,1 1-90,-6-1 0,0 5-6,-5 0 1,-2 1-125,-3-6 1,-4 7 81,-11 3 1,-1-2-179,-4 2 1,-2 1 60,2 4 1,4 0-380,1 0 1,-1 0-35,1 0 0,1 1-221,4 4 1,2-2 704,3 7 0,-3 0 0,5 5 0</inkml:trace>
  <inkml:trace contextRef="#ctx0" brushRef="#br0" timeOffset="24582">2397 3257 7569,'36'-8'-596,"1"-6"1,4 6 545,3-6 1,-1-3 347,11-2 0,-2-4 406,2-7-321,-4-6 0,-7 4-91,-4-7 0,2 4 9,-7-4 1,0 6-250,-4-1 0,3 3 57,-4 2 1,2 4-138,-11 1 0,-1 6 74,-4-2 0,-7 4-180,-3 1 91,-3 7 1,-4 0-26,-3 3 0,-8 3 58,-7-3 0,-4 5-94,4 5 0,-6 3 10,2 7 1,-2 0 50,1 0 0,-3 1-12,4 3 1,1 4 33,-2 7 0,1-1-18,-5 1 0,-1 1 10,1 3 0,4-1 33,1 6 1,4-7-31,-4 3 0,11-4 0,-2-2 1,10-4-35,0-1 1,3-6 37,2 2 1,7-6-86,3-4 80,9 3 5,4-11 0,7 4 52,-1-6 1,2-4-62,3-1 1,-3-7 110,4 2 0,2-4-26,2-6 0,1 2 46,4-6 1,-3 4 19,8-4 1,-2-1-88,2-4 0,-2-2 169,7-4 0,-6 4-84,1-3 1,-9-2 61,0 2 1,-8-2-38,3 2 1,-4 2-161,-2-2 0,-5 3 8,1 2 0,-9 1-71,-1 3 0,-2 3-85,-8 2 1,0 9 77,-5-4 1,-7 5 23,-2 0 1,-6 4 47,-5 6 0,-3 0-13,-6 0 1,1 6-10,4 4 0,-4 3 21,3 2 0,-2 4-61,-3 1 0,-4 6-1,0-1 0,-1 2 81,6 3 0,0 1-33,-1 3 1,2-3 10,4 4 1,3-4-18,6-2 1,5 5 8,0 1 0,7-1-11,-2-5 0,5 1 11,5-1 0,3-6-1,7-4 0,0-2 2,-1-2 1,1-6 69,0 1 0,4-7-70,1 2 1,6-3 96,-1-2 1,1 0-53,-2 0 0,4-7 55,-4-2 0,-1-4-51,2-2 0,-6-2 11,6-2 0,-1-2-26,6-4 1,-6-3 1,1 4 1,-2 3-49,1 1 1,-3 4 52,-6 1 1,-5 7-133,0 3 110,-7 3-133,4 2 125,-7 7 1,-7 1-85,-3 7 1,-3 1 61,-2 4 0,1-2-6,-1 6 0,2-4 25,3 4 0,-1-6-18,6 2 0,0 1 64,5-1 1,0-1-61,0-4 1,0-5 98,0 0 1,6-6-48,4 6 0,3-7 86,2 2 1,1-3-39,4-2 1,-2-7 5,6-2 0,-4-4 27,5-2 0,-3 3-56,3-2 1,1 2 111,-6-7 1,6 2-97,-2 3 0,-3-1-16,-1 0 0,-4 1 20,-1-1 1,0 2-152,0 3 60,-1-3-53,1 5 1,0-2 24,-1 0 0,-4 7 60,0-2 0,-5 3-108,5 2 0,-5-4 81,4-1 1,-4 0 11,5 5 1,-5 0 19,5 0 1,-7 1 4,2 4 1,-2-1 23,2 5 0,-3-4 113,3 5 1,1-5-251,-1 5 1,0-5 113,-5 4 0,5-4-4,0 5 1,0 0 4,-5 5 0,0-1-137,0 1 0,0 0 68,0-1 0,-7 3-102,-3 2 0,-3-2 42,-1 2 1,-1-2 27,0-3 0,0 1-281,1 0 1,1-5 120,3-1 1,-3-5 242,3 0 0,3 5 0,1-1 0</inkml:trace>
  <inkml:trace contextRef="#ctx0" brushRef="#br0" timeOffset="24841">4778 2845 7516,'0'15'310,"-6"0"-174,-4-1 0,2 1-83,-2 0 1,0-1 44,-5 1 0,-4 6-170,-1 4 0,-1 1 98,1-2 0,4 4-202,-4-3 0,4-4-92,1-2 0,2 3-400,3-3 668,4-6 0,-1 7 0,-1-4 0</inkml:trace>
  <inkml:trace contextRef="#ctx0" brushRef="#br0" timeOffset="25217">5175 2889 7569,'6'8'-468,"-4"-1"547,5-7 0,-9 5 229,-3 0 1,-3 0-260,-7-5 20,-6 0 1,3 0-63,-6 0 1,4 1 68,-5 4 1,6 3-107,-6 7 0,7 0 67,-1-1 1,-2 3-55,1 2 0,0 3 63,6 2 1,-1 4-157,0-4 1,5-1-54,1 2 1,5-7 107,0 1 1,2-2 43,2-3 1,6 1-15,4 0 1,5-7 103,5-3 1,2-4-99,8-1 1,-1 0 159,1 0 1,-1-6-81,0-4 1,1-3 33,-1-2 1,-1-4-5,-4-1 1,3-6 10,-8 1 1,1 3 19,-6-3 0,-5 2-52,-4-1 1,-4-2-159,-1 6 1,-3 0 92,-7 6 1,-1 6-367,-14 3 0,1 3 158,-6 2 1,1 0-776,-1 0 978,1 7 0,0 1 0,-1 6 0</inkml:trace>
  <inkml:trace contextRef="#ctx0" brushRef="#br0" timeOffset="25789">5263 3066 7569,'36'-7'0,"-10"1"-427,4-4 240,-4-3 0,3 5 278,1-7 0,-6 0 353,1 0 0,-7 1 51,1-1-368,4 7 0,-7 0-170,4 3 123,-10 3 1,-4-3-144,-6 10 0,0 3 93,0 7 1,0 0-61,0-1 0,-1 3 48,-4 2 1,-2-1-188,-3 7 1,-1-7 4,6 1 1,-5-2-15,5-3 1,0 1 146,5 0 0,0-5-51,0-1 110,7-5 1,6 1-73,7-10 1,6 1 114,-2-5 0,4-1-54,1-5 1,1-4 68,-1-1 1,1 0-51,-1 6 1,-6-1 83,-4 0 1,-4 5-9,-5 1 20,3 5-77,-11-2 1,4 7-11,-6 4 0,-1 4-164,-4 5 0,-2 6 92,-3-1 1,-1 1-53,6-5 1,-5-1 70,5 1 0,0 0-40,5 0 0,2-6 119,3 1 0,3-7-89,7 2 0,4-3 121,1-2 1,5-2-63,-6-3 0,6-3 31,-6-6 1,2-1-40,-1 0 1,-4-1-24,4-4 1,1 2 23,-1-6 0,1 6-7,-1-2 0,-2 2 11,6-1 0,-4 2-9,4-2 0,1 7 76,4 2 1,2 6-76,3-6 1,-1 6-111,6 0 0,0 2 111,6 2 0,-8 0-82,-3 0 0,-4 2 62,-6 2 1,1 6-9,-10 10 0,1-2-5,-11 6 1,0 1-5,-5 4 0,-9 1-117,-5-1 1,-3-1 64,-7-4 1,-1 2-401,-4-6 1,-5 0 457,-1-6 0,1 1 0,5 0 0</inkml:trace>
  <inkml:trace contextRef="#ctx0" brushRef="#br0" timeOffset="25997">5557 2360 7569,'-6'15'756,"-3"-7"-510,-5-2 1,4-6 0,0 0 83,-1 0 0,3 0-1200,-2 0 1,0 0 869,-5 0 0,1 0 0,-1 0 0</inkml:trace>
  <inkml:trace contextRef="#ctx0" brushRef="#br0" timeOffset="26224">4220 2301 7569,'8'0'3213,"-2"0"-2770,-6-6-970,-6-2 0,-1-2 527,-3 0 0,-3 7 0,5-4 0</inkml:trace>
  <inkml:trace contextRef="#ctx0" brushRef="#br0" timeOffset="27027">8027 3066 7569,'1'-9'0,"4"5"0,-3 0-329,3-1-114,-4 4 569,-1-12 1,-1 9 507,-4-5 0,-5 5-313,-10-1-216,4 4 1,-12 7-96,4 4 0,-4 3-89,-1 2 0,-6 5 20,1-1 1,1 6 83,9-6 1,-2 1-71,6-5 1,2-1 52,8 1-160,4 0 0,9-2 5,7-4 1,1 3 4,14-7 1,1 0 192,8-5 1,-3 0-104,4 0 1,-6-2 198,-5-3 1,3-1-59,-8-4 0,1-3 68,-6 3 0,-4-5-31,0-4 0,-7 6 108,2-7-262,-3 7 0,-2-8-134,0 6 1,-7 7-934,-2 3 1095,-5-3 0,-7 6 0,-2-4 0</inkml:trace>
  <inkml:trace contextRef="#ctx0" brushRef="#br0" timeOffset="27273">8703 2566 7569,'10'-13'0,"-1"3"213,-5 3-122,-4 7 1,-10 2-1,-8 3 170,-2 5 1,-4 8-106,4 1 1,-11 12-197,2-1 0,-6 4 41,1 0 1,0-1-84,-10 6 0,3 2-75,-8 8 0,5-5 73,5 0 1,-2 0-133,6-4 1,8-5 215,7 0 0,4-4 0,1-2 0</inkml:trace>
  <inkml:trace contextRef="#ctx0" brushRef="#br0" timeOffset="27719">8659 2904 7569,'8'15'264,"-2"-7"1,-6 0-115,0-3 1,-1-3-12,-4 2 0,2 3 9,-7-2 1,5 1-39,-5-1 165,0 3-527,-4 7 213,-1 0 1,5 4 89,0 1 0,2 5-96,-2-6 1,-3 6 35,3-6 0,4 6 39,1-6 1,3 3-6,2-3 0,2-3 40,3 4 1,3-5-12,7-5 1,1 1 3,4-6 1,3 0 18,6-5 1,0 0-12,1 0 1,-1-2 34,1-3 0,1 2 18,3-7 0,-3 0-50,3-4 0,-3-3 5,-1-2 1,-3 2 22,-2-2 0,-4 3-7,-6 1 0,-2-5-98,-3 1 6,-4-1 0,-6 5-1,0 1 1,-6 4-132,-4 0 0,-10 7 14,-4-2 1,-2 3 84,1 2 1,-3 0-123,4 0 0,1 7 16,-1 3 0,6 8 108,-2 1 0,9 2-39,1-1 1,2-4 167,-2 4 1,3-4-58,7-1 1,7 0 40,3-1 0,8 1-417,1 0 0,12-5 157,-1-1 0,4-5-586,0 0 766,4-2 0,6 5 0,0 1 0</inkml:trace>
  <inkml:trace contextRef="#ctx0" brushRef="#br0" timeOffset="27923">9232 2581 7569,'-8'-7'1150,"1"5"0,6-4-905,-4 6 30,3 0-275,-4 0 0,-1 0 0,-1 0 0</inkml:trace>
  <inkml:trace contextRef="#ctx0" brushRef="#br0" timeOffset="29296">10393 2875 7569,'0'8'796,"-6"-2"-797,-4-6 0,-3 0-38,-2 0 0,-6 0 414,-4 0 1,-7 2-275,-3 3 0,1-2-158,5 7 0,-1 0 86,1 4 0,1 3-86,4 2 1,1-1 48,3 7 0,9-7-1,-4 1 0,10-2-25,0-3 16,4 8 1,1-11-116,0 4 1,8-6 69,6 1 1,8 2 59,7-7 0,4 0-18,6-5 0,-5-7 72,10-3 0,-9-3-71,-1-2 1,-3-1 184,-2-4 1,-6 3-65,-3-8 0,-6 7 21,-4-2 1,-3-1-79,-7 2 0,0-1 14,0 5 1,-7 6-160,-3-1 1,-7 6 97,-3 0 1,-5-3-372,6 2 0,-6 0 154,6 5 0,-2 5-358,1 0 1,5 6 168,1-1 0,-1 2 409,5-3 0,3 5 0,3-5 0,2 0 0,2 0 0,6-1 0,4 2 0,5-2 0,5-3 0,2-3-219,8 3 1,1-3 218,3-2 0,-3-2 303,3-3 0,-2-3-43,-3-7 0,0 0 26,1 1 1,-1-3-16,1-2 1,1 2-94,3-2 0,-3 3 34,3 1 0,-4-3-62,-6 3 0,-3-3 134,-6 8-143,-7 4 1,-3-1-197,-10 7 1,-10 7-10,-9 3 0,-10 9-23,-6 6 0,3 4 93,-2 5 0,1 4-62,-1 6 0,1 2 31,4 3 1,-8-3 38,-7 3 1,-5-4-160,5-1 0,-7 1 56,2-1 1,4 0-66,1 0 0,6-2 0,9-3 1,1-3-108,14-6 1,1-7-272,8-4 362,3-2 1,16-9 146,5-3 0,11-17-81,14-7 1,5-9 215,10-6 0,8-2-55,-3-4 0,4-2 105,1 3 1,-10-4-13,0-1 1,0 0 10,0 0 1,-4 2-99,-1 2 0,-5 0 31,-4 5 0,-4 7-143,-7 9 1,-6 3 163,-4 1-122,-2 7 1,-9 3 37,-3 10 0,-4 3-46,-1 7 0,0 4 22,0 1 0,-4 1 12,-1-1 0,-2-4 39,2 3 1,4-2-35,-4-2 1,5-6 48,5 1 1,3-7-39,6 2 0,3-3 2,2-2 0,4-7-5,7-2 1,-3-11 85,-2-5 0,3-2-68,-4-3 1,-1 1 1,2 0 0,-6-3 15,6-2 0,-1 3-18,6-3 0,4-2 63,0 2 0,7-2-47,-2 1 0,4 3 84,1-7 0,0-1-80,0-4 1,-6 0 59,-4 0 1,-10 6-146,-4 4 1,-5 5-325,-6 4 173,-2 11 1,-14 9 131,-2 10 0,-11 9-97,-4 11 1,-9 9 19,-1 5 1,-6-1-106,6 1 1,-2 0 46,2 5 1,3-4 64,-3-1 0,-2 0 37,1 5 0,3-5 15,7 0 1,4-4-24,6 4 1,0-11-5,1 1 0,6-9 101,3-1 0,5-9-88,5-5 1,4-5 79,11-5 0,3-5-69,6-9 0,7-9 174,3-6 0,4-2-39,1 1 0,0 3 96,0-7 0,5 6 92,0-1 1,0 1-82,-5-1 0,0 3-490,0-4 1,1 4 171,-1 2 0,0 1-910,0 4 1042,-7 2 0,-1 8 0,-6-1 0</inkml:trace>
  <inkml:trace contextRef="#ctx0" brushRef="#br0" timeOffset="30110">11569 2875 7569,'15'0'-133,"-1"0"1,1 0 0,0 0 611,0 0 1,1-5-199,3 0 0,-1-7-135,7 3 1,-7 0-93,2 0 0,2 4 97,3-5 0,-4 7-182,-1-2 1,1 3 44,-1 2 1,-6 0-68,-4 0 0,-5 2 107,5 3 1,-7 3-154,2 6 1,-5 1 49,-5 0 0,-3 4-6,-7 1 1,5 0-41,1-6 1,0 1 98,0 0 0,0-1-18,5 1 1,2 0 7,-3 0 42,3-1 0,4-1-8,3-3 0,3 2 8,7-8 0,1 1 15,4-5 1,3 0 14,6 0 1,0-1 18,1-4 1,-1 2-52,1-7 1,-1 0 117,0-5 0,-4 1-104,-1-1 0,-4-2 54,4-2 1,-6 3 0,2-4 1,-4 2 113,-1-2-193,-7 4 0,-1-5-93,-7 6 1,-2 5-87,-3 1 1,-3 5 60,-7-1 0,-1 4-44,-4 1 1,4 1 66,-4 4 1,-1-1-59,2 5 0,-3 1 64,3 5 1,2 1-30,-2 4 1,3-4 48,1 4 0,5-2 2,0 1 1,7-2 98,-2 2 1,3-2-103,2-3 1,5 1 107,0 0 1,12-6-91,-3 1 1,11-7 122,-1 2 0,9-3-57,1-2 0,5 0 69,-4 0 0,-1-2-48,-5-3 1,-1-3-15,-3-6 1,1-1-36,-7 0 0,6-4 27,-6-1 1,3 0-95,-3 6 114,-2-1-210,4 0 100,-13 7-142,-1 2 105,-7 6 0,-2 6-47,-3 4 1,3 3 85,-2 2 1,-3-1-2,2 1 1,0 0 92,5 0 1,0-1-92,0 1 0,7 0 182,3-1 1,4-1-50,6-3 1,3-3 40,6-7 0,2 0-15,3 0 0,-3 0-39,4 0 0,-6-7-23,-4-3 0,1-3 3,-7-1 1,1-3 10,-5-2 0,-2 2-18,-3-2 1,1-2 77,-6 1 1,0 0-66,-5 6 0,-7-1-18,-3 0 0,-9 2-58,-6 3 1,-2 2-145,-3 3 1,-6 4-140,-3-4 0,3 10-33,2 4 0,3 5-174,1 0 0,1 1 510,0 0 0,6 6 0,1 2 0</inkml:trace>
  <inkml:trace contextRef="#ctx0" brushRef="#br0" timeOffset="30342">13406 2375 7569,'23'-10'0,"-3"0"44,-4 7 13,-8-4 73,-1 7 0,-9 2 155,-3 3 1,-9 8-176,-11 7 0,-3 11-94,-1-2 0,-5 9-135,-1-4 78,-5 7 0,7-9-162,-6 8 0,6-3 114,-1 2 0,3 2-248,1-7 1,7 1 112,4-6 1,3 1 223,1-1 0,0 7 0,0 1 0</inkml:trace>
  <inkml:trace contextRef="#ctx0" brushRef="#br0" timeOffset="30738">13289 3036 7569,'19'0'6,"1"0"0,6-5 137,-1 0 1,-2-6 146,1 1 0,-4-8-64,4-1 1,-8-3-106,-1 3 0,-2 2 74,-8-2 0,0 3-174,-5 1 0,-13 2-3,-7 3 1,-6 3-130,-3 7 0,-5 2-106,-1 3 1,-1 8 118,2 7 0,3 4-27,-3-4 1,4 6 76,6-2 1,3 2 16,6-1 0,7 1-6,3-6 0,3 4 168,2-4 0,2-1-80,3-4 0,4-5 111,11 0 1,3-7-56,6 2 1,7-5-33,3-5 0,-1 2-115,1-7 1,-6 0 93,1-5 0,-3 1-102,-1-1 0,-8 0 52,-2 1 1,-4-1-53,-1 0 1,-2 5 48,-3 1-53,3 5 1,-10-2 56,7 6 0,-5 0 5,5 0 102,0 6 0,4 3-67,1 5 1,0-1 9,-1-3 1,8 3-22,2-3 0,4-2-81,1 2 1,7-2-122,3 2 0,6-2-618,4-3 786,3-3 0,13 11 0,2-5 0</inkml:trace>
  <inkml:trace contextRef="#ctx0" brushRef="#br0" timeOffset="32630">15067 3066 7569,'0'9'-130,"0"1"-8,0-7 0,7 4-137,3-7 1476,3-7-771,2-1 0,4-11 20,1-1-207,6-6-205,3 3 0,4-6-176,6-1 226,-6 1 1,4 0-104,-2-1 1,-4 6 101,3-1 1,-8 2-149,-1-1 1,-6 3 49,6 6 1,-7 5-197,1 0 0,-7 7-110,-3-2 157,1 3 1,-2 4 54,-3 3 0,-5 5 3,-5 9 1,2-1 73,-7 7 0,-4-2-47,-6 1 0,2 4 93,8-4 1,-3-1-69,3 2 0,2-2 34,-1 1 0,4-1-23,-5-3 0,7-9 2,-2 4 0,3-9-30,2 4 27,7-7 0,2 2 41,11-10 1,-2 2-41,6-7 0,-4-1 108,4-9 1,1 4-97,4-4 1,1-1 106,-1 2 0,5-3-32,1 3 0,-1 2-28,-5-2 1,-6 4 9,-3 5 1,-4-1 35,-1 6 138,-7 0-158,-1 5-43,-7 7 1,0 1 20,0 6 1,-5 3-51,0 2 1,-2-2 29,2 2 0,4-2-6,-4-3 5,3 1 0,4-2-7,3-3 0,-2 1-46,7-6 0,0 0 49,4-5 1,6 0-28,0 0 1,4-5 24,-4 0 1,4-6-2,-4 1 0,4-3 3,-4-2 1,1 2-2,-1 3 1,-9-3 25,4 4-34,-4 2 84,4 1-71,-7 6 1,-1 6-2,-7 4 1,0 5 2,0 4 1,0-2 31,0 2 0,0-3-25,0-1 1,1 0-1,4 0 1,-2-6 26,7 1 1,0-5-26,5 5 0,-1-7-24,1 2 1,6-3 24,4-2 1,-4-5-15,-1 0 1,1-7 10,-1 3 0,-1 0-21,-4 0 1,0 0 5,-1 0 1,-4-3-5,0 7 2,-7 0 8,10 5-36,-11 0 0,4 2 33,-6 3 1,0 3-12,0 7 0,0 0 5,0-1 0,0 1 89,0 0 1,7-2-32,3-4 1,3 5 7,1-5 1,3-2 23,2-2 1,-1-4-59,7-1 1,-2 0 29,1 0 1,2 0-8,-6 0 0,4-1 66,-4-4 0,0-3-63,-6-7 0,1 0 113,0 1 1,-1-1-60,1 0 0,-7-1 10,-3-4 1,-3 4-78,-2-4 0,0 4 3,0 1 1,-7 1-112,-3-1 0,-3 5 91,-1 0 1,-1 7-98,0-2 1,-1 4 58,-4 1 0,4 0-196,-4 0 0,4 6-66,1 4 1,1 3-55,-1 2 1,0-1-126,1 1 0,4-5 153,0 0 0,7-1 25,-2 6 1,5-2 63,5-3 0,3 1 242,7-6 0,1 2-87,4-2 0,2-4 47,8 4 0,-1-3-7,1-2 0,-1-7 344,0-2 0,6-4 118,-1-2 1,7 0-232,-2 0 1,4 1 22,1-1 0,-7 0-36,-3 1 1,2-1-7,-1 0 1,-1 1-67,-5-1 1,-6 0 74,-3 0 1,-4 1-15,-1-1-86,0 0 0,-7 1-123,-3-1 0,-4 5 26,-1 0 0,-1 7-170,-4-2 0,-5 4 69,-10 1 1,2 0-45,-6 0 0,-1 1 17,-4 4 0,0 3 50,-1 7 1,1 5 31,-1-1 0,1 6 1,0-6 0,1 6 52,3-6 1,4 7-45,6-1 0,2 1-2,4-1 1,2 1 16,7-7 1,0 6-8,0-6 0,7 1 0,2-5 0,11-1 61,4 1 1,4-7-16,2-3 0,6-3 95,3-2 1,-2-2-84,2-3 1,-6-3-24,1-7 0,-3-1 98,-1-4 1,-1-2-38,1-8 1,-1 1 64,0-1 0,6 1-40,-1 0 0,7-6 59,-2 1 0,5-2-104,5 2 1,-3 1 7,3-6 1,-8 6-108,-2-1 0,-8-2 72,-2 2 0,-1 1-79,-8 9 0,-2-3 123,-8 8-360,3-1 177,-12 12 0,4 3-15,-10 10 0,-5 8 54,-9 7 1,-2 11-95,-4-2 1,-3 5 113,4 1 1,-6-4-8,-4 3 0,1 2-16,-6-2 1,5 2 16,-5-1 1,6-3-8,-1 7 0,3-4-4,1 4 1,6-8-59,-1-2 1,12-1 76,-1-8 0,9-6-71,0-4 100,3-7 15,22-9 1,-2-10 150,16-14 1,4 6-53,1-1 0,3 1 104,2-6 0,5 1-22,0 0 1,0 1-14,-5 3 0,2-2-119,3 2 1,0-1-107,10 1 1,-8 3-473,7 2 0,-5 8 104,-4-2 435,0 2 0,-18 4 0,5 2 0</inkml:trace>
  <inkml:trace contextRef="#ctx0" brushRef="#br0" timeOffset="33064">18169 2904 7477,'15'13'168,"-1"-3"0,1 1-99,0-6 0,4 0 187,1-5 1,6 0-24,-1 0 1,1-7-81,-2-2 1,-1-4-39,-3-2 1,-6 0 117,1 1-211,0-1-247,-14 0 170,6 0 0,-20 7-100,-7 3 0,-6 5 5,-3 5 0,1-1 38,3 5 1,-6 1 91,7 5 1,-5 4-69,9 1 0,0 1 41,6-1 1,-1-4 63,0 4 0,7 1-16,3-1 0,4-1 14,1-4 0,1 0 31,4-1 1,3-4-49,7 0 1,6-7 57,4 2 1,9-3-50,5-2 0,-1-2-2,1-3 0,-2 2-3,3-7 1,1 0-1,-7-4 1,-2 1 18,-7 3 1,1-2-2,-6 7 0,-2-1 27,-9 1 1,5 3-36,-5-3 0,0 10 58,0 5 1,-1 3-51,2 2 1,3 0 3,-3-1 1,3 1 4,2 0 0,6-2-139,4-3 1,-1 1-103,6-6 1,-3 0-541,12-5 752,1 0 0,10 6 0,3 3 0</inkml:trace>
  <inkml:trace contextRef="#ctx0" brushRef="#br0" timeOffset="34236">20315 2889 7569,'8'0'395,"-1"-1"-308,-7-4 0,-2 1 72,-3-5 0,-3 0-144,-7 0 1,-6-3 123,-3 7 0,-4-4-110,-2 4 1,1 1 78,0 9 1,-1 3-225,1 7 0,1 1 23,4 4 0,2-2-36,8 7 1,1-3 39,3 3 1,-2 3 99,7-4 1,1 2-28,4-1 0,11 1 24,4-6 0,4-3 74,1-7 1,8 2-67,6-7 0,7 0 67,-2-5 1,3-2 48,3-3 0,-8-3-94,-3-7 0,-3-1 94,-1-4 0,-7 2-72,-4-6 1,-4 4-13,-5-4 0,1 1 24,-6-2 0,-2 2-131,-8 4 1,-3 2-28,-6-2 1,-1 7-124,0 3 1,-4 5 105,-1-1 1,0 4-51,6 1 1,-6 0-85,1 0 1,4 6-62,5 4 257,0 3 1,2 2-82,3 0 1,4 1 189,1 4 0,0-4-10,0 3 1,11-1 91,4 2 0,3-4-36,-4 4 0,1 1-76,0-1 1,-1-1-4,1-4 1,-2 5-2,-3-1 0,1 6-17,-6-6 0,0 8 17,-5-3 0,-6 4-49,-4 1 1,-3 6 38,-2-1 0,-6 5 1,-4-5 1,-2 5 78,-3-4 1,-6 4-80,-3-5 0,-3 5 45,-2-4 1,1-1-36,4-5 0,1-6-20,4-3 1,5-5 30,-1-6 1,2-2-150,9-7 1,1-7 46,8-2 1,-1-9-42,6-2 1,6-11 101,9 2 0,10-9-24,4 4 0,4-5 89,1 4 0,9-4-85,6 5 1,2-5 211,8 4 0,5 1-56,4 5 1,6-6-104,-5 1 1,-1-5 177,-4 5 0,-2-6 57,-3 6 1,2-7-262,-7 2 0,0 3 82,-5 2 1,-12 9-253,-2 6 108,-11 2-45,3 3 1,-16 5 26,-6 5 1,-11 8-74,-9 6 1,-6 3 131,1 2 1,-1 5-74,2-1 0,-2 2-60,6-1 0,0-4 83,6 4 0,-1-2 43,0 2 0,6-4-100,-1 3 120,7-2 1,-2-4-58,10-3 1,-2 1 110,7-6 0,6 2-46,8-3 1,4-2 102,2 3 1,1-3-57,3-2 1,2 0-51,3 0 0,2-7 91,-7-3 1,2-3-41,-2-1 0,-4-1 83,-1 0 0,-1-1-92,-8-4 1,4-1 135,-4-4 1,-6 4-96,-4 7 0,-7-6-14,2 0-207,-3 1 0,-9 6 77,-2 3 0,-6-2-74,-5 8 1,-3-1 87,-6 5 0,0 0-397,-1 0 1,-4 6 148,0 4 1,4 3-370,6 2 0,1-2 655,-2-3 0,-2 9 0,4-2 0</inkml:trace>
  <inkml:trace contextRef="#ctx0" brushRef="#br0" timeOffset="35220">21241 2933 7569,'15'15'-113,"-1"-7"1,-4 4 334,0-7 173,-7-1-184,10-4-190,-4 0 1,5-1 66,1-4 0,0 3-6,-1-3 1,6 4 56,0 1 0,6-7-1,-2-3 0,4 2-12,1-2 0,1 1-24,-1-6 0,-6 0 8,-3 1-6,-4-1 0,-3 0-152,-3 0 1,-12 6 39,-13-1 0,-6 7-147,-8-2 1,-1 3 1,1 2 1,-5 2 38,-1 3 1,1-2-60,5 7 1,4-1 59,1 6 0,6 0 13,-2 0 0,4 4 13,1 1 0,2 4 72,3-4 0,-1 4-16,6-4 1,0 4 76,5-4 1,2 5-37,3-6 0,-1 1 12,11-6 0,-2-4-8,12 0 1,-1-5-27,6 5 1,-1-7 67,0 2 1,6-3-56,-1-2 0,5 0 92,-4 0 1,0-2-25,0-3 1,-4-3-25,3-7 1,-8 0-26,-1 1 1,-2-6 0,1 1 1,-4-1-47,-11 5 0,3 5 77,-7 1-85,0 5 72,-5-2-150,-7 19 1,-1-2 59,-7 14 1,1-7-83,-1 1 0,2-1 111,3 2 0,2-5-4,3-1 0,3 1 74,-3-5 1,5-2-78,5 2 0,-1-7 127,5 2 1,1 2-67,5-3 1,5 1 87,-1-5 1,2 0-86,-1 0 1,-4-5 14,4 1 0,1-8-12,-1 2 0,-1-3 1,-4-1 0,0-1 58,-1 0 0,1-4-58,0-1 0,-7 0 37,-3 6-32,-4-8 1,-7 6-116,-4-4 1,-9 6 31,-6 4 0,-3 3-37,-1 7 0,0 0 5,-1 0 1,1 7-160,-1 3 0,6 3-65,-1 2 0,7-1 88,-1 1 0,4 0 48,5-1 1,-1 1-101,6 0 236,0-1 0,7-1-68,3-3 0,4 2 135,11-7 1,-2 4 27,6-4 1,1 0-83,4-5 0,1 0 114,-1 0 1,7 0-65,3 0 1,5-6 48,5-4 1,-3-3-81,3-2 1,-3-6 110,-2-4 1,0-2-39,0-3 0,-1 1 45,-4-1 1,-2-6-44,-2-3 1,2-3 9,7-2 0,-1 1-40,-4 4 1,3-3 12,-2 2 0,-3-2 25,2-2 0,-11 0-18,2 0 0,-11 6-123,1 4 1,-6 9 82,-4 6-124,3 2 0,-13 11 81,0 6 1,-8 13-9,-11 11 0,-4 11-62,-7 4 0,1 3 46,-1 2 1,1 1 9,0-1 1,-1 1-1,1 4 1,-1-3-25,1 3 0,0-3-52,-1-2 0,7-2-119,4-2 0,4 0 7,5-5 0,-1-6 211,6-4 0,-6-1 0,2 6 0</inkml:trace>
  <inkml:trace contextRef="#ctx0" brushRef="#br0" timeOffset="37445">3984 4830 8599,'8'0'436,"-8"-5"-280,-9 0 0,-11-5 27,-4 5 1,-6 0-166,-4 5 0,-2 0 89,-3 0 0,-2 2-181,7 3 0,-6 4 80,6 11 1,0-2-32,4 7 1,6-1-59,-1 5 1,6 1 140,-6-1 0,12-6 3,-1-3 1,9 1-13,0-2 1,5 1-36,5-5 1,9-5 52,11-1 1,-2-5-76,1 1 1,2-4 74,9-1 0,-4 0 13,3 0 0,-3-6 31,-2-4 0,-4-3-62,-1-2 0,-6 0 24,2 1 0,-9-1-16,-1 0 0,-6 1-90,0-1 1,-4 0 109,-4 1 0,-6 4-226,-10 0 1,4 7-47,-4-2 0,-1 3-50,1 2 0,-4 0 23,4 0 1,1 5-80,4 0 0,2 6 42,3-1 1,2-2 86,3 2 0,3-5 96,-3 5 1,5-5-92,5 5 0,4-7 214,5 2 0,7-4 49,4-1 1,9 0 51,5 0 0,9-5 58,1 1 0,5-10-70,-5 0 1,0-1 34,-5-5 1,-7-2-78,-2-3 1,-4 2 136,-2-1 1,-1 4-46,-4-4 0,1 4-39,-10-4 1,1 6-88,-11-2 1,5 9 3,-5 1 1,-2 6-83,-8 0 0,-5 2 76,-10 2 1,-1 2-124,-3 2 1,-4 10 72,3 5 1,-2 12-115,-3-1 0,-6 4 73,-3 0 0,-3 4-68,-2 6 1,0 0 77,-1 0 1,1 0-4,0 0 0,-5 0-177,0 0 1,0 0 50,5 1 0,0-1-78,0 0 0,0 0 93,0 0 0,5-2-91,-1-2 0,8-6 48,-3-10 1,6 3 33,5-8 0,4-4-80,10-5 201,4-7 0,9 3 11,7-6 0,6-11-63,13-4 1,7-9 207,4-1 0,2-2-51,2-3 1,0 1 107,0-1 0,2-1-68,3-3 1,-2 1 130,7-6 0,5 5-39,5-5 1,1 4-124,-1-4 1,-10 7-126,0-3 0,-9 6 89,-6 4 0,-9 2-71,-11 4 0,1 7 141,-5-2-212,3 9 76,-10-2 1,0 9 2,-3 3 1,-3-2-14,-2 7 1,0 0 1,0 4 0,0-4-80,0 0 1,0 0 63,0 4 0,0 1 2,0 0 1,0-5 8,0-1 8,0 1 1,11 3-17,4-3 0,6-3 148,3-7 0,1-7-37,9-3 0,4-3 59,1-1 1,-1-6-135,1 0 0,-7-6 37,3 2 0,-9 3-50,-2 1 0,-6-1 42,2 1 1,-9 5-86,-1 6 1,-7 4 82,2-5-52,-3 7 1,-2-2 4,0 10 0,-7 3-4,-2 7 0,-3-1-23,2 1 1,-1 0 36,6-1 1,-5 1 11,5 0 0,0-1-15,5 1 0,7-5 40,3 0 1,5-7-36,4 2 0,2-4 90,4-1 1,3 0-46,-4 0 1,6-1 9,4-4 0,-8-2 66,3-2 0,-4-4-77,-1 3 0,2-8 92,-6-2 1,0 1-46,-6 4 0,-5 0 64,-5 1 0,-2-1-78,-2 0 1,-2 0-102,-2 1 0,-6 4 39,-10 0 1,-3 7-110,-6-2 1,4-2-55,1 3 1,1-1 111,-1 5 1,-3 6-363,8 4 1,-6 0 135,6 4 0,-3-2-280,3 7 0,3-2 176,-4-2 0,5-1 3,5 1 0,4-5 369,6 0 0,0-1 0,0 6 0</inkml:trace>
  <inkml:trace contextRef="#ctx0" brushRef="#br0" timeOffset="37648">4881 5094 7569,'29'0'-616,"1"0"0,-6 0 684,1 0 0,-7-5 471,1 0 1,-7 0-43,-2 5-222,-7 0-208,3 0 0,-6 7 0,-1 1-19,-4 7 1,-3 1 75,-7 4 1,0 3-142,1 6 1,-4 0 85,3 1 0,-3 1-15,8 3 1,-3-1 1,-2 6 0,-4-5-8,-1 5 1,-1-1-155,1 1 0,-4 4 110,-10-4 1,-4-3-307,-6-2 1,0-3 140,0-1 0,0-3-354,-1-2 515,14-10 0,-3-2 0,11-5 0</inkml:trace>
  <inkml:trace contextRef="#ctx0" brushRef="#br0" timeOffset="38559">5366 5109 7569,'15'0'-513,"-7"0"1,5 0 596,-3 0 1,-2 0 563,2 0 0,0-2-89,4-3-378,-6-3 0,10-7 6,-3 1 0,3-6-14,-3 1 1,4-6 75,1 5 1,0-4-105,-6 4 0,-1-4-93,-3 4 1,-3 1 267,-7 4-461,0 0 1,-7 2 113,-3 3 0,-8 4-146,-1 6 0,-6 0 43,6 0 1,-8 1-55,3 4 0,1 5 43,-1 10 0,6-2 81,-2 6 0,-1-1-14,1 2 1,1 2 12,4-2 1,7-2 106,3 1 1,3-6 3,2 2 0,7-4 90,3-1 1,4-1-48,6 1 1,3-5 39,6 0 1,1-7-44,-1 2 0,0-3-44,1-2 0,-1-7-3,1-3 1,-1-3 24,0-2 1,1-1-46,-1-3 1,1 1 24,-1-7 1,-1 2-46,-4-1 1,2-2-19,-6 6 0,0-4-252,-6 4 13,1 0 155,0 6-50,-7 5 115,-2 3 1,-7 8-75,-4 2 1,-2 5 20,-3 5 1,-3 1-62,4 0 0,-3 1 27,2 4 1,-1-4 43,6 4 1,0-4 45,5-1 1,0-1-115,0 1 166,0 0 1,2-1-54,3 1 0,3-7 127,7-3 1,1 2-37,3-2 1,-2-1-23,2-4 0,3-1 52,-3-4 0,1-3-76,-5-7 0,4 0 97,1 1 1,1-6-81,-1 1 1,-3-8 44,8 3 1,-2-2-39,1 1 1,4-1-52,-3 7 0,2-6 31,3 5 0,-6 2-8,1 9 0,-1-4 22,6 3 0,-1 3-4,0 2 1,-4 2 47,-1-2 1,-1 4-53,2-4 1,-9 3-49,-6 2 0,-2 7 73,2 2-190,-4 4 0,-12 7 15,-4 0 1,-3 1-4,-2-2 0,1-2 54,-1 2 0,0 3-16,1-3 1,-1 1 54,0-5 0,2-1-35,3 1 1,-1 0 99,6-1 1,0 1-52,5 0 0,2-6 202,3 1 0,4-6 23,11 0 0,3-2-13,6-2 0,1 0-94,-1 0 1,0-2-16,1-2 0,-1-5-42,1-5 1,-3-3 39,-2-2 0,1 1-5,-6-7 1,4 6 3,-4-6 1,-2 6 30,-8-6 1,1 7-75,-6-1 1,0 2-64,-5 3 1,-5 4-136,0 0 0,-11 7 70,1-2 0,-5 3-162,1 2 1,2 0 72,-2 0 1,-2 2-245,1 3 1,0-2 129,6 7 1,-6 0-113,0 4 1,1 1-155,4 0 563,0-1 0,1 8 0,-1 0 0</inkml:trace>
  <inkml:trace contextRef="#ctx0" brushRef="#br0" timeOffset="39732">6807 4962 7569,'21'-7'-139,"2"-1"63,6-7 1,-4 1 174,-1-1 1,-6 0 86,2 1 0,-1-1-21,-4 0 155,3 7-206,-10 2 38,0 6 0,-3 3-138,-10 7 0,2-1 35,-7 11 0,5 1-48,-5-1 1,6 4-48,-6-4 1,6 4 22,0-4 0,4 0-78,4-6 137,5 1 1,10-5-90,1 0 0,6-7 64,-2 2 1,9-10 40,1-5 0,1-3-35,-6-2 0,-1-1 2,-4-4 1,3 2 6,-8-6 1,6 6-7,-6-2 1,1 1-16,-5 4 55,-1-3 142,1 16-176,0-4 0,-7 8-30,-3 2 0,1 6-27,-1 10 0,2-4-5,-2 4 1,-2-4 12,7-1 1,-5 0 32,4-1 1,1-1-19,5-3 1,0 2 7,-1-8 0,6 1-16,-1-5 1,1-1 1,-5-4 1,4 2 35,1-7 0,-1 0-11,-4-5 0,0 1 2,0-1 1,-1 5-14,1 0 1,-5 7 2,0-2 1,-6 3 177,6 2-171,-6 0 1,7 7-95,-6 3 0,6-2 95,-1 2 0,2 0 50,-3 4 0,9 1 5,-3 0 1,3-6 7,-3 1 1,-1-7 6,1 2 0,5-3-50,-1-2 1,1 0 10,-5 0 1,4-2-3,1-3 0,-1-3 0,-4-6 1,0-1 4,-1 0 0,1-1 29,0-4 1,-2 4-36,-3-4 1,-4-1-2,-6 2 0,0-1 24,0 5 1,-1 1-17,-4-1 0,-5 2-278,-10 3 0,4-1 85,-4 6 0,-1 0-23,2 5 0,-1 0 80,5 0 1,-3 6-1,4 4 0,-4 5 40,8 4 1,-2-1-13,3 7 0,-3-6 79,7 6 0,0-5-75,5 4 1,0-4 121,0 4 1,2-6-99,3 2 1,3-4 139,7-1 0,-1-1-74,1 1 1,5-5 60,-1 0 0,6-1-24,-6 6 1,6 0-25,-5 0 1,-1 4 33,-4 1 1,-7 4-43,-3-4 1,-3 8-65,-2 1 0,-2 0 63,-3 6 0,-3 2-83,-7 3 1,-4-3 69,-1 2 1,-6 0-11,1 6 0,-2-8 0,-3-3 0,6-3 3,-1-1 1,1-7-43,-6-4 0,3-9-66,2-5 0,4-3-8,6-2 0,2-9 94,3-5 1,4-7-19,6-9 1,1 1-3,4-1 0,5-4 105,10 0 0,2-5-67,8 4 0,-1 1 95,1 5 0,1-1-38,3 1 0,-1 1 116,6 4 0,0-3 16,5 8 1,7-2-93,3 1 0,3 2-28,2-7 0,-7 3 32,-3-3 1,-3-4-132,-2-1 0,-7 1 106,-2-5 0,-11 3-31,-4 1 0,-4 1-28,-1-1 0,-7 8-89,-3 2 0,-4 4-122,-1 1 0,-1 2 64,-4 3 1,-5 4-21,-9 6 0,1 1 68,-7 4 1,5 3-6,-4 7 0,1 0 0,-1-1 1,-3 8-12,8 2 1,-6 4 115,6 1 0,1-4-56,8-1 1,-1-6 99,6 2 0,0 1-59,5-1 1,6-2 111,4-9 0,5 3-79,4-7 0,4 4-4,7-4 0,-1 0-19,0-5 0,1-6-11,-1-4 1,-4 2-39,-1-2 0,1 0 48,4-5 0,-1 1 75,-4-1 0,3 0-80,-8 1 1,2 4 131,-1 0 1,-4 7-77,4-2 1,1 3 43,-1 2 0,4-5-47,-4 1 1,6-1 21,-2 5 0,4 0-214,2 0 1,-1 5 73,0-1 1,-1 6-602,-3-5 0,1 5 303,-7-5 0,8 1 344,-3-1 0,-3 3 0,0 7 0</inkml:trace>
  <inkml:trace contextRef="#ctx0" brushRef="#br0" timeOffset="40810">10717 4506 7569,'8'0'186,"-2"0"283,-6 0 1,-11 0-264,-4 0 0,-3 2-107,3 3 0,1-2 40,-1 7 1,-1 0-85,-4 4 1,4 1 26,-4 0 1,2 1-127,-1 4 0,2-2 118,-2 6 1,2-1-38,3 1 1,-1 4-101,0-3 1,7-2 70,3 1 1,4-1-53,1 1 0,1-2 66,4-8 1,3 1-80,7 0 1,0-2 47,-1-3 1,6-4-1,0-6 0,-1 0-11,-4 0 1,4-2 12,1-2 1,5-5-82,-6-5 1,1 4 81,-6 0 0,1 0-159,0-4 0,-2 4 80,-3 0 1,-2 7-116,-3-2 155,-4 3 0,6 4 4,-7 3 1,0-2 21,0 7 0,-2 0-37,-3 4 1,4 3 117,-4 2 1,3-2-97,2 2 1,0-2 73,0-3-55,7 1 0,1-2 53,7-3 0,4-2-32,1-3 0,1-4 7,-1 4 0,-2-8-2,6-2 0,-1-6-10,1 1 0,4-5 0,-3-4 0,-2 2-1,1-2 0,-4-4 0,4-2 0,-4 4 0,4 2 0,-4-3 0,4 3 0,-4-1 19,4 5 0,1 2 1,4 4 0,1-3 122,-1 7 0,5-5-81,1 6 1,1-1 81,-2 5 0,-8 0-96,4 0 0,-6 0-71,1 0 0,-4 0 73,-7 0 14,1 0-11,0 0 0,-7 1-10,-3 4 1,-5-2-171,-5 7 0,-3 0 76,-7 5 1,-4-1-195,-1 1 1,-1 5 62,1-1 0,7 3 130,-7-3 1,9 2-4,-4 4 0,2-2 108,8-4 1,0-6-56,5 7 0,0-12 97,0 7 0,7-9-60,3 4 0,9-7-33,6 2 0,3-3 120,1-2 1,5-2-58,1-3 0,1 2 50,-2-7 1,-3 1-69,3-6 1,-4-5 23,-6 1 1,2-6 18,-6 6 0,3-6 3,-9 6 1,3-1-59,-12 5 1,0-4 25,-5-1 0,-2 0-163,-3 6 0,-5 1 49,-9 3 0,-3-2-263,-2 8 1,-2-1-48,6 5 1,-4 0-177,4 0 0,-1 6 140,1 4 400,4-4 0,-5 14 0,6-4 0</inkml:trace>
  <inkml:trace contextRef="#ctx0" brushRef="#br0" timeOffset="41359">11981 4756 7569,'36'0'-208,"-5"-7"1,6 4 0,-3-7 534,6-1 1,-4-2-34,-2-2 0,2 1-166,-2-1 0,0 2 44,-4 3 1,-1-1-169,1 6 0,-6 0 23,1 5 0,-7 0 115,1 0 1,-4 6-125,-5 4 0,-4 3 61,-6 2 1,-6 6-129,-4 4 1,-5-3 24,-4 3 0,1-1-77,-7 6 0,7-1 28,-1 1 0,2-6 3,3 1 1,0-7 37,5 1 0,-3-2-238,7-3 293,0 1-55,5 0 1,7-2 161,3-4 0,8-2-90,1-7 1,7-2 98,-1-3 1,3 2-43,1-7 0,2 1-44,3-6 0,-3 0-16,4 1 1,-6-1 3,-4 0 0,1 0 1,-7 1 3,8-1 0,-11 2-165,3 3 164,-9 4-146,-3 6 1,-7 1 13,0 4 0,-2 3-76,-3 7 1,4 0 135,-4-1 1,3-4-50,2 0 154,0 6 1,2 1-123,3 2 0,3-2 109,6-3 0,6-6-52,0-3 0,6 2 98,-2-2 0,-1 0-43,2-5 1,-7-2 65,1-3 0,1 2 26,-5-7 1,2 0-106,-7-4 1,2-3 53,-2-2 0,1 2-47,-6-2 0,0-2-21,-5 1 0,-2-5 26,-3 6 0,-3-6-103,-7 6 0,-1 1-8,-4 8 0,2-1-175,-6 6 1,1 0-163,-1 5 1,-4 1 167,3 4 0,-2 3-450,-3 7 1,6 5 39,-1-1 624,7 1 0,-3-5 0,6-1 0</inkml:trace>
  <inkml:trace contextRef="#ctx0" brushRef="#br0" timeOffset="41601">13774 4168 7569,'15'0'-442,"-7"0"771,-2 0 1,-12 8-58,-4 7 0,-5 1-209,-4 9 0,1 1 6,-7 8 0,1 4-132,-6 6 0,1 0 13,0 0 0,-7 2 89,-4 3 1,3 1-234,-2 4 1,4-3 91,-4-7 1,6 3-262,-1-3 0,10 2-25,4-11 388,4-1 0,1-5 0,0 1 0</inkml:trace>
  <inkml:trace contextRef="#ctx0" brushRef="#br0" timeOffset="42075">13627 4932 7437,'21'0'-330,"-5"0"386,4 0 1,-4 0-26,-1 0 1,5 0 196,-1 0 0,1-6-77,-5-4 0,-1-5 83,1-4 1,0 2-72,-1-2 1,-1-2 47,-3 1 0,-3 0-142,-7 6 0,-7-1-104,-3 0 0,-9 7-119,-6 3 1,-2 4 109,-3 1 0,1 1-68,-1 4 0,1 0 20,0 10 1,4-4 26,1 9 1,6 3 20,-2 1 0,4 4 39,1 1 1,2 1 6,3-1 0,4-4 89,6-1 0,0-1 14,0 1 1,6-2-91,4-8 0,3 1 13,2 0 0,6-7 0,3-3 0,4-4-34,2-1 1,-1 0 30,0 0 1,11 0-80,-1 0 1,11-6 44,-5-4 0,0-3-9,-6-2 1,2 1 76,-6-1 0,-1-5-60,-5 1 1,-6-1 0,-3 6 1,-4 4 10,-1 0 108,-1 7-106,1-4 0,-7 9-6,-3 3 0,2-2 2,-2 7 1,4 0-1,-4 4 0,7 1 68,-2 0 1,3-2-62,1-4 0,6 3-17,0-7 1,6 5 23,-2-6 0,6 1-149,4-5 1,-1 5 85,6 0 1,-5 2-298,5-2 1,-6 1-87,1 4 1,-3 3 422,-1-3 0,6 3 0,1 2 0</inkml:trace>
  <inkml:trace contextRef="#ctx0" brushRef="#br0" timeOffset="42242">15214 5226 7569,'22'0'212,"-6"-5"504,4 1-890,-11-8 0,-4 6 139,-10-4 35,-3 3 0,-13 1 0,-2-2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7:34.7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2588 2279 7801,'-8'0'828,"-5"0"1,5 0-571,-7 0 0,-5 0-95,1 0 1,-7 0-29,1 0 0,-4 0-138,-6 0 1,4 0-141,-3 0 119,-4 0 1,7 0-83,-3 0 1,8 0 103,2 0 0,6 0-581,-2 0 1,4 5 0,1 0 582,7 0 0,-5-5 0,5 0 0</inkml:trace>
  <inkml:trace contextRef="#ctx0" brushRef="#br0" timeOffset="632">3132 2470 7784,'15'0'847,"-6"-6"-677,1-4 1,-5-5-15,5-5 0,0 2-124,4-6 0,1-1 87,0-4 0,-1 0-117,1-1 0,0 1 22,0-1 1,-6 1-203,1 0 0,-2 4-150,2 1 230,3 6 1,-10-2-200,7 10 0,-5-1-33,5 6 101,-7 0 132,10 5 1,-5 7 124,7 2 1,-5 4-83,0 2 1,0 0 124,4 0 0,6 4-5,-1 1 1,8-1-35,-3-4 1,4-5-11,1 0 1,6-7-15,-1 2 1,-1-4 46,-9-1 0,4 0-52,-4 0 1,2-3 123,-1-7 1,1 1-68,-6-11 1,6 2 65,-2-2 0,-3 4 1,-1-4 0,-2 3-29,2-3 1,-4 4-136,4-4 1,-9 9 104,-1 1 1,-5 5-53,5-5 76,-7 7-40,3-4 0,-7 14-18,-4 3 0,-3 8-97,-7 1 1,0 7 55,1-1 0,-1 4-8,0 5 0,0-2-24,1 2 0,-1 2 53,0-2 1,1 2-152,-1-2 0,0-3 80,1 4 1,4-4-111,0-2 1,7-4-78,-2-1 1,3-6-188,2 2 0,2-4 431,3-1 0,9-1 0,9 1 0</inkml:trace>
  <inkml:trace contextRef="#ctx0" brushRef="#br0" timeOffset="2123">4440 2294 7569,'0'8'12,"-5"0"179,0-3 0,0-2 130,5 7 0,-5-5-28,1 5-325,-8-1 1,6 6-21,-4 0 62,-3 0 0,9-6 64,-5 1 1,5 0-108,0 5 1,-3-1 53,2 1 0,0 0 50,5-1 0,0 1-172,0 0 86,0 0 1,2-2-21,3-4 0,-2-2 56,7-7 1,4 0-84,6 0 0,0-2-8,-6-3 0,8-3 75,2-6 0,-1-1-41,1 0 0,1 0 29,4 1 1,-1-1-1,-3 0 1,2 1-9,-2-1 1,-2 5 39,1 0 1,-6 7-3,2-2 0,1-1 6,-1 1 0,-6 0 19,-4 5 0,-2 1 10,2 4 0,2-1-64,-8 5 1,1 1 24,-5 5 1,0 0-95,0-1 0,0 1 55,0 0 0,0-1 8,0 1 0,0 0-64,0 0-154,0-7 172,0 5 0,2-12-81,3 4 1,-2-3 14,7-2 0,0-7 68,4-2 1,1-4 34,0-2-46,6 0 1,-5 0 70,4 1 1,-4 4-27,-1 0 1,-5 7 76,0-2 1,-5-2 61,4 3 1,-4-1-78,5 5 1,-5 0 100,5 0 0,-5 5-70,4-1 0,-5 8 6,1-2 0,-2 1-28,2-1 1,-2 3-12,7-3 0,-5 1 2,5-1 0,-2 3 3,2-3 0,3-4-6,-4-1 0,4 2-7,2-2 1,0 0-11,0-5 1,-1 0 13,1 0 1,1 0-52,4 0 1,-2-7 49,6-3 1,-6 2-45,2-2 1,1 1 36,-1-6 1,-1 0-1,-4 0 1,0 6-19,-1-1 1,1 2 2,0-2 1,-5-3-36,-1 3 1,-4 3 62,5 3-163,-7-5 137,10 8-102,-11-6 15,5 7 36,-7 7 1,0 1-50,0 7 0,0-6 62,0 1 0,0 0 18,0 5 1,0-1-23,0 1 1,0 5-73,0-1 67,0 1 0,0-5 108,0-1-71,6-5 1,2 2 7,7-6 1,0 0-3,-1-5 0,-4 0 4,0 0 1,0-5 45,5 0 0,-1-7-55,1 3 0,1-4 19,4-2 1,-4 0-15,4 1 1,3-3 34,1-2 1,4 2-29,1-2 0,-1 2 46,-3 3 1,2 1-32,-2 3 0,-2-2 5,1 7 1,-6 1 25,2 4 1,-4 0-3,-1 0-52,-1 0 1,-4 1 25,0 4 1,-7 3-66,2 7 0,-5 5-2,-5-1 1,-1 1-132,-4-6 0,-3 6 115,3 0 0,2-1-113,-2-4 1,7-5-38,-2 0 98,3-7 16,2 3 0,7-6 23,3 0 0,3-1 85,1-4 1,6-3-53,0-7 0,-1 0 12,-4 1 1,1 0 47,4 5 0,-4-4-62,4 3 1,-4 3 96,-1 2 1,-5-1-32,-1 1 60,1 0 1,0 7-48,0 3 0,-7 3-35,2 6 1,-3 1 6,-2 0 1,0 0-5,0-1 1,5 3-16,-1 2 1,8-7 19,-2 2 0,-2-4-27,2 0 1,-1 1 11,6-6 1,5 0-82,-1-5 0,6 0 71,-6 0 0,8-5-2,-3 0 1,-1-4 2,1 4 1,-6-5-2,2 5 1,-5-2 11,-5 3-22,3 2 59,-5-5-47,0 7 0,0 2 14,-3 3 1,-3-2-19,3 7 0,1-5-3,-1 5 1,6-2 39,-1 2 1,3 3 1,2-4 1,-5 0 4,0 0 0,3-4-10,1 5 0,9-5 27,-8 5 0,3-7-33,-3 2 0,-1 2 35,1-3 1,0 1-24,-1-5 0,1 0-9,0 0 1,-1 0 24,1 0 0,5 0-2,-1 0 0,3-1 16,-3-4 0,-1 2-27,7-7 0,-3 0 3,3-5 0,-2 1 2,-4-1 1,-2 0 55,2 0 1,-2 2-54,-3 4 1,-1-5 120,-3 5-93,-3-4-40,-7-2 0,-3 5-92,-7 0 0,-7 7 103,-12-2 0,0 5-150,-1 5 1,-1-2 82,-3 7 0,3-5-229,-3 5 1,4 0 94,6 4 0,-2 1-386,6 0 1,0-1 93,6 1 0,-1 0 449,0 0 0,1-1 0,-1 1 0</inkml:trace>
  <inkml:trace contextRef="#ctx0" brushRef="#br0" timeOffset="2974">7424 2573 7569,'0'10'-115,"0"0"1,0-1-95,0 6 1,-2-2 198,-3-3 0,4 3 115,-4-3 0,3-2 21,2 2 96,0 0-226,0 4 1,0-4 56,0 0 1,7-7-4,3 2 1,-1-3-24,6-2 1,-3-2-14,7-3 1,-2 2 42,-3-7 1,6 0-10,-1-4 0,6-1-9,-6 0 1,8-1 19,-3-4 1,4 4-12,1-4 0,1-1 2,-1 1 1,5-6-13,1 2 1,1-4 17,-2-1 0,-1-1 0,6 1 1,-7-5-2,3-1 0,-9-6-5,-2 2 0,-6 3-111,2 2 1,-5 3 108,-6 2 0,0 6-209,-5 3 49,-2 4 78,-2 1 1,-13 10 3,-7 10 1,-4 3-83,4 12 1,-6 3-14,2 1 0,-9 4 52,-1 1 1,-1 7 50,6 3 1,0-1-34,-1 1 0,1 2 110,-1 8 1,1-3-96,0 3 1,4 1 94,1-1 0,7 2-59,3-2 1,5-8 8,9 3 0,0-10 25,0 1 1,2-11-27,3-4 0,5-6 2,9-4 1,4-3-7,7-7 1,-1-2 31,0-3 0,1-3-30,-1-7 0,1-1 43,-1-4 1,-1-1-17,-4-3 1,4-2 4,-3 6 0,-4-5-13,-2 6 0,-2-1 19,-3 6-53,1-1 57,0 7-53,-7 1 3,-1 7 1,-7 2-3,0 3 1,0 3-99,0 7 0,-2-1 104,-3 1 0,3 0-46,-3-1 0,4 1 34,1 0 1,-2-2-77,-3-3 1,4 3 57,-4-4 1,3 0 5,2 0 0,2-5-64,3 1 94,-4 3 0,7-7-12,-3 4 1,-1-3-1,5-2 29,1 0 0,5 0-36,0 0 1,-1-5 20,1 0 0,1-6-14,4 1 1,-2-3 105,6-2 0,-4 0-57,5 1 0,-1-3 56,5-2 0,1 1-57,-1-7 1,1 7 10,-1-1 0,0 2-41,1 3 1,-1-1 23,1 0 0,-3 2 79,-2 3 0,1 4-77,-6 6 0,-1 0-9,-4 0 1,-2 2 14,-3 2 1,1 5-69,-6 5 0,0 3 6,-5 2 1,0 4-111,0 7 0,-7-4-93,-2 3 1,1-8 63,-2 9 0,2-9 159,-2 3 0,-3 1 0,5 4 0</inkml:trace>
  <inkml:trace contextRef="#ctx0" brushRef="#br0" timeOffset="4124">9100 2617 7569,'13'2'52,"-3"3"1,3-4 103,-4 4 1,4-3 152,2-2 1,5 5-58,-1 0 0,8-1-167,-3-4 1,2-1 56,-1-4 0,1 2-70,-7-7 1,8 5 84,-3-5 0,-3 2-83,-1-2 0,1-3 42,-1 3 0,-1-3-142,-4-1 0,-5-1-25,0 0 1,-2 5 31,2 1-57,-4-1 0,-8 0 26,-2 0 1,-10 7-69,-5-2 1,-2 3 22,1 2 1,-1 2-48,-4 3 0,-1 3 54,7 7 1,-3-4 39,3 4 1,2-4 61,-2 9 0,-2-2-66,1 1 1,2-2 107,8 2 0,-1 3-84,6-3 1,0 2 76,5-1 1,2-4-34,3 4 1,4-4 0,11-1 0,1-2 27,4-3 0,7 1 1,-2-6 1,2 0-1,-2-5 0,-1-2-31,1-2 1,6-5 42,3-5 1,2-1-31,-2 0 0,3-4 2,-3-1 1,2 1 13,-2 4 0,-3 0 1,-6 0 1,-1 6 12,1-1 0,-8 5 0,-2-5 0,-4 7 12,-1-2-30,0 3 1,-2 4-24,-3 3 1,1 3 27,-6 7 0,0-5-98,-5-1 0,1 3 37,4 7 0,-3-2-12,3 2 1,-3-2-102,-2-3 128,0 1 0,1 0-13,4-1 0,-2-4 6,7 0 0,0-7-28,5 2 1,1-3 23,4-2 1,1-2 11,3-3 1,4 2 31,-3-7 1,2 0 5,3-4 0,-1-3 18,1-2 0,-6 2 11,1-2 1,-1 1 19,5-2 1,-6 4-59,-3-4 1,-4 4 70,-1 1 0,-7 6-54,-3-1 1,-3 5-99,-2-5 0,-2 7 20,-3-2 1,-5 3-50,-9 2 0,1 0-78,-7 0 0,2 0 37,-1 0 1,-2 7-27,6 3 0,-4 3 84,4 1 1,0 1 58,6 0 0,1-1-73,3 1 1,-2 0 106,8 0 0,-1-1-16,5 1 0,1 0 7,4-1 0,3-1 1,7-3 0,6 2 8,4-7 1,3-1 84,1-4 0,0 0-63,1 0 1,4 0 66,0 0 1,-4 0-42,-6 0 0,-1-4 22,2-1 0,-4 0-46,-6 5 0,4-5 4,1 0 0,1 0-22,-1 5 0,1 0-8,3 0 0,4 0 23,-3 0 1,2 5-10,3 0 1,6 1-72,3-1 0,2-1 70,-2 5 1,2-4-517,-7 5 1,0-2 476,-4 2 0,6 3 0,1-5 0</inkml:trace>
  <inkml:trace contextRef="#ctx0" brushRef="#br0" timeOffset="5049">12745 2294 8978,'-15'0'652,"1"0"-482,-1 0 0,0 0-98,1 0 1,-1 0-78,0 0 0,-4 0 77,-1 0 1,-1 5-140,1-1 1,2 8 57,-6-2 1,4 3-3,-4 1 0,6 3-50,-2 2 0,4-2-89,1 2 1,0-1 70,1 2 0,5-2 20,5 6 1,2-6 44,2 2 0,11 1-5,4-1 0,10-1 33,-1-4 1,2 0-27,-1-1 1,2-4 37,-2 0 0,1-7-27,-1 2 1,2-3 21,-2-2 0,3 0-2,1 0 1,0-2 0,1-3 1,-7-1-23,-4-4 0,1-3 10,-5 3 1,2 2-43,-7-2 1,-2 7 44,2-2-210,-6 3 183,2 2-152,-12 7 0,4-4 52,-3 7 0,-2 0 38,3 4 0,-1 1 9,5 0 0,0-5-3,0-1 0,1 1 108,4 5 0,3-5-66,7 0 0,6-2 131,4 1 1,3-2-74,1-7 0,5 0 90,1 0 0,2 0-12,-7 0 0,7-7-40,-8-2 1,-1-4 2,-3-2 0,-7 0-25,1 1 0,3-1 45,-3 0 1,-4 0-39,-5 1 0,-7-1 17,2 0 0,-4 6-19,-1-1 1,-3 2-156,-7-2 0,1-2-65,-11 7 1,-3 1-174,-1 4 0,1 0-495,-2 0 1,7 0 838,-1 0 0,-4 6 0,0 2 0</inkml:trace>
  <inkml:trace contextRef="#ctx0" brushRef="#br0" timeOffset="6071">13789 2441 7569,'23'-15'-222,"4"0"0,-4-6 256,7-3 1,4-1 114,0-4 0,7 2-11,-2-7 0,4-2-117,1 2 1,-2-7 127,-3 2 1,-3 3-5,-6 2 1,-7 4-115,-4 6 168,-2-4-230,-9 12 1,-3-4 78,-10 10 1,-5 4-113,-10 6 1,-4 1 42,-10 4 0,1 8-50,-6 7 1,1 8 54,-1 1 1,-2 2-62,7 8 1,-1 1 65,6 4 1,0 0-3,-1 0 0,7 0 25,4 0 1,-2 0-12,1 0 0,2-1 28,8-4 0,-1 2-25,6-7 1,0-1-7,5-9 0,7 2 9,2-6 1,4-2-25,2-8 1,6 1 32,4-6 1,3 0-1,1-5 0,0-5 29,1 0 1,6-11-42,3 1 1,3-5 79,2 1 1,5 1-65,0-7 0,5-1 58,-5-8 1,0 3-45,-5-3 1,-6-2 109,-4 1 1,2-5-47,-1 0 1,0 3 12,0-2 0,-4-1-60,3-4 1,-3 0 11,-1 0 1,-6 5-31,1 0 0,-14 6 41,-1-1 0,-2 9-139,-3 6 0,-7 2 69,-8 3 0,-4 6-151,-6 3 0,-3 3 1,-6 2 1,-1 2-6,1 3 1,-2 4 62,-3 11 1,3-2 40,-4 6 0,6 3 24,4 7 0,-1 2-31,7 3 0,-7 8 47,1-3 0,2 5-34,-1 0 0,6-3 106,-2 3 0,6-8-10,4-2 1,3-6-23,7 1 1,0-3-47,0-1 1,7-8 14,3-2 0,3-4-33,1-1 0,1 0 29,0-1 1,4-5 18,1-5 1,-1-2-25,-4-2 0,5 0 46,-1 0 0,7-2-1,-1-2 0,3-5 11,1-5 0,1-1 2,-1 0 0,-1-1-29,-4-4 0,4 4 19,-4-4 1,-1 3-4,2-3 0,-6 4 73,6-4 1,-9 4-118,-1 1 1,0 2-32,-6 3 17,-2-3-8,6 11-63,-11-4 0,3 6 49,-10 0 1,-2 6-75,-3 4 1,-3 3 81,4 2 1,-5 0-24,0-1 0,4 1 48,0 0 0,2-1 10,-2 1 1,4 0-30,6 0 7,-7-1 30,5 1-24,2 0 1,9-6 91,5 1 0,1-6-77,0 0 0,4-2 52,1-2 0,1 0-49,-1 0 1,-4-5 32,4 0 0,1-1-25,-1 1 1,-1 2 0,-4-7 1,1 2-11,4-2 1,-2-3 14,6 3 1,-4-3-4,4-2 0,-4 0-5,4 1 0,-6 1-26,2 3 0,-4-2 22,-1 8 1,0-1 44,-1 5 1,1 0-45,0 0 1,0 6 0,-1 4 1,-4 3-22,0 2 0,-7-1 23,2 1 1,-3 6-53,-2 4 0,-7-2 47,-3 1 1,-4 1-240,-6 4 0,4-1-141,-4-4 1,9 3-546,1-8 921,0 1 0,-5 1 0,1 2 0</inkml:trace>
  <inkml:trace contextRef="#ctx0" brushRef="#br0" timeOffset="6569">15729 2499 7569,'-2'15'-475,"-3"0"349,4 6 1,-12-3 0,5 7 38,-1 1 0,-4-3 0,4 1 1,-5-1 68,0 1 0,4 3-151,0-8 1,7 6 168,-2-6 0,3 7 0,2-3 0</inkml:trace>
  <inkml:trace contextRef="#ctx0" brushRef="#br0" timeOffset="7495">16199 2544 7569,'0'-9'49,"0"3"0,-6 6 54,-4 0 1,-3 0-158,-2 0 1,-4 1 126,-1 4 0,0 2-87,6 3 0,-3 4 60,-2 1 0,2 0-74,-2 4 0,4 3 58,5-3 0,-3 6-104,4-6 1,2 7 31,2-1 59,3-4 0,2 0 35,0-6 0,2-2 6,3-3 0,3 1-35,7-6 0,6 0-4,4-5 0,2 0 144,3 0 1,1-1-65,3-4 1,-3 0-38,3-10 0,-4 4 4,-6-9 0,2 4 27,-6 1 1,-2-5-11,-8 1 0,1-1 1,-6 6 0,0-6-75,-5 0 0,0 1 54,0 4 0,-2 2-112,-2 3 0,-5-1 69,-5 6 0,-6-5-287,0 5 1,1 0 49,4 5 0,0 0-48,1 0 1,-1 0-124,0 0 284,1 7 1,1 1 93,3 7 1,3-6-95,7 1 1,0 0 176,0 5 1,2-5-92,3-1 0,8-1 81,6 2 1,3-2-2,-3-3 0,-1-3 97,7 3 1,-6-3-50,6-2 0,-6-5-83,6 0 1,-5-5 17,4 5 0,-4-6-7,4 1 1,1-3-37,4-2 0,-4 2 33,-1 3 1,-1-3 19,1 3 0,3 4-28,-8 1 1,1 3 110,-6 2-109,1 0 0,0 0 6,0 0 1,-7 7 95,-3 3 1,-4 3-81,-1 1 1,0 1-138,0 0 1,-5 4 79,0 1 0,-4 0-62,4-6 1,0 1 17,5 0 1,0-1 24,0 1 0,0-5 1,0 0 0,6-5 5,4 4 1,3-5 54,2 0 1,5-2-47,-1-2 1,2-2-14,-1-2 1,-2 0 19,6-5 0,-6 0 11,2 0 0,-4-3-6,-1 7 1,0-5-3,-1 6 1,-4-6-1,0 5 0,-5 0 2,5 5 24,-7 0-31,10 0 39,-11 0 0,6 0-22,-3 0-21,-4 0-28,12-7 0,-9 6-6,5-4 0,0 2 3,0-2 1,5 3 28,-5-3 0,4 4 8,2 1 1,1-2-13,4-3 0,-2 3-7,6-3 0,-4 4 2,5 1 1,-1-5 33,5 0 1,-1 0-20,-3 5 0,1 0 6,-7 0 0,6 0 36,-5 0 0,-1 0-41,-4 0 1,-5 7 4,-1 2 1,-5 5-3,1 0 1,1 7-25,-1 4 0,0-2 26,-5 1 0,-5-4-117,0 4 0,-6-6-106,1 2 0,-3-4 222,-2-1 0,-6 6 0,-2 2 0</inkml:trace>
  <inkml:trace contextRef="#ctx0" brushRef="#br0" timeOffset="7711">16464 1941 7569,'8'0'1766,"-1"0"-1853,-7 0 1,-13 0 0,-4 0 0</inkml:trace>
  <inkml:trace contextRef="#ctx0" brushRef="#br0" timeOffset="8014">15023 1823 7450,'0'-8'722,"-6"2"-722,-2 6 0,-7 0 0,0 0 0</inkml:trace>
  <inkml:trace contextRef="#ctx0" brushRef="#br0" timeOffset="68612">1 1074 7569,'0'14'121,"7"-6"621,-6-1-461,6-7-174,-7 0-49,6 0 0,-4-7-50,3-2 1,-4 1 44,-1-2 0,5-5 43,0-5 1,7-6-44,-3 2 1,9-6 48,2-4 1,1-5-97,-1-10 1,3 3 55,6-3 0,0 3-147,1 2 1,-1 5 41,1 0 0,4 6-48,0-1 1,5 8-36,-4 1 1,4 7 20,-5-1 1,1 7 36,-6 3 0,-5 5 15,1-1 1,-7 4 115,1 1 1,-7 8-71,-2 7 1,-7 1 67,2 8 0,-3 3-23,-2 7 1,0-3 6,0 3 1,-5 2-33,0-2 0,-5 1 8,5-6 0,-5 4-33,5-4 0,-6 4 26,1-9 1,2-2-23,-2-3 0,5-2 14,-5-3-47,1-6 0,-6-1-3,0-7 0,5-2-99,1-3 1,5-3-36,-1-6 1,4-8 88,1-2 0,0 1-17,0-2 1,0 7 27,0-1 0,5 3-8,0 1 1,1 5 40,-1 0 0,-2 7 87,7-2 0,-7 5-33,2 5 1,2 5 131,-2 9 0,1 4 65,-1 7 1,-3-1-78,3 0 0,1 2 61,-1 4 0,2-6-75,-2 1 1,-4-1-37,4-5 0,-3 3 23,-2-3 0,0-3-246,0-6 0,0 0-379,0-1-276,0 1 799,0 0 0,-7-7 0,-1-1 0</inkml:trace>
  <inkml:trace contextRef="#ctx0" brushRef="#br0" timeOffset="68870">1236 677 7569,'8'6'0,"-2"-2"315,-6 5-166,0 1 0,5 0 254,0 0-345,0 0 1,-5 4 85,0 1 1,-5 1-56,0 4 1,-6-2-329,1 6 194,4-6 1,-8 8-102,5-6 1,0 0-190,0-6 1,4 1 162,-5 0 172,7-1 0,-4 1 0,7 0 0</inkml:trace>
  <inkml:trace contextRef="#ctx0" brushRef="#br0" timeOffset="69853">1824 736 7569,'14'0'-151,"-5"0"0,-1-5-643,-3 0 1450,-4-7-239,6 4-287,-7 0 0,0 0-76,0 3 1,-7 3-27,-3-3 0,-4 4-16,-6 1 0,2 1 13,-6 4 0,6-1 1,-2 5 1,-1 1-180,1 5 181,1 0 0,4 4-41,0 1 0,1 6-52,-1-2 47,7 4 1,0-3 9,3-1 1,3-4 2,-3 4 1,5-6-1,5 2 0,5-4 3,9-1 1,-1-2 0,7-3 0,-1-4 95,6-6-92,-1 0 1,1-6 25,-1-4 1,5-5 32,1-4-69,5-4 0,-2-8 2,6-4 0,7-2-20,3-7 1,-2 3-89,2-3 0,-2 1-22,2-11 1,-3 7 90,-7-2 1,-8-2 174,-7 2-65,0 0 1,-12 0-52,2 0 1,-2 5 81,-3 5 0,-6 7-30,-3-3 1,-3 11-34,-2 4 0,-7 10-170,-2 5 73,-4 4 1,-2 9 170,0 7 0,-4 6-126,-1 8 1,-1 12 72,1 3-57,4 4 0,-12-4-7,4 0 0,1-5 19,-2 0-3,1 0 0,-1 5 5,1 1 1,6-1 11,-2 0 0,-1-2 6,1-3 0,6-3-30,4-6 1,7-7-9,-2-4-198,3-9 95,2-3 1,2-7 49,3 0 0,3-7-251,6-3 270,1-3 1,0-2-28,0 1 1,1 1 23,3 3 1,-1-3 12,7 3 1,-5 3-1,4 3 0,-6 2 89,2 2 0,1 0 109,-2 0 25,-6 0-197,1 6 0,-8 3 188,4 5-85,-4 8 0,-1-4 79,0 6-146,7-6 0,-11 5 7,4-4 1,2-2-6,-2 2 0,4-7-12,-4-2 0,7-7-5,-2 2 0,3-4-126,1-1 131,1-6 1,0-2-28,-1-7 1,1-1-12,0-4 0,0 2 47,-1-6 0,6-1-22,-1-4 1,3-1 41,-3 1 1,2 0-38,4-1 1,1-4 24,-6 0 0,4-6 32,-4 6 1,4-2 9,-4 2 1,-1 3-65,-4-3 0,-5 4-6,0 6-51,-7-4 1,4 12-111,-7-4 0,0 4 23,0 1-95,0 7 179,0 1 31,0 20 1,-2-1-18,-3 12 1,2 1-6,-7 4 0,0 2 104,-5 3-82,1 4 8,-1 6 0,0-5 61,1 0-47,-1 1 0,0 4 1,1 0-1,-1 0 1,2-5-1,3 0 0,2-11 1,3 2 1,3-11 47,-3 1-22,4-10 1,6-6-28,0-8 10,6-5-32,-3-12 0,12-8-13,-1-10 35,8 3 0,-6-12-221,3 4 100,11-3 1,-14 3 19,13 0 1,-9 4-263,9 1 356,-6 7 0,14-4 0,-4 6 0</inkml:trace>
  <inkml:trace contextRef="#ctx0" brushRef="#br0" timeOffset="72007">3294 765 7569,'4'10'0,"1"0"0,2-7-338,-2 2 174,3 3 86,0-6 0,5 4 404,-3-6-131,3 0-75,2-6 0,1 2-50,4-6 0,-2-4-10,6-6 0,1-4 8,4 4 0,0-8-26,1-1 0,-2-1-65,-4-4 1,4 3 80,-4 2 2,-2 6-26,-1-5 1,-11 7-157,-1-4 177,-5 4-118,2 6 37,1 1 1,-7 1 16,0 3 0,-2 3-4,-8 7 0,1 7 13,-6 3 0,-1 3-5,-4 1 0,2 8-37,-7 2 44,7 4-10,-3 1 1,2 1 8,-1-1-4,0-6-11,6 11 1,-1-9-1,0 9 0,1-3-17,-1-1 0,2-3-5,3-2 0,4 3-1,6-4 0,0-1-6,0 1 0,1-10-26,4 0 51,10-9 1,3 7-28,6-8 0,1 0-11,4-9 1,1 2 129,-1-7-96,0 0 0,1-5 46,-1 1 1,-6 0 9,-3 5 0,-4-4-1,-1 3 0,-1 2 11,1-2 0,-2 5-29,-3-5 1,3 7 12,-5-4-41,7 7 44,-7 0-100,5 0 81,-11 0-24,11 0 0,-10 2-27,7 3 31,-7-3 0,5 9-2,-3-6 1,-3 1-6,3-1 0,3-3-44,-7 4 51,13-6-9,-13 0 0,7 0-27,-3 0 42,3 0 0,7 0 1,0 0 1,0 0 21,-1 0 0,6 0 3,-1 0 1,3 0 168,-3 0-184,-2 0-2,10 0 0,-5-4 203,2-1-197,4-7 1,-10 6 36,6-4-56,-6-3 39,4 5 0,-8-2 30,1 0-35,-7 0 0,3 0 17,-6 1 6,7 5-28,-11-2 18,6 6-47,-7 0 7,0 6 1,0 3 6,0 5 1,-2 1 3,-3 0 0,2-1-2,-7 1 1,7 5-1,-2-1 1,-1 6 3,1-6 1,-5 3-56,5-3 47,-6-2 1,7 5-12,-5-2 0,5-4-10,-1 4 0,-3-4 1,2 4-4,-4-1 1,-3 6 14,3-5 0,-5 4-2,-4-4 1,1 6 1,-7-2 0,2-1 0,-1 2 1,-4-3 61,4 3-60,-4 3 1,-1-12-1,-1 4 11,7-4-8,-5-1 0,12-5-203,-3-1 199,2-5 0,3 2-3,-1-6-249,7 0 150,-5-6 1,11-3-13,-3-5-199,3-8 171,9 6 0,3-12-218,9 4 281,4-4 0,12 0 76,-1 4-76,7-4 0,-4 5 47,7-6 0,5 1 127,0 4 0,0-4-19,-5 3 0,1 1 150,-1-6 0,-5 4-48,0-8 1,0-2 56,5 2 0,5-7 81,0 2-830,7 3 593,-10-7 58,4 12-57,1-5 1,-7 7 87,0 0-258,-6 6 73,-16 1 0,0 9 163,-8 4-247,-5 2 15,-3 7 163,-6 0 555,0 13-609,-6-3 1,-3 18-214,-5-4 200,-1 4 0,0 6-86,1 1 83,-8-1 0,6-5-6,-4 1 0,4-3-3,1-2 1,6-4-7,-1-6-6,7 0 17,-4-1 1,9-6 12,3-3 0,3-10-119,6-4 105,1-4 0,5-2-39,-1 0 0,2-1 32,-1-4 0,-2 9-116,7-4 111,-7 4 1,4 1-1,-2 0 1,-4 7-5,4-2 1,-2-2 54,1 2-68,-2 1-2,4 4 102,-6 6-82,-1-4 1,-4 9 88,0-6-84,-7 6 1,9-7 5,-7 6 73,6-1-72,-3 0 1,7-1 30,0-3 0,-1-4-5,1 4 1,5-3-11,-1-2 1,7 0 0,-1 0 0,-2-5 125,1 0-127,-6-6 1,8 2 16,-6-5 0,1-1 23,-1 0-60,-4 1 0,4-1 3,-11 0 1,5-4-2,-5-1 0,-2 0-8,-2 6 1,-2 1 15,2 3 1,-3-3-13,2 3-52,-8 3 59,-5 1 0,-7 6-22,-4 0 20,4 6 1,-10 3-1,6 5 37,-6 1-36,10 6 1,-7-3 0,3 7 1,6-6 0,-1 6 0,2-6 8,8 6 1,-5-7 1,5 1 1,1 3 177,4-3-178,6 1 0,-1-10 15,10-1 0,1-5 3,8 1 1,4-4 32,-3-1 1,3-1-21,1-4-19,0 3 82,1-11-79,-7 5 0,3 0-1,-7 3 0,1-3 0,0 6 28,-1-3 96,1-3-115,-6 6 1,1-4 5,0 6 0,0 0 1,-1 0 0,3 0-70,2 0 55,-3 0 0,6 0-18,-8 0 1,3 0 0,2 0 0,-6 0 33,7 0-178,-7 0 149,8-7 1,-6 6-147,0-4 133,-1 3 1,3 2-19,2 0 1,-2 0 13,2 0-3,-2 0-10,-3 0-4,1 7 42,-7 1-26,5 0 0,-11 0-3,3-3 26,3-3-20,-6 11 1,6-12-85,-3 4 81,-4-3 5,6 4 3,-1-4-12,-4 5 6,11-7 0,-5 1 1,7 4 1,-5-3 33,-1 3-15,1-4 1,5 4 35,0 0 0,-6 5 11,1-5 1,0 5-92,5-6 40,-7 8 0,5-9-141,-3 7 1,3-7 42,2 2-41,-7-3 1,10-2-181,-4 0 1,4 0-87,-3 0 0,0 0 391,-1 0 0,1-7 0,0-1 0</inkml:trace>
  <inkml:trace contextRef="#ctx0" brushRef="#br0" timeOffset="72416">4661 30 7569,'6'15'1176,"-4"-1"-977,4 1 0,-6-5-93,0 0 35,0-7 0,-1 3-9,-4-6-1074,-3 0 455,-7 0 487,0-6 0,0-2 0,1-7 0</inkml:trace>
  <inkml:trace contextRef="#ctx0" brushRef="#br0" timeOffset="72557">4337 1 7569,'0'21'-528,"0"-5"342,0-1 225,0-9-39,0-6 0,-6-6 0,-2-2 0</inkml:trace>
  <inkml:trace contextRef="#ctx0" brushRef="#br0" timeOffset="72884">1927 162 8147,'-10'-1'1403,"0"-4"-780,7 3-53,-4-11-673,1 5 51,4-7 1,-5 5-1333,7 1 515,0 5 869,0-9 0,0 5 0,0-7 0</inkml:trace>
  <inkml:trace contextRef="#ctx0" brushRef="#br0" timeOffset="73266">4881 1588 7569,'8'15'-906,"-1"-7"649,-7-2 301,0-6 0,0 0 0</inkml:trace>
  <inkml:trace contextRef="#ctx0" brushRef="#br0" timeOffset="73467">5807 1706 7569,'21'0'-134,"-11"0"0,5 0 74,-10 0 43,-4 0-22,6 0 22,-20 0 17,3-7 0,-11-1 0,6-7 0</inkml:trace>
  <inkml:trace contextRef="#ctx0" brushRef="#br0" timeOffset="74041">8321 1750 7569,'14'1'0,"1"4"-285,-7-3 73,-1 4 37,-7-6-142,0-6 317,-7-2 0,-1-7 0,-7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8:52.0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74 7569,'14'-15'0,"-1"0"20,-3 1 255,-3 6-173,-7 1-51,0 1 0,-2 4-36,-3-3 1,-3 3-303,-7 2 1,1 5 286,-1 0 0,0 13 0,0-2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08:45:39.7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8026 103 7569,'-19'0'-507,"-1"0"389,0 0 1,6 0 54,-1 0 1,-5-5-1,-1 0 109,-2 2-126,-1 1 0,-1 2 107,1 0 0,-1 0 8,-4 0 0,-2 0-9,-3 0 1,1 0 44,-6 0 1,-1 0-36,-4 0 1,0 0-2,0 0 1,0 0 3,0 0 0,-2 0 10,-3 0 0,-3 0 11,-7 0 1,-6 0 0,-4 0 1,2 0 5,-1 0 1,6 0-22,-2 0 1,-3 0-43,-2 0 0,-9 5-162,-5 0 0,-7 0 104,2-5 1,-4 0-271,9 0 0,-10 5 258,-5 0 1,47-3-1,1 1 58,-2-3 0,1 0 1,-1 0-1,1 0-6,-1 0 0,1 0 0,-2-1 0,0 0 14,-3-1 0,-1-1 0,1 2 0,-1 0-10,-4-1 0,0 0 0,3-2 0,2 1 64,0 1 1,-1-1 0,-5-2 0,-2 0-26,-4 3 1,-1-1-1,4 1 1,1 0-14,3 2 0,-1 0 1,-2-3-1,-1 1-232,4-1 0,0 1 0,-7-1 0,0 1 231,4 2 1,1 0-1,1 0 1,0 0-14,3 0 1,0 0 0,-3 0 0,-2 0-6,-4 0 1,-1 0 0,2 0 0,0 0-15,6 0 0,0 0 1,-5-1-1,0 0 13,4-1 1,1-1 0,-7 2-1,0 1-3,5-3 0,-1 1 0,-1 0 0,-1 0-22,3 0 1,-1 0-1,1 1 1,0 0-2,-3-2 0,0 1 0,0 1 0,1 0 15,4 1 1,0 0 0,-4 0-1,1 0-2,0 0 0,0 0 0,2 0 0,0 0-204,1 0 1,0 0 0,4 0-1,1 0 187,2 0 1,0 0 0,-1 0-1,-1 0-71,0 0 0,0 0 1,-2 0-1,1 0-47,1 1 1,0-2 151,4-2 0,1 0 0,-49 6 0,7-3 0,1-1 0,3-8 0,0-7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20:02:40.35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809 559 7066,'8'-7'919,"-1"6"-739,-1-12 1,-3 6-74,7-3 1,-5 2 47,5 3 1,-5 2-26,5-7 0,-1 7-24,6-2 0,-5-1 19,0 1 0,-1-5-1,6 5 0,0-5-25,0 5 1,4-4 22,1 4 1,4-2 1,-4 2 0,6 4-13,-2-4 1,-1-2-34,2 2 1,-2 0 39,1 5 1,2 0-14,-6 0 0,4 0 11,-4 0 1,6 0-16,-1 0 1,-2 0-25,1 0 0,-6 0 7,2 0 0,1 0-94,-2 0 1,8 0 97,-3 0 1,2 0-42,-1 0 0,2 0 27,-2 0 1,8 5-60,1 0 1,5 2 32,-5-2 1,6-2-10,-6 7 0,2-5 13,-2 4 1,-3-4 5,3 5 0,-3-2 39,-1 2-56,-1 3 1,1-6-10,-1 2 1,2 4-4,3-3 0,-1 3-7,6 2 1,0-2 0,6-3 0,-1 3-85,0-3 98,0 3-10,6 8 1,-9-5-68,3 4 71,-3 3-11,-3-7 0,4 10 0,-3-6 1,4 6 32,1-1 0,0 2 2,0 3 0,5-3-14,0-2 1,7 1 7,-2-6 1,-4 6-6,-1-2-16,-3-2 0,-2 4-23,0-7 0,2 7-2,3-1 1,3-2 19,7 1 0,0 1 1,0 4 1,-2-1 3,-3-4 1,-4 6-11,-6-1 1,2 1 23,3 4 1,-3-3-1,3-2 1,1 6 4,-1-1 0,12 0-41,-2-4 0,1-1 28,-6 0 1,-2 1 51,-3-1 1,-3 1-53,3-1 1,-3 0 60,-2 1 1,5 4-56,0 0 0,6 6 0,-1-6 0,-3 5-32,-2-5 1,1 6-4,-1-6 1,-1 0-8,-9-4 1,3-3-10,-2-2 1,4 6-37,5-7 1,-2 7 60,7-6 0,-2 3 1,2 1 1,7 1-13,-7-1 1,-1 0 22,-8 1 0,-1-6-18,0 1 0,0-1 1,0 6 0,2-1 11,3 0 0,-2 1 2,7-1 1,-2-1-5,2-4 0,-3 3-1,-7-8 0,-2 6-34,-3-6 0,4 6 27,-4-6 1,-1 8-26,1-3 0,2-1 18,8 1 1,1-1-3,4 2 1,-2 3 2,-3-4 1,-3-1-5,3 1 1,-3-1-4,-2 2 0,-5 2 6,0-2 1,2-4 17,8-1 0,-1 1-16,6-1 1,-5-1-32,4-4 1,0 0 7,1-1 0,-4 1-5,-6 0 1,0-1 5,1 1 0,-6-5 9,0 0 1,0 0-3,5 4 1,5-1-4,0-3 1,0 3-10,-5-3 1,4 3 9,-4 2 1,1-5-18,-10-1 0,4 0 20,-5 0 1,1 4-1,-6-3 1,2-2-10,3 2 0,-3 0 4,4 5 0,5-6 2,0 1 1,5-2-5,-5 2 0,-3 3 26,2-3 1,-4-2-21,4 2 0,-7-2 4,3 2 1,-4 3-29,-2-3 1,1-2-4,-1 2 1,0-2-26,1 2 1,1 3 42,3-3 1,-3 3-22,3 1 1,4 1 9,1 0 1,-3 0 27,-2-1 1,-3 1-30,-1 0 0,-1-6 70,1 1 0,-1 0-49,0 5 1,-4-2 6,-1-3 1,-1 3-35,2-4 0,1 0 26,-6 0 0,6 0 26,-2 0 1,-1 3-28,2-7 1,-1 6 21,5-1 1,-4-2-23,-1 2 0,-1-5 5,2 5 0,-2-6 40,-4 6-37,-2-6-2,4 9 12,-6-12-14,-1 12 1,1-9 6,0 5-2,-1-5 1,1 2 0,0-1-3,-1 0 0,1 6-58,0-9 0,0 11 51,-1-3 1,-4-4 2,0-1 1,-5 2-18,5-2 1,-6 5 10,6-6 1,-6 3-41,0-2 0,0-3 23,1 2-42,-4 5 1,7-8 21,-3 4 2,-3-3-18,11 4 35,-11-4 1,9 6 12,-6-3 11,6-3 1,-7 4 14,5-6 0,-4 2-46,5 3-10,-7-4 34,10 6 0,-9-2-75,6 0 54,-7 0-10,3-5-69,-6 6 29,0-4-189,0 4 236,0 1-18,0-6 52,0 6 123,0 0-143,0-6 144,0 6-135,0-1 30,0-4 1,0 6-3,0-3 0,-1-3-56,-4 2 0,2 3-1,-7-2 0,5 5 12,-5-5 1,2 6-8,-2-1 1,-3-2-89,3 2 110,4-7 1,-7 8-39,3-6 0,2 2 17,-2-2 1,5-4-39,-5 4 39,7-3 1,-5-2 67,3 0-52,3 0 1,-4 2-20,6 3 22,0-4 22,0 6 67,6-7 1,-3-2 13,7-3 1,0 4-29,5-4-4,6 3 1,-5-3 90,4 0 0,1-1-60,-1 1 1,1 3 6,-1-3 0,-4-1 4,3 1-33,-2 0 1,-2 3 80,-1-3-25,1 4-54,0-12-16,-7 11 0,3-6-3,-6 3 1,2 2-11,-2-7 0,-4 5 54,4-5-79,3 0 0,-6 1 33,3-1 0,-4 0-61,-1-5 1,0-1 35,0-4 0,-1 4-91,-4-4 0,-3-1 106,-7 2-167,-6-8 59,4 11 0,-5-5-259,2 6 1,2-4 120,-6-1 1,4 0-583,-5 6 0,6-1 328,-6 0 0,6 1 470,-6-1 0,1-6 0,-6-2 0</inkml:trace>
  <inkml:trace contextRef="#ctx0" brushRef="#br0" timeOffset="2246">559 2441 7569,'-8'0'99,"1"0"1110,7 0-1079,13 0 1,-3 0 128,10 0-165,-4 0 0,4 0 279,-1 0-236,7-7-35,-3 5 1,7-4 259,-1 6-215,0 0-26,1 0 0,-1 0 22,1 0 0,4-5-45,0 0 0,7 0 11,-2 5 1,5-5 4,5 0 0,-1-1-10,6 1 1,-7 3-29,2-3-64,-3 4 0,-2-4 42,0 0 1,5-5-10,0 5 0,6-6-66,-1 1 1,5 2 91,5-2 0,1 0 2,4-4 0,-4 0-4,-6 5 0,5-4 5,-1 3 0,11-3-155,4-2 0,2 0 146,8 1 1,-6-6-49,-8 0 0,-1-4 50,1 4 0,-1-6-50,1 2 0,6 1 41,3-2 0,-3 2-93,-2-1 1,-3-4 76,-1 4 0,8 1-109,6-2 0,2 2 72,-41 12 1,0-2-1,32-13-6,3 6 1,-11-6 29,5 2 0,7 1-19,-1-2 1,4 6 0,-10-6 1,1 6-2,-6-6 0,1 2 20,-1-1 0,2-4-12,4 3 1,6-2-21,3-3 1,-3-1 2,-12-3 1,1 3-7,-1-3 1,12-2-291,3 1 1,2 3 301,-7 7 1,-6-3-23,-3 4 1,-2-4 17,11-1 0,0 1 36,5 4 1,-6-3-180,-4 8 0,-9-2 200,-5 1 0,-9 2-56,-1-6 1,0 4-46,5-5 1,0 6-6,-1-6 1,8 1 57,2-6 1,-7 6-31,-2-1 1,1 6 22,4-6 1,-1 7-12,-4-1 1,0-2-1,0 1 0,0 0 19,-1 6 0,-1 4-16,-3 0 1,-3 0 136,-7-4 0,2-1-194,3 0 0,-2 0 59,7 1 1,5-1-69,5 0 1,1 1 55,-1-1 311,-10 7-359,3-5 0,-8 5 186,0-7 0,5 0-160,-5 0 0,6 6 5,-1-1 1,3 5 0,2-5 0,-5 2 46,0-2 0,-7-1-49,2 6 1,-8-2 8,-2 2 1,-1 2-6,1-7 1,3 7 131,-2-2 1,2-1-130,2 1 1,0-2-25,0 2 1,0 2 32,0-7 0,-4 7 2,-1-2 0,-6 2-15,1-2 1,-5 3-1,-4-3 0,1 4-4,-7 1 1,6-2 4,-5-3 1,1 4 6,-2-4 1,-1 3-6,7 2 0,-2 0-103,1 0 1,4 0 100,-3 0 0,-3 0-13,3 0 1,-6 0 0,6 0 0,-5 0-4,4 0 0,-4 5 13,4 0 1,-6 0-11,2-5 0,1 5 49,-1 0 0,4 4-45,-4-4 0,-1 2 0,-4-2 0,0-4-10,-1 4 0,1-3 12,0-2 1,-1 5 0,1 0 1,-5 0-2,0-5 0,0 0 63,4 0 1,-4 0-90,0 0 86,0 0-54,4 6 5,1-4 106,-7 4-63,5 1-31,-11 1-123,4 7 0,-6-1 79,0 1 1,0 0 27,0-1 0,-1 1 17,-4 0 0,-2 0 8,-2-1-24,2-6-31,1 5 106,4-4 24,-11 5-112,11 1 125,-4-7-88,-1-1 68,5-7-57,-4 0 37,19-7 1,-3 4-29,9-7 52,-2 0-55,-3-4 0,3-1 80,2 0 1,-2 1-64,2-1-2,-2 0 227,-9 0-219,5 1 0,-7-1 61,4 0-49,-3 7-7,-7-5 1,-2 7-36,-3-4 1,-3-2 12,-7 7 0,-4-6 0,-1 1 0,-1-1-62,1 1 0,4-3 91,-4 3-29,4-3-242,-5-2 0,4 2 75,-2 3 0,3-3-471,1 4 0,-5 0 268,1 0 1,-3 5-642,3-1 0,-4-1 991,-6 1 0,-1-6 0,1 2 0</inkml:trace>
  <inkml:trace contextRef="#ctx0" brushRef="#br0" timeOffset="4289">0 5763 7138,'15'0'-332,"0"0"344,-7 0 0,5 0 130,-3 0 1,3 0 213,2 0 1,-1-5-171,1 0 1,5-2-34,-1 2 0,1 2 155,-6-7-211,1 7 0,6-5 24,4 3 1,-2-2 24,1-2 1,2-5-56,9 5 0,2 1 47,7-2 0,0 0-99,1-5 0,4 1 58,0-1 1,4 0-7,-4 0 0,0 1 18,-4-1 1,0 0-13,4 1 0,4-1-32,5 0 1,6-4 33,0-1 1,9-1-66,-4 1 1,1-1 59,-6-4 0,-2-2-91,6 2 1,8-7-255,7-3 1,2-4 281,-2 5 0,-5-5 20,-9 4 1,8-1 4,-4 2 1,6 1-8,-1-6 0,2 6 5,3-1 0,-3 2-81,-6-3 1,-4 3 71,4-8 1,-4 6-84,8-5 1,9 0 45,1-5 1,-8 1-5,-6 4 1,-4-4 2,3 4 1,7-3 6,4-2 1,-39 22-1,1 0-21,1 0 0,-1-1 0,41-21 21,-9 0 0,4 0 29,1 0 0,-1 0-27,1 0 0,-1 0 20,1 0 0,-8 5-35,-6-1 0,-1 3-1,6-2 1,4-2 57,1 6 0,9-4-39,-5 5 0,0-7 74,-9 2 0,4-2-66,1 2 0,7-8 15,2 2 1,-1-2-10,1 3 1,-6-5-13,-9 0 0,1 0-9,-1 5 0,6 0 0,-1 0 0,5-4-52,-4 4 1,-4-10 59,-2 5 1,-6-6-53,12-4 0,-6 0 37,-31 30 1,0-1-1,38-27-51,-2 3 0,-1 4 48,-14 6 0,3 0-168,-3-1 0,-2 6 139,3 0 1,1 5-4,-1-5 1,-1 6 7,-4-1 1,-5 3 9,0 1 0,-7 1-46,2-1 0,2 1 41,-2 0 0,8 1-63,2 3 0,1-2 53,9 2 0,-12 2-1,2-1 1,-5 4 5,0-4 1,-2 1-5,-3-2 1,-3-1 40,3 6 0,1-4-42,-1 4 0,5-4 304,-5 4 0,5-1-295,-5 1 0,0 2 193,-5-6 1,-5 6-188,1-2 0,-6-1 9,5 2 1,0-3-79,5 3 0,5 2 64,0-2 1,2 2-11,-2 3 1,-3-1 5,3 0 0,-5 1 6,-5-1 0,-3 2-10,-7 3 0,1-3 51,-1 3 0,0 2-49,1-2 0,-6 5 53,1-4 1,-1 5-57,6-1 1,-6-3 1,1-2 0,-1 2-96,6-2 0,-1 6 103,0-6 1,1 0-30,-1-5 1,1 6 16,-1-1 1,0 0-24,1-5 1,-6 5 6,1 1 0,-2 4-29,1-5 1,2 7 24,-6-2 1,4 3 85,-4 2 0,0 0-58,-6 0 1,1 0-12,0 0 0,-1 2-112,1 3 1,-5 1 108,0 4 0,-5 3-30,4-3 0,-4 1 17,5-1 1,-2 3 54,2-3-96,3 3 0,-11 2-88,3-1 0,-4 1 99,-1 0 1,0-1 4,0 1 0,0 0 74,0 0-63,0-1 0,-1 1 97,-4 0 1,3-6-83,-3 1 89,4-6-11,-6 9 31,5-12 90,-4 6 1,17-19-29,4-2 1,3-6-101,-3 0 1,4 4 113,1-3 0,4-3-93,-4 3 1,0-1 30,-6 5 0,1 1 28,0-1 0,-5 0 22,-1 1 150,1-1-205,5 0 50,-7 7-146,-1-5 98,-7 5-19,-7 0 0,-3 1-99,-9 7 0,-4 0 56,-7 0 40,-12 0-323,9 7 1,-21-4-586,10 7 0,-5-5 435,0 4 0,2 1-611,-7 5 1033,0 0 0,-5 6 0,0 2 0</inkml:trace>
  <inkml:trace contextRef="#ctx0" brushRef="#br0" timeOffset="7282">456 3543 7111,'15'0'2,"-5"0"47,-1 0 0,1 0 47,5 0 0,0-2 155,-1-3 0,1 4 20,0-4-130,-1 3 0,3 2-32,2 0 1,-2-5 37,2 0-60,4 1 0,-5 4 35,7 0 1,-3 0-33,3 0 0,3-2 7,-4-3 0,6 3 0,4-3 0,-3 4-10,3 1 1,9 0 97,1 0-108,3 0 1,-1 1 31,3 4 1,-2-1-6,7 5 0,-7-4-13,2 5-5,-3-7 1,-2 10-26,0-3 0,9-2-4,5 2 0,3-2 3,7 2 1,1 3-24,5-3 0,-7 3-707,-4 2 728,-2 0 1,-3 1-93,1 3 1,11-2 111,4 2 0,4 3-44,1-3 0,-11 6 43,1-6 0,3 7-112,-4-1 1,9 3 102,-3 1 0,4 1-57,5-1 0,-3 0 58,-6 1 0,-6-1 5,1 1 0,0-3-33,4-2 1,12 3 1,3-4 1,-3 4 16,-6 1 0,-6-1-4,-4-4 0,4 6-6,1-1 0,4 1-1174,5 4 1168,-3-3 1,-6 3 3,-1 1 1,-4 5-133,0 0 117,-1-4 0,11 4 37,-1-5-134,0-1 0,-4 0-50,-1 1 1,-6 4 136,-3-5 0,-2 7 41,2-2 1,4 4 7,11 1 1,-9 0-38,3 0 0,-9 0 4,0 0 0,-4-5-106,-1 0 97,0-6 1,1 8-16,4-7 1,-2 5-6,7-4 1,-7 4-48,1-5 0,-7 2 323,-2-2 1,-2-1-281,2 6 0,3-1 2,-3 1 0,8 2-14,2-7 1,4 5 4,-4-4 0,-2-1 1,-8-5 1,-3 6 37,-7-1 1,2 0 0,3-4 0,-4 4 125,4 0 1,2 2-88,-2-1 1,0-3 5,-5 7 0,0-4-29,0 4 0,-5-6 20,1 1 0,-6 2-72,5-2 1,-1 0 642,1-4 1,3-6-646,-2 1 1,4-1 92,5 6 1,-4-3-158,4-2 0,-3 3 124,-2-4 0,4 4-64,-4 1 0,3 1-10,-8-1 1,4 1 11,1-1 0,5 0-4,0 1 0,1-3 0,-1-2 1,-3 3 7,3-4 0,-3-1-7,-2 2 0,-5-6-12,0 6 0,-6-7 10,1 1 1,-3 3-74,-1-3 0,4 1 65,0-6 0,6 6-42,-6 0 0,7-1 3,-2-4 0,-2 0-3,3-1 0,-1 1 3,5 0-1,-5-1 18,0 1 1,-6 0-130,1-1 128,-3 1-9,-1 0 7,-1 0 58,0-1 1,1 3-69,-1 2 1,6-2 23,-1 2 1,7-3-1,-2-1 1,-3 0 2,-2 0 0,2-1-42,-2 1 0,-1-2 35,-8-3 0,1 3 21,-7-3 1,1-2-23,-5 2 1,-6-5-36,1 4 0,-5-4 27,5 5 0,-5-2-47,5 2 15,-7 3 1,3-10-5,-6 7 0,0-5-129,0 5-12,0-7 157,0 10 0,-5-10-7,1 7 1,-8-5 54,2 5 1,-1-5-60,1 5 1,-5-5 67,1 4 1,-1 1-57,-5 5 1,4-5 8,1-1 0,1 1-18,-1 5 0,0-2-27,1-3 69,-1 3 1,5-7-68,0 4 151,7 3-103,-4-11 1,14 4 70,3-6 0,3 0-42,2 0 0,6-4 14,3-1 0,-1-7 44,2 2 0,-6-3-48,6-1 0,-6 4 61,6 0 0,-6 2-55,6-2 0,-2-1 148,1 6 1,2 0-83,-6 5 0,1-2 22,-1-3 1,-4 4-53,4-4 1,-4 3-4,-1 2 1,-5-5 4,-1 0 0,-4-1 71,5 1-102,-7 3 31,4-11 1,-9 7-53,-3-4 1,-3-3 39,-6 3 0,2-5-106,-3-4 1,7 2-147,-11-2 0,6-2-250,-7 1 1,4-5-161,1 6 1,-5-2-2,1 1 636,-1-3 0,-1-6 0,-2-1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20:02:51.80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2278 7569,'10'0'-436,"-1"0"273,-5 0 0,9 0 194,-3 0 0,3 0 225,1 0 0,1 0-123,0 0-73,-1-6 0,6 3 60,0-7 0,4 5 72,-4-5 1,6 5-75,-2-5 1,-1 6-11,2-6 1,-6 2 0,6-2 1,1-3 4,8 3 1,4-3 19,6-2 0,2 0 16,3 1 1,3-1-4,7 0 1,-2 1-25,-3-1 1,-4 0 1,-6 1 1,1-1-83,-1 0 1,5 0 80,0 1 1,11-1-71,-1 0 0,9 6 53,1-1 1,1 0-64,-1-5 1,-4 1 63,-6-1 1,11 5-173,4 0 0,2 0 141,-2-4 1,3-1 2,-4 0 1,4 1-47,-8-1 1,-1-1 57,6-4 1,-2 4-120,11-4 0,3 4 101,3 1 0,-4-5-39,-12 1 0,10-6 15,1 6 1,10-6-301,-5 6 1,-3-3 264,-3 3 1,-12 3 32,-3-4 1,1 4-206,-1 1 1,9-3 203,2 3 1,-1-3-45,-5 8 0,-4-3 35,0-1 0,-6-1-75,6 0 1,0 2 43,4 3 0,7-3-4,3 4 1,-3-4-37,-1-2 0,-9 0 42,-1 0 0,1 2 25,8 4 0,-3-5-26,4 5 0,-4 1 80,-2-2 0,-4 2-74,0-2 0,-1-3-10,6 3 0,6 2-3,3-2 1,-1 0-3,1-5 0,-6 6 0,1-1 1,-3 0 17,-1-5 1,1 6 26,3-1 0,-3 2-35,4-2 1,-9-2 37,-1 7 1,-6-6-55,6 1 0,-1-3 4,6-2 1,4 1-15,1-1 0,-2 0-7,-9 1 1,2-1 7,-6 0 1,6 1 18,-1-1 1,4 0 2,6 0 0,-6 1-17,1-1 0,-7 0 8,-8 1 0,-1 1 2,1 3 1,6-3 11,4 3 1,-2-3-11,2-2 1,-12 5 1,2 1 0,-6-1 136,1-5 1,-1 0-136,-4 1 1,3 1 261,7 3 0,4-8-266,1 3 0,0-3-41,-5 3 1,-7 1 208,-3-1 1,-8 5-187,-2 0 1,-5 1 47,5-6 0,-4 0-53,4 1 0,-2 4 33,3 0 0,9 0-23,0-5 1,0 1 10,0-1 0,-4 5-7,-1 0 0,-6 1-5,-4-6 0,-3 5 7,-1 0 1,-6 7 16,1-2 0,-7 4-1,1 1 0,-2 0 0,-3 0 0,-4 0-15,0 0 1,0 0 2,4 0 1,1 0-28,0 0 0,-5 0 26,-1 0 1,1 0-20,5 0 0,-5 0 15,-1 0 0,-4-5-54,5 0 1,-5 0 29,5 5 1,-5 0-7,5 0 0,-6-2 9,6-3 1,-5 4 4,5-4 1,-5 3 31,5 2 1,-1-5-33,6 0 0,0-1 50,0 1 1,-1 2-43,1-7 1,5 2 36,-1-2 1,6-2-30,-6 8 0,2-8-1,-1 2 0,-4 4-35,4 1 0,-4-2 30,-1 2-138,0 1 118,-1 4-137,-5 0 105,-3 0-178,1 0 96,-6 0 45,6 6 42,-7 2 8,0 7 0,-2-2 35,-3-3 0,4 3-30,-4-3 0,2 3 41,-2 1 1,3 1-35,-3 0 1,-1 0 94,1-1-45,0 1 0,5 0 6,0-1 48,0 1-77,0 0 1,0-5 17,0-1 0,1-5-5,4 1 0,-1-4 13,5-1 1,1 0-9,5 0 0,0 0 48,-1 0 1,1-1 67,0-4 0,4 1-105,1-5 1,1 0 70,-1 0 0,-2-4-57,6 3 1,-4-3 124,4-2 0,-6 0-107,2 1 1,-9-1 82,-1 0 1,-5 5-57,5 1 0,-7 4 127,2-5-181,-3 0 0,-9-3-4,-3 3 0,-5-1 99,-4 6 0,1-2-47,-7 2 0,1 2-102,-5-7 0,1 5 84,3-4 1,-1 4-246,7-5 0,-6 5 77,5-5 0,1 2-172,4-2 0,5 2-978,1 3 0,-1 4 132,-5-4 1136,7 3 0,-5 2 0,5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20:02:54.73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1397 6784,'10'0'598,"0"0"1,-1-1-297,6-4 0,0 1-98,-1-5 0,1 0-4,0 0 1,6-4-63,4 3 1,-3-3 16,3-2 1,1 0-37,8 1 0,4-3 22,6-2 0,7 2-115,3-2 1,-1 1 52,6-2 0,-2 2-70,12-6 1,-4 1-51,9-2 1,3-1 91,11 7 0,3-6-239,-3 6 0,-1-1 377,-9 5 0,6-1-109,9-4 1,3 4-38,-45 6 0,1 0 0,-1 1 0,-1 0-47,48-10 0,-1 2 57,-4-2 0,3 3-71,-45 8 1,1 1 0,-2 0 0,0-1 90,43-7 1,0 1 16,-10-1 1,10 2-57,5 3 1,-47 3 0,-1-1 9,2 1 0,-1 0 0,47-8-27,0-5 1,-48 11-1,0 1-1,4-2 0,0 0 0,-1 1 1,0 0-14,4-3 0,-1-1 0,42-6 26,-47 7 1,1-1-1,-4 2 1,2 0-54,6-2 1,0 1-1,-3-1 1,0 0 26,2 3 0,-2 0 0,45-9-69,-5 4 1,4 0 70,1 1 0,-46 6 0,2-1-19,0-1 1,0 1 0,-3 1 0,0-1 14,47-10 0,-48 10 0,0 1 1,4 1 0,0 0 1,0-3-1,1 0-6,2 0 0,-1 0 0,-3 0 1,-1 1 5,46-6 1,0 0-18,-47 8 0,0 0 0,1-1 0,-1 1 16,1-1 0,-1 1 0,39-1-7,-7 3 1,-6 4 2,-3 1 1,4 0 94,0 0 0,6 0-43,-6 0 1,0 0 9,-4 0 1,-2 0-139,-4 0 0,11 0 96,-1 0 1,9-5-129,6 0 1,-15-7 74,1 3 0,-3 2-30,3 2 0,-4-1 32,-2 1 0,-7 0 21,7 5 0,-9 5 69,0 0 1,-10 6 80,-5-1 0,-4-2-149,-1 2 1,7-5 164,3 5 1,-2-6-199,2 6 1,0-5 338,5 5 1,-5-7-317,0 2 0,-7-3 110,2-2 1,-5 0-170,-5 0 0,9 0 69,-4 0 0,3 0-3,-3 0 1,-5 0 28,1 0 1,-1-2-24,5-3 1,-7 4-63,-2-4 0,-1 3 60,-5 2 1,4 0-98,-8 0 1,2 0 86,3 0 0,-1 0 6,0 0 0,1 0-19,-1 0 1,1 0 57,-1 0 1,-1 0 4,-4 0 1,4 0-51,-3 0 0,-3 0-6,3 0 0,-5 5 15,4 0 0,-6 0-161,2-5 158,-4 6 1,-3-2-78,-3 5 1,1-4 58,-6 5 0,7-7-56,-3 2-16,-2 3 1,6-4 55,-3 5 0,-2-5-96,2 1 0,0 1 89,4-1 0,1 2-74,0-2 71,-1-4 4,1 6 0,-5-2 96,0-1 0,-2 3 36,2-2-124,3-3 79,-12 11-91,6-12 90,-7 12-31,0-11 0,0 6-79,0-3 65,0-3 30,0 11-28,0-12 0,0 8-21,0-5-8,-7-2 0,4 9 9,-7-6-42,7 0 61,-4-5 0,6 5-88,-4 0 77,3 0 0,-3-5 61,10 0-13,3 0 1,7-5-44,0 0 0,1-5 77,4 5 1,-2-1-68,6 1 1,-4 2 101,4-7 0,-4 2-51,4-2 1,1-3-4,4 3 1,-4-1-14,-1 1 1,-4-3 196,4 3 136,-12 4-172,7-8-69,-17 6 1,-8 0-45,-14 3 0,-6-1 65,-4 1 1,1 0-60,0 5 1,-1-5-104,1 0 0,4-6 104,1 1 1,6 2-126,-2-2 0,4 0-132,1-5 0,1 1-249,-1-1 1,0 0-735,0 1 0,1 1 1159,-1 3 0,0-10 0,1 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20:02:58.52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471 0 7462,'-10'0'197,"0"0"-114,0 0 0,-6 7-37,-3 2 84,-4 4-52,-7 2 1,6 0-157,-1 0 140,1 6 0,-6-3-88,1 6 0,0 1 0,1 4 70,3 0 0,-1-1-71,7-3 0,-1 3 8,5-4 1,1-3 48,-1-1 1,5 1-38,0-1 22,7-1 0,-4-4 0,7 0 7,0-1 22,0-5-62,0 4 1,7-7 14,3 4 0,3-4-5,2-6 0,4 0 21,1 0 0,-1-6-5,-4-4 0,5 2 49,-1-2 0,1-1-48,-5-9 0,-6 4 52,1-4 0,-7 4-41,2 1 1,-3 0 11,-2 1 1,-2-1-235,-3 0 126,-3 7 0,-11 0-143,-1 3 1,-6 4 0,1-3 218,-2 8 0,-3 4 0,1 6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20:04:33.50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1 603 7569,'14'0'-234,"-4"-1"234,0-4-226,-7 3 0,10-11 44,-3 3 0,3-3 483,2-1 1,-1-3-73,1-2 0,0 1 16,0-7 0,-1 6-52,1-6 1,1 1-113,4-6 0,-4 1-4,4-1 1,-4 1 16,-1 0 0,0-2-111,-1-4 1,-1 6 102,-3 0 1,-3 1-168,-7 8 0,0 1-25,0 4-23,0 0 1,-2 2 39,-3 3 1,-3 4 81,-7 6 0,1 6-16,-1 4 1,0 8 4,0 2 0,1 7 23,-1 3 1,0-1-22,1 6 1,-1 0 89,0 0 0,1 1-61,-1-2 1,0-3-8,0 3 1,1-3-7,-1-1 0,5-1 7,0 1 1,6-6-95,-6 1 1,7-6 84,-2 6-214,-4-7 107,8 3-85,-6-6 145,7-7 1,0-8-13,0-10 0,12-3 99,2-2 1,6-4-85,0-1 1,-2-5 100,6 6 1,-6-1-86,2 6 0,1-1 87,-2 0 1,1 7-66,-5 3 1,-1 3 89,1 2 0,0 0-36,0 0 1,-6 5 7,1 0 0,-2 7-44,2-3 0,2 5 12,-8 0 1,6 1-68,-5 0 67,7-1 0,-6 1-32,4 0 1,-2-2 19,-3-3 0,-2 1-167,7-6 0,-2 1-13,2-1 0,-2-3 170,-3 3 0,3 3 0,7 0 0</inkml:trace>
  <inkml:trace contextRef="#ctx0" brushRef="#br0" timeOffset="389">1059 765 7783,'-7'-8'1150,"4"-3"-878,-7 6 0,5-2-40,-4 2 1,5 2 358,-1-7-397,-3 0 0,2-9 12,-4-1 1,3-1-174,7 1 1,0-3 99,0-6 1,0 5-185,0-1 0,2 1 42,3-6 1,1 1-274,4-1 0,3-4-66,-3 0 0,3-1 201,2 6 1,0 6-489,-1 4 0,1-3 250,0 3 0,-1 1-289,1 8 1,0 3 673,0 7 0,6-6 0,2-2 0</inkml:trace>
  <inkml:trace contextRef="#ctx0" brushRef="#br0" timeOffset="683">1764 339 7569,'0'-8'-1020,"0"1"1815,0 7-675,-6 7 1,3-1 9,-7 4 0,2 3-8,-2-3 0,-3 5-54,3 4 1,-8-1 9,-2 7 0,-1-6-198,2 6 87,2-1 1,-9 4-309,7-3 1,-1 2 181,5-2 1,-4-4-621,-1-1 779,7 2 0,0-5 0,5 4 0</inkml:trace>
  <inkml:trace contextRef="#ctx0" brushRef="#br0" timeOffset="907">1662 780 7569,'6'8'-14,"-4"-1"177,4-7 12,-12-7 1,-1-3 245,-3-9 0,-3 1-238,4-7 0,-5 1-54,0-6 0,2 6-117,-2-1-10,2 1 0,-9-1-546,6 1 1,1 4 315,-1-4 0,0 6 228,0-2 0,1-3 0,-1 0 0</inkml:trace>
  <inkml:trace contextRef="#ctx0" brushRef="#br0" timeOffset="1236">1838 883 7569,'15'-15'-296,"-1"-1"-388,1-4 574,0-3 0,-2-6 304,-3-1 0,3-6-108,-3-3 0,1 2 67,-1-2 0,1-1-146,-6-4 0,0 2-32,-5 3 0,0-1 25,0 11 0,-7-10 0,-1 8 0</inkml:trace>
  <inkml:trace contextRef="#ctx0" brushRef="#br0" timeOffset="2275">2573 662 6849,'0'8'447,"-7"-1"0,-1-7 0,-6 0-319,-1 0-78,0 0 1,-4 2-112,-1 2 1,0-2 83,6 3 1,-1-2-122,0 2 0,-4-3-28,-1 3 0,0 1-203,6-1 0,-1 0 141,0-5 188,7 0 0,-11 7 0,2 1 0</inkml:trace>
  <inkml:trace contextRef="#ctx0" brushRef="#br0" timeOffset="2553">2499 456 7381,'9'0'-84,"-1"0"-50,-3 0 393,-4 0 252,6-6-262,-7 4-114,0-11 1,-2 12-47,-3-4 0,-3 3 70,-7 2-98,1 0 0,-1 0-110,0 0 1,1 0-352,-1 0 280,0 0 0,1 2-152,-1 3 0,0-4 39,0 4 233,1-3 0,-1 4 0,0 2 0</inkml:trace>
  <inkml:trace contextRef="#ctx0" brushRef="#br0" timeOffset="2986">3220 339 6679,'-2'13'96,"-3"-3"1,-3 3 176,-7-3 0,1 4-203,-1 6 0,-1-4-38,-4 4 1,4 1-19,-4-1 1,4 4-119,1-4 1,0-1 38,1-4 0,4 1-347,0 4-188,0-4 450,2 6 1,-3-13 149,6 1 0,-7 0 0,4 5 0</inkml:trace>
  <inkml:trace contextRef="#ctx0" brushRef="#br0" timeOffset="3208">3131 736 7569,'7'8'-404,"-5"-2"551,4-6 153,-6-6-208,-6-2 1,2-7-4,-5 0 1,4-4-7,-5-1 0,0-6-38,-5 2 0,1 1-107,-1-2 0,0 6 8,1-6 1,-1 7-337,0-2 1,1 4-508,-1 1 897,7 1 0,-12-1 0,4 0 0</inkml:trace>
  <inkml:trace contextRef="#ctx0" brushRef="#br0" timeOffset="4294">3484 603 6261,'5'-14'334,"0"-1"0,2 0-323,-2 1 0,-2-3-14,7-2 1,-6 2-4,6-2 0,-2-2-11,2 1 0,3 0 28,-3 6 1,-2-1-25,2 0 1,-5 5 16,5 1 0,-5 5-16,4-1 1,-4 4 10,5 1 71,-7 6 0,9 3-50,-7 5 0,0 6-10,-5-1 0,0 8-16,0-3 1,0-1 17,0 1 1,-5-4-25,0 5 0,0-7 24,5 1 0,0-3-17,0-1 1,0-5-12,0 0-9,0-7-175,0 4 192,0-21 0,5 5-6,0-11 1,5 4 15,-6 1 0,8 0-20,-2 1 1,-2-1 15,2 0 0,-2 5-25,2 1 35,3 5 35,-5-2 0,2 6 7,-1 0 1,-5 1-25,1 4 1,-4 4-19,-1 5 1,0 1 39,0 0-33,0-1 1,2 1 29,3 0-8,-4-7-35,6 5 3,-1-11 1,-2 4-3,6-6 1,-6-5-25,6 0 0,-2-6 29,2 1 0,3-3-23,-3-2 1,-2 6 16,2-1 0,-5 5-55,5-5 50,-7 7 1,5-4-4,-3 7-1,-3 0 1,4 0-12,1 7 1,-6 1 13,4 7 0,-1-6-10,0 1 0,-2-5 8,3 5 0,2-5 11,-3 5 1,3-7-12,-2 2 0,1-2 12,4 2 0,3-3 19,-3 3 0,-2-4 33,2-1 38,0 7-88,5-6 1,-1 6-3,1-7 1,-5 0 8,0 0 1,-6-5 2,6 0 0,-7 0-1,9 4 1,-7-4 17,6 3-19,-3-5 1,5 9 9,-3 3 1,2-2-3,-7 7-13,6-7 3,-3 10 0,7-6 85,0 3 1,-6-4-45,1-6-90,0 0 1,5 0 52,-1 0 0,-4 0 1,0 0 0,-5 0 41,5 0 1,-5-5-39,4 0 1,-4-6 2,5 1 0,-5-3-2,5-2 0,-7 1 22,2-1 0,-3 5-15,-2 0 0,0 1-8,0-6 1,0 5-54,0 0 0,-2 5 58,-3-4 0,-3 5-98,-7-1 1,-4 4 83,-1 1 0,0 0-175,6 0 1,-3 0-85,-2 0 1,2 6-102,-2 4 1,3 3 33,1 2 313,0-7 0,0 12 0,1-4 0</inkml:trace>
  <inkml:trace contextRef="#ctx0" brushRef="#br0" timeOffset="4725">4587 471 7569,'-8'0'-1688,"1"0"2008,0 0-198,-1 0 1,-6 0 26,-1 0 0,0 5-112,1 0 0,-1 6-21,0-1 0,0 3 20,1 2 0,4 0-25,0-1 1,5 1 24,-5 0 1,7 1-31,-2 4 0,4-4 22,1 4 1,1-4 3,4-1 1,5-2 22,10-4 1,-4-2-27,3-7 1,3 5-22,-3 0 1,7-2 21,-1-8 0,-4-3 15,-1-7 0,-4 1-11,-1-1 1,-1-1 28,1-4 0,-5 2-41,0-6 1,-7 6-7,2-2 1,-8-1-152,-2 1 1,-7 1 56,3 4 0,-9 5-335,-2 0 0,-5 5 413,6-4 0,-7 5 0,3-2 0</inkml:trace>
  <inkml:trace contextRef="#ctx0" brushRef="#br0" timeOffset="4993">4807 60 7569,'0'8'-824,"0"5"712,0-3 1,0 3 68,0 1 30,0 1 288,0 0-124,0-1 0,0 6-82,0 0 0,0 6-4,0-2 1,0 2-70,0-1 0,-5 3 58,0-4 1,0 4-110,5 1 1,0 1 62,0-1 0,-1-1-230,-4-4 1,3 4-162,-3-3 0,4-4 383,1-1 0,0-4 0,0-1 0</inkml:trace>
  <inkml:trace contextRef="#ctx0" brushRef="#br0" timeOffset="5294">5013 692 7569,'8'0'-463,"-1"0"481,-7-7 0,0-1 96,0-7 0,0 1-49,0-1 0,0-5-142,0 1 1,0-7 106,0 1 1,0 2-177,0-1 1,0 4-110,0-4 0,0 6 255,0-2 0,0 4 0,0 1 0</inkml:trace>
  <inkml:trace contextRef="#ctx0" brushRef="#br0" timeOffset="5603">5336 662 6404,'9'-6'-39,"-3"-2"1,-6-12 185,0 0 0,0-1-68,0 2 0,0 1-131,0-7 1,0 5-61,0-4 1,0 6-5,0-2 1,0 4-143,0 1 258,0 1 0,0-1 0,0 0 0</inkml:trace>
  <inkml:trace contextRef="#ctx0" brushRef="#br0" timeOffset="5886">5498 515 7222,'-10'0'70,"0"0"24,1 0 1,-11 0-65,0 0 0,-1-1 91,2-4 0,-4 1-138,-7-5 0,1 4 72,0-5 0,4 0-122,1-5 0,4 1 76,-5-1 0,7-1-121,-1-4 0,9 2 37,5-6 1,4-1-185,1-4 1,1-2-279,4-4 537,3 4 0,7-11 0,0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5:04.4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3587 250 7569,'0'15'-759,"0"0"530,0 0 0,0-6-39,0 1 369,0 6 0,0 1-63,0 2 0,0-1-14,0 2 1,0-2 1,0 6 0,0 1 0,0 4 1,0 1 2,0-1 1,-1 5-5,-4 1 1,3 1 4,-3-2 1,2-1 0,-2 6 1,4 0-40,-4 5 0,-2 0 34,2 0 1,0 2-19,5 3 0,-5-2 9,0 7 0,1-1-1,4 0 1,-5 5-1,0-5 1,0 0 0,5 1 1,0-5 9,0 5 1,-5-1-10,0 6 0,0 5 5,5 0 0,-1 1-2,-4-1 1,3-7 12,-3 6 1,2-4-31,-2 10 1,2-5-1,-7 4 0,7 1 8,-2 4 0,1 1-131,0-1 1,2-1 130,-3-3 1,2 3 0,-2-4 1,3 6-6,-3 4 1,4-3 3,1 4 0,-5-8 12,0 3 1,0-4-11,5 9 0,-5-1 3,0 5 1,0-6-8,5 6 1,-5-6-1,0-3 0,-1 4-11,1 0 0,3 2 13,-2-1 1,-3-4-33,2 3 1,-5-3 28,5-1 0,-4 1-27,4 3 0,-5-2 16,5 2 0,-5 2-1,5-2 0,-1-4 13,1-6 1,2-4 1,-7 5 0,7-7-8,-2 2 1,-2-2-1,2 1 1,-1 1-5,1 0 1,3 4 5,-3-9 0,-1 3-31,1-3 1,0-5 22,5 0 1,-2 0-3,-3 4 1,4 1-11,-4 0 1,2-2-3,-2-3 0,3 2-14,-3-7 0,2 1 150,-2-1 1,3 2-115,-3 3 1,-1 8-16,1-3 0,-2 1 10,3-6 1,0 3-1,-5-3 0,5-2 3,-1 2 1,-1-10-6,1 5 0,-5-5-1,5 10 0,-5-5-10,6 5 1,-3-6 8,2 1 1,3 1 3,-2-1 0,-3 0-6,2-5 1,-1 0 8,1 0 0,3 1-6,-3-1 1,2 5 0,-2 0 0,3 6 2,-3-1 1,-1-2 1,1 2 1,-2-6-2,3 1 0,2 1-2,-3-1 1,-1 0-1,1-5 0,-5 5 0,5 0 0,-5 7 0,5-2 0,-5-4-5,6-1 1,-6 2-1,5-2 0,-5 0 0,5-5 0,-5 2-2,5 3 1,-1-3 1,1 3 0,2 1 2,-7-1 0,7 5-8,-2-5 0,-2 3 10,2-8 0,-1 7 1,1-12 0,3 7-2,-3-7 0,-1 2 1,1-2 1,-2 4-8,2-4 0,2 3-1,-7 2 1,7 0-3,-2 1 1,2-6 5,-2 0 1,3-1 2,-2 1 0,-3 2 1,2-7 1,0 0 0,5-4 1,-5-1-1,0 0 0,-1 1 2,1-1 1,3 2-14,-3 3 1,2-2-1,-2 2 1,4-3 6,-4-2 0,1 1 1,0-1 0,2 0 1,-3 1 1,3-6-4,2 1 0,-4-6 2,-1 6 1,0-5-4,5 4 0,-2-4 0,-3 4 1,4-6-16,-4 2 0,3 1 16,2-1 0,-5-1 2,0-4 0,0 4-3,5 1 0,0 0 4,0-6 0,0 1-5,0 0 1,0 4-7,0 1 1,-5 0 8,1-6 1,-1 6 2,5-1 0,0 3-27,0-3 36,0-2-13,0 4 1,0-6 10,0-1 0,0-4-17,0 0-2,-7 0 20,5 4-2,-4 1 1,6-5 0,0 0-1,0-7 0,0 5-1,0-3-4,0-3 27,0 11-26,0-12 136,0 6-121,0-1 18,0-4 4,0 4 4,-7-6 1,6 0 1,-7 0-3,3 0 85,3 0-102,-11-6 0,6 3-1,-2-7 0,-4 5 4,3-5 0,-3 7-19,-2-2 0,-5 2 10,1-2 0,-6 3-5,6-3 1,-7 4 13,1 1 1,-3 0-9,-1 0 0,0 0 7,-1 0 0,1-5-5,-1 0 0,3 0 35,2 5 0,-6-2-39,7-3 1,-7 2-9,6-7 1,-1 7-3,1-2 0,-2 2-6,2-2 1,-3 3 2,-1-2 1,-5 2 10,-1 2 1,-1 0-14,2 0 0,1 0 6,-6 0 1,7 0-10,-3 0 1,4 0 10,2 0 0,1 0-12,4 0 0,-4 0 0,3 0 1,4 0-2,2 0 0,-3 0-28,3 0 1,-1 0 31,5 0 1,1 0-12,-1 0 0,-1 2 7,-4 2 1,2-2-1,-6 3 0,4-2-6,-4 2 1,4-2-24,-5 7 1,1 0 18,-5 5 0,6-6-2,3 1 0,-1-5-22,1 5 0,6-5 24,4 5 1,0-7 24,-5 2 0,7-2-43,3 2 44,-3-3 0,5 4-47,-7-6 5,7 0-21,-10 0-2,11 0 40,-5 0 38,7-6 1,0-3-40,0-5 1,0-3 51,0-2 1,5 3-27,0-4 0,5-3 4,-5-1 0,5 1-9,-5-2 1,4-4 4,-4-5 1,5-1-10,-5 6 1,2-1 4,-3 1 0,0-2-12,6-3 0,-6 3 9,6-4 0,0-2 32,5-2 1,-1-5-14,1-5 1,0-4 3,0-6 0,-1 1 0,1-1 1,0 0 3,-1 0 1,1 5-29,0 0 0,-2 5 17,-3-4 0,3 4 28,-4-5 1,0 5-26,0-5 1,0 5-41,0-5 0,3 7 28,-7-2 1,5 3-2,-6 2 1,3 0-17,-2 0 0,-4-1-4,4 1 1,2-6-33,-2-4 1,5-3 44,-5-2 0,1 0-40,-1 0 1,-3 2 30,2 3 0,3-3-50,-2 3 1,0-1 49,-5 1 0,5-3-2,0 3 0,0-2 6,-5 2 0,0-3 1,0 3 1,1 4 18,4 1 1,-3-2-25,3 2 1,-4-5 24,-1 5 0,0-8-19,0-2 0,0 0 9,0-4 1,0 2 7,0 2 0,2 5 1,3 1 1,-4-1 1,4-5 1,-3 0 4,-2 0 0,2 0-1,2 1 0,-2-1-11,3 0 0,-3 5 1,-2 0 1,0 7 1,0-2 0,5-2-17,-1 2 0,1-11 27,-5 1 0,0 2-2,0 3 1,2 0-14,3-5 0,-4 2 3,4 3 0,-3-1-24,-2 6 0,0-7 22,0 2 1,5-5-6,0-4 1,1 6 3,-1-7 0,-3 7 36,3-7 0,1 4-17,-1 1 1,5 0 1,-5 0 0,0 0 1,-5 1 0,1 0 9,4 5 0,-3 0-53,3 4 1,-2 4 36,2-4 1,-3-2-22,3 2 1,1-5 14,-1 5 0,5-8-5,-5-2 0,1 5-5,-1-5 0,-3 4-15,3-4 0,-2 0-2,2 1 1,-4 4 20,4 0 1,-1 0 20,1-5 0,-4-3-28,4 3 1,-3-3-13,-2 8 0,5 2 15,-1-2 1,1 7 13,-5-2 1,5 1-21,0-1 1,2 2-3,-2-7 1,-4-1-16,4-9 0,2 8 23,-2-2 0,-1 2 5,-4-3 1,5 0-9,0 1 1,0 4-7,-5 0 0,0 0 2,0-5 1,5 2-15,0 3 1,0-1-6,-5 6 0,2 3-3,2 2 1,0 8 14,5-8 0,-4 4-3,5 1 0,-5-3 2,5 3 1,-5-5-2,5-5 0,-6 3 3,6-3 1,-5-2-4,5 2 0,-5-6 10,5 1 0,-5 1-5,4 0 0,0 4 2,0-5 0,3 1 12,-7 0 1,4 2 0,-4 7 0,7-4 5,-2 4 0,-2-1-16,2 10 1,-2-4-9,2 5 0,1 0 10,-6 4 0,5-4-6,-5 0 0,4-6-1,-4 6 0,5-7-3,-5 2 1,2-2 0,-3 2 0,-2-2-3,3 7 0,-2-5 1,2 4 0,-3-4 3,3 5 0,1 0 0,-1 4 1,2-4 0,-2 0 0,-2-1 0,7 6 0,-7-1 0,2 1 0,1 0 0,-1-1 0,0 1 0,-5-1 0,5 1 0,0 0 0,1 4 0,-1 1 0,-3 4 0,3-4 0,-2 4 0,2-5 0,-3 8 0,3-3 0,-4-1 0,-1 1 0,5-4 3,0 4 0,0-1 0,-5 1 1,0 4-4,0-4 1,0 4-1,0 1 1,5-4-2,0-1 1,0 0 1,-5 6 0,0 4-18,0 0 1,0 5 14,0-5-17,6 7 17,-4-10 1,4 11-8,-6-4 3,0 6-23,0-7 25,0 6 1,2-6 10,3 7-13,-4-6 24,6 4 17,-7-4 6,0 6-36,6 0 5,-4 0-7,5 0 14,-1 0-25,-4 0 0,9 1 12,-6 4 1,5-2 11,-5 7-8,6-7-4,-3 10 0,7-6 17,0 3 1,-5-4 2,-1-6 1,1 5-8,5 0 0,0 0-6,-1-5 1,3 0-8,2 0 1,-2 0 7,2 0 0,-1 0 50,2 0 0,-4 0-46,4 0 1,1 0 1,-1 0 1,1 0 4,-2 0 1,-2 5-1,2 0 0,3 0-30,-3-5 1,2 0 25,-1 0 0,1 0-20,4 0 0,2 0 13,-2 0 1,3 0-18,1 0 0,1-5 6,-1 0 0,0-5-2,1 5 0,-1-6-4,1 1 0,-1 3 1,0 3 0,-4-3-3,-1 2 0,-6 0 13,2 5-53,3 0 45,0 0 0,4 0 0,-2 0 0,-4 0 0,-6 0 0,-1 2 0,1 3 0,-5-4-3,0 4 0,0-3 0,4-2 0,1 0-84,0 0 82,-1 0 1,1 0-41,0 0 1,-5 0 34,-1 0 1,-4 0-29,5 0 1,-5 5-10,5 0-3,-7 0-25,10-5-2,-11 0 27,11 0 3,-12 0 30,6 0-37,0 0 60,-6 0-6,12 0 3,-11 0 0,6 0-22,-3 0 5,-3 0 5,4 6-5,1-4-84,-6 4 69,6-6-85,-7 0 58,0 7-14,0-6-46,0 6 252,0 0-118,0-6 0,1 6 40,4-7-61,-3 0 49,4 0-36,-6 6 1,0-4-53,0 4 17,0 1 1,0-4-15,0 7 1,0-5 31,0 5 1,0-5-164,0 4 152,0-5 0,0 9-121,0-3 0,-4-2 10,-1 2 1,-7-1-176,2 6 0,2 0-408,-2-1 714,1 8 0,-6 1 0,0 6 0</inkml:trace>
  <inkml:trace contextRef="#ctx0" brushRef="#br0" timeOffset="1626">3455 780 7107,'-15'0'240,"1"0"0,-3 0-164,-2 0 0,-4 0 46,-7 0 1,-1 0-46,-3 0 0,0 0-11,-10 0 1,-5 0-3,-15 0 0,-3 0 1,-6 0 0,2 0-128,-2 0 1,4 0-31,-4 0 0,1 0-51,8 0 1,-1 4 41,1 1 0,1 0-170,-1-5 1,3 0 18,17 0 0,3 0-257,12 0 510,0 0 0,4 0 0,1 0 0,-2 0 0,-2 0 0,-2 0 0</inkml:trace>
  <inkml:trace contextRef="#ctx0" brushRef="#br0" timeOffset="2323">3455 1706 6194,'0'8'182,"-2"-2"56,-2-6 1,-6 0-68,-10 0 1,-3 0 3,-6 0 0,-4 0-93,-6 0 1,-2 0 5,-13 0 0,-4 0-48,-6 0 1,-3 2-2,-2 3 1,2-4-67,-6 4 0,6-1 56,8 1 1,-1-2-55,-4 7 0,3-5 57,-2 4 0,7-5-152,2 0 0,5 3 17,-5-2 1,12 5-73,-2-5 0,10 0-74,-1-5 1,9 0 82,2 0 0,6 4 166,-2 1 0,4 7 0,1-4 0</inkml:trace>
  <inkml:trace contextRef="#ctx0" brushRef="#br0" timeOffset="2934">3382 2823 7569,'0'14'-775,"-2"-5"772,-3-4 1,2 1 76,-7-1 0,0 0 30,-5-5 1,-1 0 131,-3 0 1,-4-2 4,-7-3-169,-6 4 0,-3-7 3,-10 3 0,-5-2 8,-9-3 1,-3 4-65,-2 6 1,2-5 63,8 0 1,-3 0-100,-3 5 1,-1 0 75,-4 0 1,-2 5-161,2 0 0,-1 6 8,1-1 0,10-2-115,10 2 1,10-2-100,5 2 0,5 1-59,4-6 64,4 7 0,8-9-125,3 7 426,3-7 0,7 4 0,0-7 0</inkml:trace>
  <inkml:trace contextRef="#ctx0" brushRef="#br0" timeOffset="3501">3411 3822 7569,'-15'7'0,"1"-6"-391,-1 4 305,-6 4 1,3-8 133,-7 4 1,-1-3 210,-8-2 0,-7 0-176,-13 0 1,-1 0-11,-14 0 1,-5 0 7,-4 0 1,5 0 1,4 0 0,5-5-114,-4 0-131,-1 0 0,-4 5 89,-1 0 0,7 0 83,3 0 1,10 0-126,5 0 0,4 0 29,1 0 1,6 0-86,4 0 1,3 5 33,1 0 0,-1 1-53,-3-1 0,5-2-21,-1 7 0,1-6 250,4 0-39,4 5 0,-7-1 0,5 6 0</inkml:trace>
  <inkml:trace contextRef="#ctx0" brushRef="#br0" timeOffset="4074">3308 4866 7569,'-15'8'-831,"1"5"710,-1-3 130,0-4 0,-8 3 325,-6-4 0,-7-4-83,-8 4 0,-7-3-190,-3-2 0,-4 0 60,-6 0 1,8-2-145,-2-3 1,-3 4 20,-2-4 1,-8 3-65,3 2 0,-4 0 78,-2 0 1,4 0-106,6 0 1,2 0-12,13 0 1,2 5 58,8 0 1,-2 5-185,7-5 1,-6 4 38,6-4 1,0 5-57,4-5 1,3 6 245,2-1 0,-3 3 0,6 2 0</inkml:trace>
  <inkml:trace contextRef="#ctx0" brushRef="#br0" timeOffset="4641">3279 5880 7569,'0'15'-357,"0"0"1,-2-7 350,-3-3 0,2 1 200,-7-1 0,-6 2-76,-9-3 1,-4-2 14,-5 3 1,-4-3 48,-6-2-117,-13 0 1,1 0-87,-12 0 1,4 0 117,-5 0 1,6 0-100,-6 0 0,-1 0-92,-9 0 0,4 0 27,-3 0 0,4 0 58,6 0 0,4 1-97,10 4 0,-1-2 12,6 7 0,-2-5-85,2 5 1,8-5 45,-3 5 0,10-7-97,0 2 0,4 1-72,6-1 1,4 2 301,10-2 0,-1 1 0,6 4 0,-13-3 0,2-7 0</inkml:trace>
  <inkml:trace contextRef="#ctx0" brushRef="#br0" timeOffset="5161">3044 7056 7569,'-22'7'0,"-1"-6"-114,-6 4 1,0 2-174,-1-2 1,-1-1 438,-3-4 1,-4 0-45,-6 0 0,0 0-56,0 0 1,-8 0 11,-7 0 0,-8-4-126,-11-1 0,1-2-33,-6 2 0,9 4 35,5-4 0,-1 3-1,11 2 0,-4 2-76,-1 3 1,5-2 27,0 7 1,1-2-111,4 2 0,3 1-150,2-6 369,3 6 0,4-4 0,3 3 0,1-2 0,-3 3 0,-4 6 0</inkml:trace>
  <inkml:trace contextRef="#ctx0" brushRef="#br0" timeOffset="5758">3029 8070 7197,'-8'8'-66,"-1"4"3,5-7 1,0 1 156,-5-1 0,-8-3-5,-7 3 1,-4-4-6,-1-1 0,-7 0 6,-4 0 0,1 0-32,-5 0 1,0 0-8,-15 0 0,-3-4-74,-11-1 1,-7-5-125,-4 5 0,6-5 116,4 5 0,3 0 90,7 5 1,-1 0-182,1 0 0,8 0 45,-2 0 1,4 0-75,0 0 0,5 2-66,10 3 1,3-4 76,6 4 1,7-1 139,4 1 0,6 1 0,1 4 0,-2-5 0,-3-4 0,-2-1 0</inkml:trace>
  <inkml:trace contextRef="#ctx0" brushRef="#br0" timeOffset="6267">2897 8820 7569,'-15'6'-710,"0"3"0,5 0 662,1 1 0,-1-6 27,-5 0 1,-6 3-147,-4-2 568,-2 0 1,-3-5-192,1 0 0,-10 0-32,-10 0 1,-7-5-220,-17 0 0,-4-6-60,-11 1 1,6 2 12,3-2 1,4 6 125,2 0 1,-1-3-168,1 2 1,-1 0 71,1 5 0,8 0-63,6 0 1,7 5 14,7 0 1,8 5-83,3-5 1,9 5 186,5-6 0,2 1 0,2-1 0,-2 2 0,0 4 0,-1 0 0</inkml:trace>
  <inkml:trace contextRef="#ctx0" brushRef="#br0" timeOffset="6904">2750 9820 7569,'-15'8'-538,"5"-2"598,0-6 0,-1 0 248,-9 0 0,-3 0-196,-6 0 0,-14 0-80,-6 0 1,-13 0 43,-6 0 1,-2 0-105,1 0 0,-6 0-861,6 0 894,1 0 1,2-1-104,-2-4 1,2 3 14,3-3 0,4 4-180,5 1 0,0 0 97,10 0 0,3 4-447,12 1 613,-1 0 0,1 2 0,0 1 0</inkml:trace>
  <inkml:trace contextRef="#ctx0" brushRef="#br0" timeOffset="8243">868 206 6899,'-15'5'145,"1"0"0,-1 2-177,0-2 84,1-4 1,-1 7-9,0-3 0,0-1-81,1 5 1,1-4-4,3 5 0,-3 0 51,3 5 1,2-2-76,-2-4 1,5 4 78,-5-3 0,7 3-32,-2 2 0,4 0 24,1-1 1,6 1-2,4 0 1,5-1 83,4 1 1,2-5-81,4 0 1,8-7 86,-4 2 1,9-5-70,-4-5 0,12-3-25,-2-7 1,1-4 32,-5-1 0,-1-1-18,-10 1 0,2 4 9,-11-4 0,-7 4-2,-8 1 0,-4 1-21,-1-1 1,-6 2-1,-4 3 0,-10-1-118,-4 6 1,-5-5 76,-6 5 0,-2 0-299,-7 5 0,4 0 336,1 0 0,0 0 0,-5 0 0</inkml:trace>
  <inkml:trace contextRef="#ctx0" brushRef="#br0" timeOffset="8718">706 1441 7569,'-5'10'-225,"1"0"-261,-1-7 507,5 3 242,0-6 0,1-11-190,4-4 0,-2-4-108,7-1 1,-5 2 62,5-6 0,-5-1-184,5-4 0,-5-2-7,4-4 0,-4 4 163,5-3 0,0 3 0,5 2 0</inkml:trace>
  <inkml:trace contextRef="#ctx0" brushRef="#br0" timeOffset="9397">765 2088 7128,'0'8'-675,"-1"3"856,-4-6 0,1 2-82,-5-2 0,-1-4-64,-5 4 1,4 2-4,-4-2 0,3 0 5,-7-5 1,-2 4-47,1 1 0,0 0 6,6-5 1,1-1-8,3-4-89,-3 3 1,11-11 52,-3 3 1,5 2 1,5-2 1,3 0 25,7-4 1,0 4 1,-1 0 1,3 5-5,2-5 1,-2 7 38,2-2 1,3 4-26,-3 1 0,1 0 6,-6 0 0,0 6 96,-5 4 1,-2 3-91,-7 2 0,0 1 37,0 4 1,-7 1-29,-2 3 0,-5 4-10,0-3 0,-6 2 13,1 3 1,-8-1-37,3 1 0,1 1 17,-1 3 0,1-5-6,-2 1 1,4-1 0,6-4 1,1-2 2,-1 1 41,0-6 1,7 3-37,3-6 1,5-7 72,5-3 0,5-3-62,9-2 1,4 0-57,7 0 0,-1-5-40,0 0 0,6-7-312,-1 3 395,0-4 0,-4 4 0,-1 3 0</inkml:trace>
  <inkml:trace contextRef="#ctx0" brushRef="#br0" timeOffset="10103">471 3763 7569,'0'15'-194,"-6"-7"0,4 1 143,-3-5-185,3-2 266,2 11 20,0-11 1,0 6 22,0-3 0,2-4-14,3 4 0,-2-3-108,7-2 104,0 0 1,5 0-48,-1 0 0,1 0 44,0 0 1,6 0-38,3 0 1,-1 0 29,2 0 0,-6 0-106,6 0 0,-6-5 52,6 0 1,-7-6-7,2 1 0,1-3-7,-2-2 4,1 0 1,-10 1-20,0-1 1,-7 5 35,2 0 0,-4 6-26,-1-6 21,0 7 1,-5-6-37,1 4 1,-8 4 4,2-4-3,-3 3 1,-1 1-3,-1-4 0,5 3-55,0-3 94,7-3-44,-4 0 72,7-7 0,0 0-45,0 1 0,2-1 64,3 0 1,-3 6-11,3-1 1,-4 0 11,-1-5 0,0 5-22,0 1 0,-1 4 8,-4-5 1,-4 7-42,-5-2 1,-1-2 24,0 2 1,-4 1-181,-1 4 1,-4-5-56,4 0 219,-6 0 0,3 5 0,-6 0 0</inkml:trace>
  <inkml:trace contextRef="#ctx0" brushRef="#br0" timeOffset="10634">648 4998 6812,'0'-14'210,"0"-6"-171,0 0 0,4-4 3,1 4 0,5-6-110,-5 2 1,5-4 65,-5-2 1,5 6-234,-6-1 0,6 6 77,-5-6 0,5 7 158,-5-1 0,6 2 0,-3 3 0</inkml:trace>
  <inkml:trace contextRef="#ctx0" brushRef="#br0" timeOffset="10937">897 4675 7569,'-8'8'-1038,"0"3"973,3-6 1,2 5 243,-7-5 1,0 5-20,-4-5 0,-1 1-69,0-1 0,-1-3-42,-4 3 1,2 1 30,-6-1 0,-1 0-64,-4-5 0,0 0 10,-1 0 1,1 0-7,-1 0 0,1-7 13,0-2 1,6-4-99,3-2 0,4 0-13,1 1 1,0-6 64,1 0 0,6-1-73,3 1 1,3 3 46,2-8 0,0 7-356,0-2 395,7-2 0,1 5 0,6-4 0</inkml:trace>
  <inkml:trace contextRef="#ctx0" brushRef="#br0" timeOffset="11588">839 5263 7569,'0'8'-772,"0"0"558,0-3 206,0-3 77,0 4 0,-2-1 133,-3 0 0,2 2-69,-7-3 1,0-2-71,-4 3 1,-1 3-38,0 2 0,-4 1 43,-1-1 1,-5 3-119,6-3 1,-6 1 70,6-1 1,-2 3-68,1-3 0,8-2-35,-2 2 1,4-5 35,0 5-174,4-7 196,6 10-56,0-11 1,6 6 50,4-3 1,5-4 17,4 4 1,-1-3 7,7-2 1,-7 2-1,1 3 0,3-4 38,-3 4 1,-4 2-65,-5-3 96,-1 8 1,0-4-67,-4 7 0,-4-1 28,-1 1 1,-1 2-18,-4 2 1,1-3-24,-5 4 1,-6 1 13,-5-1 0,-6 4-1,2-4 1,-6 4-66,-4-4 1,1 0 60,-6-6 1,5 4-199,-5-3 0,6 3-73,-1-8 271,9-4 0,-3 7 0,5-4 0</inkml:trace>
  <inkml:trace contextRef="#ctx0" brushRef="#br0" timeOffset="12172">853 6306 7569,'-21'15'-1117,"5"0"1028,-4 0 1,-3-1 248,-1 1 1,-9 0-139,-1-1 1,0 1 3,4 0 1,1-1 51,-1 1-56,1 6 1,4-4-54,1 2 0,4 3 60,-4-3 0,11 1-64,-2-6 1,4 6 55,-4 0 0,7 1-96,3-2 1,3-2 73,2 2 0,2-2-41,3-3 0,3 1 26,7 0 1,4-5-3,1-1 0,4-5 25,-4 1 1,4-4-21,-4-1 0,5 0 58,-6 0 0,1 0-51,-6 0 1,1-5 91,0 0 0,-7-6-65,-3 1 73,3-3-135,-6-2 16,4 1 1,-14 1-58,-7 3 1,-6-2 27,-8 7 54,-7 1 0,-8 4 0,-9 0 0</inkml:trace>
  <inkml:trace contextRef="#ctx0" brushRef="#br0" timeOffset="12670">603 8114 6987,'15'-14'205,"-2"-8"-151,-3-2 0,8 1 75,-3-1-87,3-7 1,-4 0-26,1-4 1,0-1 36,-1 2 1,1-2-110,0 2 0,0 1 70,-1-6 1,1 6-196,0-1 0,-6 3 8,1 2 0,-6 1-69,0 3 1,-4 6 240,-4 9 0,-11-3 0,-8 5 0</inkml:trace>
  <inkml:trace contextRef="#ctx0" brushRef="#br0" timeOffset="12928">912 7820 7569,'0'9'-286,"-6"-3"1,2-6-164,-5 0 286,-8 0 1,-1 0 141,-6 0 1,-2 0 204,-9 0 0,3 0-186,-8 0 1,1 0-10,-5 0 1,2 0 10,3 0 0,-10 0 0,3 0 0</inkml:trace>
  <inkml:trace contextRef="#ctx0" brushRef="#br0" timeOffset="13674">706 8423 7569,'-14'7'0,"-1"-4"-556,0 7 372,1-7 0,2 3 108,-3-6 0,4 5 209,-9 0 1,2 2-108,-1-2 0,3-2 10,-4 7 1,8-5 0,3 4-20,-1 1 0,2 0-16,3 0 1,-2-5-3,2 5 1,0-1-13,5 6 1,2-5 29,3 0 1,3-1-17,7 6 0,6 0 5,4 0 1,1-1-9,-2 1 0,4-2 17,-4-3 1,-1 3 0,2-3 1,-7 3 13,1 1 0,-9 1 4,-5 0 1,-3 0-44,-2-1 0,-2 1 24,-3 0 1,-3-1-33,-7 1 1,-6 0 26,-3-1 0,-6 1-57,-4 0 0,-4 0 34,-6-1 1,2-1-4,3-3 1,-2 2-14,6-8 1,6 1-3,5-5 0,6 0 29,-2 0 1,4 0-15,1 0 1,7-6 10,3-4 0,3-3-8,2-2 1,7 1 28,3-1 0,9 0-4,6 0 1,9-4 1,5-1 1,5 1 3,5 4 0,-1 0 3,6 1 1,-7-1 73,2 0 1,-5 0-80,-5 1 1,-8-1 5,-6 0 0,-9 1 9,-1-1 1,-2 5 53,-8 0 25,6 1 34,-9-6-70,-2 0 1,-13 2-310,-7 3 1,-6 2-18,2 3 1,1 4-53,-2-4 304,-6 3 0,0-4 0,-5-3 0</inkml:trace>
  <inkml:trace contextRef="#ctx0" brushRef="#br0" timeOffset="14208">603 9202 7569,'-8'0'-1338,"-5"2"1295,3 3 75,-9-4 1,3 6-21,-4-7 0,-1 5 104,1 0 0,-1 6-55,1-1 0,4-2-52,-4 2 0,9 0-3,1 4 0,2 1 17,-2 0-8,4-1 1,6 1-21,0 0 1,1 0-4,4-1 1,5-1 12,10-3 0,1 2 0,3-8 1,4 1 70,-3-5 0,2 0-66,3 0 0,-3 0 55,-2 0 1,-4-1-43,-6-4 0,-5-2 5,-1-3 0,-5-3-8,1 4-9,3-4 0,-8-2-54,0 0 1,-7 5 60,-7 1 0,-3 4-100,-2-5 1,1 5 47,-7-5 1,2 5-342,-1-5 375,-4 7 0,5-10 0,-6 5 0</inkml:trace>
  <inkml:trace contextRef="#ctx0" brushRef="#br0" timeOffset="14466">662 9364 7569,'0'19'0,"0"1"0,0 0-730,0-6 492,0 1 0,0 5 398,0-1-24,0 1 0,0-5-30,0-1 1,0 6-43,0-1 1,-5 3-58,0-3 0,-8-1 49,-1 7 1,-3-7-91,-7 1 1,-1 3 85,-4-3 1,-9 6-168,-6-6 1,-1 2 27,-9-1 0,6-5-136,-1-1 223,4 1 0,7-13 0,2 4 0</inkml:trace>
  <inkml:trace contextRef="#ctx0" brushRef="#br0" timeOffset="15008">16 11025 7569,'-9'1'0,"4"4"-551,4-3 103,1 5 557,6-21 0,-2 5-27,5-11 0,0 2 71,0-2 0,4-1-109,-3-3 1,2-4-40,-3 4 1,3-3 6,-7 3 0,6-4-78,-1 4 0,-2-3-186,2 3 1,-2-2 32,2 6 219,3 1 0,-5 4 0,7 0 0</inkml:trace>
  <inkml:trace contextRef="#ctx0" brushRef="#br0" timeOffset="15425">662 10672 7569,'0'8'-986,"-1"-1"977,-4-7 33,3 0 0,-11 0 44,3 0 0,-3 0-26,-2 0 1,-4 0-69,-1 0 0,-4 0 63,4 0 1,-6 1-40,2 4 0,2-1 31,3 5 1,1 1-53,-2 5 0,9 0 31,-4-1 1,5 1-10,0 0 1,-1-1-22,6 1 0,0 0 29,5-1 1,2 3-21,3 2 0,8-2 20,6 2 0,8-2 2,-3-3 1,4-1 2,1-3 1,5 2 0,1-7 0,-1-1 35,-5-4 1,-1 0 5,-3 0 1,1-6 9,-7-4 1,-1-3-42,-8-2 1,2-1-36,-7-4 1,1 4 44,-1-4 1,-3 4-155,3 1 0,-5 1-34,-5-1 0,-5-5-337,-10 1 492,-3-1 0,-19 6 0,-4-1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7:54.2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15 545 7569,'8'-7'0,"5"5"-208,-3-3-70,3-3 1,2 2 811,-1-4-299,8-3 1,-6 5-67,3-7 1,3 0-99,-3 1 1,6-1-62,-6 0 1,6 1 68,-6-1 1,6 0-81,-5 0 1,6 2 70,-2 4 1,-1 0-92,2 5 1,-3 2 40,3-3 0,1 3-7,-6 2 0,-1 7 14,-4 3 1,-2 3-1,-3 1 0,1 3-33,-6 2 0,-2-1 33,-7 7 1,-5-6-155,-5 6 1,-3-7 43,-2 1 1,2-2-251,-2-2 0,-2-1-49,1 1 1,0-5 381,6 0 0,-1-7 0,0 3 0</inkml:trace>
  <inkml:trace contextRef="#ctx0" brushRef="#br0" timeOffset="402">1044 368 7569,'0'8'-73,"0"-1"0,0-6 414,0 4 0,-7-3-66,-3 3-244,-3-3 1,-6-2 84,-1 0 1,-6 0-134,2 0 1,1 0 66,-2 0 1,2 0-130,-1 0 1,-2 4 41,6 1 0,-4 7-80,4-2 0,0-2-15,6 2 1,4-2 75,0 1 0,5 5-73,-5-5 1,7 4 95,-2 2 0,5 0 16,5 0 0,3-1-28,7 1 0,6-5 85,4 0 1,2-6-21,3 6 0,4-7 125,0 2 1,6-3 9,-6-2 0,0-7-80,-4-2 0,-3-4 75,-2-2 1,-4 0-92,-6 1 0,0-3 71,-1-2 0,-6 2-57,-3-2 0,-3 1-36,-2-2 0,0 9-24,0-4 1,-11 5-126,-4 0 1,-10 4-335,1 6 1,-4 0 198,-1 0 1,-1 0-816,1 0 1062,-1 6 0,8 3 0,0 5 0</inkml:trace>
  <inkml:trace contextRef="#ctx0" brushRef="#br0" timeOffset="892">1073 486 7569,'25'-2'63,"-1"-3"-9,-6 4 1,8-13 62,-6 5 20,-1-4 1,3-2 38,2 0 0,-3 1 7,-1-1 1,1 2-144,-1 3 0,4-1 114,-4 6 1,0 0-180,-6 5 71,1 0 1,-5 1-90,0 4 0,-7 3-55,2 7 0,-5 0-77,-5 0 1,0 4-9,-10 1 0,4 1 77,-9-1 0,4-4 13,1 3 0,0-2 44,1-2 1,4-2-100,0-4 29,7-2 1,-4-7 110,20 0 0,4-7 9,12-2 1,2-9 50,3-2 1,-1-1-78,6 1 0,-6 5 116,1 1 1,1-1-66,-6 5 0,2 4 119,-11 1-111,-1 3 95,-4 2 1,-7 7-89,-3 3 1,-3 3-28,-2 1 1,-5 1-68,0 0 1,-5-1 50,5 1 0,-1-5-94,1 0 109,3-7-67,-4 10 0,7-11 44,4 3 0,5-9-5,9-1 1,-2-4 25,2 4 1,4-7 2,2 2 0,-2 2-3,1-1 1,-4 5-12,4-1 0,-4 4 2,4 1 1,-6 0-2,2 0 1,1 1-115,-1 4 1,4 2 108,-4 3 0,4 3-159,-4-4 0,6 0 163,-1 0 0,15 1 0,6 5 0</inkml:trace>
  <inkml:trace contextRef="#ctx0" brushRef="#br0" timeOffset="1515">3337 427 7569,'-15'0'-311,"0"0"344,1 0 0,-1 0 342,0 0 1,-4 0-304,-1 0 0,-6 0 6,1 0 1,3 0-142,-3 0 1,7 5 87,-1 0 0,-3 1-120,3-1 160,-1-3-9,5 11 1,1-7-130,-1 4 1,0 3 18,1-3 1,-1 3-50,0 2 1,2 0-53,3-1 149,4 1 0,7 0-11,4-1 16,4 1 0,10-5-13,1 0 1,6-7 42,-2 2-38,4-4 1,3-1 30,3 0 1,-3-1 69,4-4 1,-4-3 133,-2-7-208,1 0 0,-8 1 13,-2-1 1,-4 0 6,-1 1 0,-5-3 157,0-2 1,-7 2 13,2-2-152,-10 9-227,-10-3 239,-1 5-1,-5-1-10,-7-4-302,10 12 1,-16-6 44,9 7-565,-3 0 491,6 0 0,-5 0-413,8 0 686,-1 7 0,6 1 0,-1 7 0</inkml:trace>
  <inkml:trace contextRef="#ctx0" brushRef="#br0" timeOffset="1893">3322 471 7569,'8'-7'-1105,"5"6"814,-4-6 1,-1 6 1147,-3-4-204,-4 3-234,-1-4-297,-6 12 1,2-3-45,-5 7 1,4-2-39,-5 2 1,5 3 28,-5-3 1,5 3-103,-4 2 0,5-5 64,-1-1 1,4 1-122,1 5 1,0-5 6,0 0 0,6-7-7,4 2 0,8-4 60,2-1 1,6 0 16,-2 0 0,6-5 32,4 1 1,-5-8-30,1 2 1,-1-3 45,-4-1 1,-4-1-37,-2 0 1,3 0 116,-3 1 0,1-1 7,-5 0 0,-1 2-82,1 3 1,0-1 7,-1 6 1,6 0 0,0 5 0,-1 0-51,-4 0 1,4 5 38,1 0 1,0 6-93,-6-1 0,-1 3 28,-3 2 1,2 5-11,-7-1 0,-1 1-168,-4-5 0,-1-1 58,-4 1 0,-3-5-305,-7 0 0,-1-2 450,-4 1 0,4 5 0,-5-6 0</inkml:trace>
  <inkml:trace contextRef="#ctx0" brushRef="#br0" timeOffset="3119">4425 280 6649,'-15'0'868,"0"2"-716,0 2 0,1-2-69,-1 3 1,0 2-71,1-3 1,-1 8 76,0-2 0,1 1-105,-1-1 1,2 3 45,3-3 1,-3 3-91,3 2 1,2-6-44,-2 1 0,5 0 52,-5 5 42,7-1-90,-3-6 94,6 6 0,0-6-19,0 6 16,0-5 0,6 2-8,4-6 1,3 1 45,2-1 0,-4-3-38,4 3 117,-10-3-107,21-2 0,-21 0 104,10 0 0,1 0-53,3 0 1,1 0 36,-5 0 0,-5-2-31,-1-3-28,1 3 31,-2-11 0,4 10-7,-7-7 0,4 5-63,-4-4 1,5 4 28,-5-5 0,6 5-2,-1-5 20,-3 7-102,6-10 1,-7 10 80,4-7 0,3 6 67,-3 0 1,-2-3-56,2 2 127,-7 0-94,4 5-202,-7 0 111,0 7 0,-5-4-5,0 7 1,-2-7 14,3 2 1,0 3 0,-5 2 1,4-2 12,-5 2 0,5 0 2,-5 4 0,5-1 24,-5-3 0,7 3-34,-2-3 0,4-2 16,1 2 1,0-5-17,0 5 18,0-7-5,0 10 1,6-11 0,4 3 1,0-4 74,4-1 0,-5 0-75,10 0 0,-11 0 116,7 0 0,-3 0-83,2 0 47,1 0 1,0 0-48,-1 0 1,-4-1-10,0-4 0,-5 3 11,5-3 0,-1 4-20,6 1 0,-5-5-50,0 0 0,0-2 57,4 2 0,-1 2-23,-3-7 0,3 7 14,-3-2 1,-2-1-43,2 1 1,-5-5 37,5 5 0,-5-2-32,4 3 0,-4 0 28,5-5 0,-5 4-2,5-5 0,-5 7 198,4-2-191,-5-4 0,7 6 46,-6-7-18,0 7-41,-5-3-28,0 6 12,6 0 14,-4 0-39,5 0-121,-7 6 150,0-4-50,0 11 40,0-12-4,0 13 1,-2-8-22,-3 4 29,3 3 1,-4-5-6,6 7 0,-5-5 22,0-1 1,0-4-29,5 5 47,0-7-40,0 10 58,0-4-44,0-1 0,7 3 12,3-6 0,-2 2 3,2-2 1,-1-4-112,6 4 0,0-2 95,-1 2 1,1-3-197,0 3 1,-5-4 55,-1-1 1,-4 0 148,5 0 0,-7 7 0,4 1 0</inkml:trace>
  <inkml:trace contextRef="#ctx0" brushRef="#br0" timeOffset="3352">5057 177 7569,'0'8'414,"0"-1"-186,0-7-185,-7-7-559,5 6 245,-4-6 139,-1 7 132,6-6 0,-12 4 0,5-5 0</inkml:trace>
  <inkml:trace contextRef="#ctx0" brushRef="#br0" timeOffset="3517">4660 74 7569,'-7'8'1034,"6"-1"-1013,-13-7-875,13 0 619,-12 0 235,11 0 0,-4-7 0,6-1 0</inkml:trace>
  <inkml:trace contextRef="#ctx0" brushRef="#br0" timeOffset="4321">6012 324 7474,'-2'-8'-26,"-2"3"0,0 3 457,-6 2 0,1-5-121,-6 1 1,-5-1-176,1 5 0,-7 6-80,1 4 1,-3 0-116,-1 4 1,4-2 25,1 7 0,1-1 110,-1 2-72,2-4 0,8 6-148,-1-8 75,7 8 1,1-6-39,7 3 0,0-2-20,0-2 51,0-1 91,7-6 1,6 5-18,6-3 15,8-3-26,-5-1 16,8 1 1,4-6 8,0 4-17,1-3 1,-1-4 29,0-3 1,1 2-21,-6-7 1,-1 1 18,-4-6 0,2 2-19,-6 3 0,-2-3 4,-8 3 1,1 2-96,-6-2-7,0 7-125,-5-4 118,0 7-73,-7 7 0,-1 1 81,-6 7 1,5 0-89,5-1 96,-5 1 0,8 0 43,-4-1 0,3-4 84,2 0 1,8-7-72,7 2 0,0-3 140,4-2 1,4 0-45,2 0 1,3-2 51,1-3 1,0-3-63,1-7 0,-1 1 83,1-1 1,-1 0-98,0 1 1,-6-1 42,-3 0 1,-4 0 63,-1 1 1,-7 4 55,-3 0-197,-3 0 1,-11-3 61,-5 3 0,-8 2-153,-7 3 0,0 4 44,-1-4 0,1 3-327,-1 2 0,6 0 32,-1 0-176,7 7-209,-9-6 717,10 12 0,-4-4 0,6 5 0</inkml:trace>
  <inkml:trace contextRef="#ctx0" brushRef="#br0" timeOffset="4729">6541 427 7569,'30'0'0,"-1"0"0,-1-2-662,-4-3 378,4 4 166,-12-12-3,6 5 167,-8-1 1,-1-4-11,-3 3 1,2 2 74,-8-1 65,8-1-50,-10 2 44,4 1-112,-6 7 0,-6 0 74,-4 0 0,-3 7-64,-2 2 0,0 4-62,1 2 1,-3 0-42,-2 0 0,2-1 56,-2 1 0,7 0-86,3-1 1,0 1 61,0 0 1,0-5-73,4-1 0,4 1 47,-4 5 0,8-5 7,2-1 1,11-5 29,-1 1 0,10-4 1,-1-1 1,4 0 122,1 0 0,1-1-80,-1-4 0,-6-3 44,-3-7 1,1 3-63,-2-2 0,-4 2 110,-5-7 0,-2 2-55,2 3 0,-4-1-63,-6 0 1,0 1 3,0-1 0,-1 2-3,-4 3 1,-5-1-189,-10 6 0,-2 0-45,-8 5 35,1 0 0,-1 5-544,1 0 714,0 12 0,-1-7 0,1 12 0</inkml:trace>
  <inkml:trace contextRef="#ctx0" brushRef="#br0" timeOffset="4985">7247 74 7569,'24'-15'-130,"1"1"0,-9 4 186,-1 0-171,-1 0 51,-5 2 194,-1 2-175,-2 6 1,-22 6 37,-4 4 1,-4 5 46,4 4 1,2 3 25,-6 2 1,4 4-75,-4-4 0,1 4 43,-2 1 0,-2 6-149,2-1 0,-1 0 85,2-4 0,1-1-245,3 1 1,4-1 273,-4 0 0,4 1 0,1-1 0</inkml:trace>
  <inkml:trace contextRef="#ctx0" brushRef="#br0" timeOffset="5436">7232 545 7569,'20'0'-318,"-1"0"1,1 0 254,-5 0 0,-1 0 41,1 0 0,0 0 216,-1 0 0,-4-7 72,0-3 23,0 4-226,-2-7 1,3 4-6,-6-5 0,0-1 17,-5 0 0,0 1-85,0-1 0,-1 5 79,-4 0 1,-4 5-147,-5-4 0,-3 5 90,-2-1 1,1 4-144,-7 1 0,2 5 57,-1 0 1,-2 6 24,6-1 0,1 5 13,4 4 0,2-3 13,3 4 1,-1-2 28,6 2 0,0-4-29,5 4 0,0-4 122,0-1 0,6-6-103,4 1 1,8-2 71,2 2 1,4-3-34,-4-7 1,6 0 4,-2 0 0,-1 0-37,2 0 0,-1-2 20,6-3 0,-6-3-40,1-7 0,-1 1 35,6-1 1,-1 0 20,0 1 1,1-1-28,-1 0 1,-1 5 30,-3 1 1,1 5 1,-7-1 0,6 4 5,-6 1 1,6 0-74,-6 0 1,1 6 50,-5 4 1,-1 3-67,1 2 1,-7 4 61,-3 1 1,-3 0-131,-2-6 0,-2 6 62,-3 0 0,-8-1-329,-6-4 173,-8 6-45,11-5 244,-12-1 0,6 5 0,-8-4 0</inkml:trace>
  <inkml:trace contextRef="#ctx0" brushRef="#br0" timeOffset="6862">8437 530 7569,'15'0'646,"0"0"-459,-1 0 0,-2 0-15,3 0 1,-4 0 22,9 0 0,-2 0-83,1 0 0,2-5 82,4 0 1,1-6-102,-6 1 1,6-3 45,-2-2 1,4-6-175,1-4 1,1-2 75,-1-3 1,6 1-81,-1-1 0,5 1 113,-5 0 1,-1 1-80,-8 3 1,-4-1-64,-7 7 121,-5-1-130,-3 5 1,-9 2 68,-7 3 1,-1 4-127,-14 6 0,1 0 35,-6 0 1,1 6-85,-1 4 1,1 2 40,0-3 0,4 9 80,1-3 0,1 8 14,-2-3 1,2 6-19,4-2 0,3 6 91,-4 4 1,4-3-77,1 3 0,0 2 20,0-2 1,7-1-2,3-8 0,4 2 6,1-2 1,6-4 7,4-1 0,3-4-14,2-1 1,1-2 60,4-3 1,-2 1-61,6-6 1,1 0 115,4-5 0,1 0-62,-1 0 1,5 0 102,1 0 0,5-2-39,0-3 0,-3-3-31,2-7 0,-6 1 54,1-1 1,-3-1-60,-1-4 0,-7 4 73,-4-4 0,-2 4-56,-3 1 1,-6 0-106,-3 1 91,-3-1 1,-4 2-207,-3 3 62,-3 4 1,-13 6-27,-3 0 49,-4 0 1,-2 0-7,1 0 1,4 5 48,1-1 0,1 8-107,-1-2 1,2-2 42,8 2 35,-1-1 0,0 11-18,1 0 1,5-1 33,4-4 0,4 0-2,1-1 0,0 1 172,0 0-164,6-1 1,7-1 79,7-3 1,6 2-73,-1-7 1,2 1 49,3-1 0,-1-3-32,1 3 0,-6-4 109,1-1 1,-6-1-90,6-4 0,-7 1 86,1-5 1,3-1-43,-3-5 1,1 0 10,-6 1 1,1-1 51,0 0 0,0 1-75,-1-1 0,1 0-15,0 1 1,-1-1 21,1 0 0,-5 5-52,0 1 1,-5 0 47,4 0 1,-5 0-192,0 4 116,-2 4 0,5-6 1,-6 6-11,4-4 1,-2 2 35,2-7 0,-1 5-15,5-5 0,-4 0 13,5-4 0,0-3 3,5-2 0,-1 2-2,1-2 1,-5-3-1,0 3 0,-1-1 26,6 6 1,-2-6-25,-3 0 1,1 1 8,-6 4 0,5-5-6,-5 1 0,5-1-9,-5 6 1,1 4 15,-1 0-97,-3 0 89,4-5-63,1 7 145,-6 2 7,6 6-125,-7 0 1,-2 6 0,-3 4 1,2 5 30,-7 4-100,1-2 1,-6 10 56,0-2 1,-1 4-47,-4 6 1,4-3 60,-4 8 1,2-1-42,-1 5 1,7-2 10,-2-3 0,2 2-5,-2-6 1,-1-1-45,0-5 1,5-1 62,1-3 1,4-4-272,-5-6 254,7-1 1,-4-4-348,7 0 266,0-7 0,7 2-201,2-10 1,1-3-48,5-7 390,-4 1 0,17-8 0,-5-1 0</inkml:trace>
  <inkml:trace contextRef="#ctx0" brushRef="#br0" timeOffset="7187">9995 45 7569,'15'0'-984,"-7"0"1104,-1 0 111,-1 0 1,-4-2 103,3-3-158,-3 4 1,-1-6 21,4 7-11,-3 0 1,4 2-111,-6 3 0,-5 3 36,0 6 1,-6 3-77,1 2 1,2-1 65,-2 7 0,0-1-161,-4 6 1,-1 4 90,0 0 0,1 7-110,-1-2 1,-1 2 60,-4-2 1,4 2-138,-4-6 0,2-1-13,-1-5 0,2 1-120,-2-1 267,2-6-235,3-2 0,1-1 37,3-1 1,3-4-93,7-5 0,0-5-170,0 5 478,0-7 0,0 3 0,0-6 0</inkml:trace>
  <inkml:trace contextRef="#ctx0" brushRef="#br0" timeOffset="7420">10142 280 7569,'0'10'-388,"0"0"271,0-7 1,-6 5 582,-4-3 0,-3-3-154,-2 2 0,-6 0-329,-3 1 1,1-4-114,-2 4 1,1 2 88,-6-2 1,-1-1-259,-3-4 0,1 5 157,-6 0 0,5 5-243,-5-5 385,6 6 0,-9-2 0,4 5 0</inkml:trace>
  <inkml:trace contextRef="#ctx0" brushRef="#br0" timeOffset="8464">9995 662 7569,'15'0'0,"-5"0"-179,0 0 0,-5 0 216,4 0 0,-5-2 364,1-2 1,1 0-285,-1-5 0,5 4-10,-5-5 1,1 2-97,-1-2 75,-3-3 0,9 10 62,-6-7-211,7 6 245,-11-9-207,6 5 52,-7 0 0,0 0-95,0 3 0,-7 3 110,-3-3 0,-3 4-163,-1 1 104,-1 0 0,0 1 4,1 4 0,-1-3 25,0 3-63,0 3 1,2-5 48,4 7 1,-4-5-28,3 5 0,2 0 11,-2 4 0,7-4-3,-2 0 1,1 0-4,-1 4 1,4 1 12,-4 0 0,5 0 20,5-1 1,1-4-25,4 0 6,10-7 24,-17 10 1,22-11-23,-11 3 0,6-4 10,-1-1 0,-2 0-5,2 0 0,3 0 21,-3 0 0,7-1 78,-1-4 1,-2-2-88,1-3 1,1-3 19,4 4 1,-1-6-14,-4-5 0,4 4 98,-3-4 0,1 4-67,-2 1 1,-1 1-2,-3-1 1,-4 0 2,4 1-73,-4-1 70,-8 7-12,5-5-88,-5 11 0,2-5 86,0 7 0,-5 0-110,5 0 93,-7 0 0,5 0-30,-3 0 24,-3 0 0,4 2 19,-6 3-18,0-3-114,0 11 108,0-5 1,0 2-36,0-1 1,0 1 35,0 5-55,0 0 1,-1-1 40,-4 1 0,1 0-165,-5-1 156,5 1 1,-9 0-20,3 0 1,2-6-25,-2 1 50,7 0 1,-5 0-17,3 0 120,3-1 0,-4 1-120,6 0 3,0-7 176,0 4 29,0-1-151,0-4 12,0 4-21,6-6-38,-4 0-1,5 0 28,-1 0-81,-4 0 0,4 2 71,-6 3-132,0-3-121,0 4 175,0 1 0,0-4-72,0 7 97,0-7-505,0 10 116,-6-11-204,-2 11 275,-7-12 370,7 6 0,-5-1 0,5 3 0</inkml:trace>
  <inkml:trace contextRef="#ctx0" brushRef="#br0" timeOffset="12767">11054 618 6952,'10'0'658,"-1"0"-573,-5 0 0,4 0 171,-3 0-77,-4 0-24,12 0-60,-4 0 97,5 0-140,1 0 1,0-2 118,-1-3-110,1 4 1,3-12-70,-3 3 78,3 3 0,-5-6-36,6 4 0,1-4 49,-5-2 1,-1 0-79,1 0 1,0-4 17,0-1 21,-1-6 3,-6 10 1,4-7-9,-7 3 19,0 10 25,1-9-159,-4 11 0,-2-5 77,-10 3 0,-8 3-100,-2 7 1,-4 2 50,4 3-8,-6 3 0,8 7-285,-6-1 259,6 1 1,-3 0 33,6 0 1,0 4 56,0 1 0,6 4-61,-1-4 0,2 4 61,-2-4-61,-3 6 24,11-10 0,-6 11 10,3-8 1,3 1-46,-2-6 69,8 1 1,5-2-59,5-3 1,1-3 23,0-7 0,1 0-72,4 0 1,-4-2 60,4-3 1,-4 2 28,-1-7 1,4 0-29,1-5 0,-1 6 69,-4-1 0,1 0-30,4-5 0,-4 1 19,4-1-14,-4 0 1,-1 2 17,0 3-3,-7 4-21,5 6 1,-11 1 22,2 4-24,5 4-1,-8 5 6,6 1 0,-6 0-4,4-1 1,-1-1 31,5-3 0,1 2 42,5-7 1,0 4-64,-1-4 1,3 0-24,2-5 23,4 0 0,2-2-16,-1-2 0,1 0-1,4-5 1,-1 4-31,-4-5 1,-1 5-13,-3-5 1,-4 7 35,4-2-164,-4 3 1,-1 2-472,-1 0 317,1 0 330,0 0 0,6 7 0,2 1 0</inkml:trace>
  <inkml:trace contextRef="#ctx0" brushRef="#br0" timeOffset="14318">412 1544 7569,'-15'-6'-827,"0"4"1077,1-3-198,-1 3 1,0 2 8,0 0 0,-1 0 11,-3 0 0,-3 2-75,-2 3 0,-2-2 67,6 7 1,-4 0-60,4 4 0,-1 1 58,1 0 1,5 0-116,1-1 1,1 1 56,8 0 1,-5-1-14,5 1 16,0 0 1,12-2 9,3-3 1,4 1 0,6-6 1,4 0 1,11-5 1,1-2 41,3-3 0,2-3-40,-7-7 1,3-1 118,-7-3 0,1 2-71,-12-2 0,1-3 67,-5 3 1,-1-6-6,1 6 1,-7-1-56,-3 5 1,-3 1-98,-2-1 1,-2 2 58,-3 3 1,-3-1-205,-7 6 1,-1 0 62,-3 5 1,1 0-117,-7 0 0,2 5-36,-1 0 253,2 6 0,1-3 0,-2 7 0</inkml:trace>
  <inkml:trace contextRef="#ctx0" brushRef="#br0" timeOffset="14581">1058 1118 7569,'23'-23'0,"-1"3"-722,-8 11 88,-6-5 1090,-1 13-54,-7-6-192,0 1 0,-2 6-123,-3 0 0,-3 6 55,-6 9 0,-3 0-53,-2-1 0,1 3-79,-7 2 0,2-1 50,-1 7 0,-6-1-100,1 6 0,1-1 10,-1 0 1,-5 1-139,4-1 1,-3 2-132,4 4 0,1-4 139,4 3 0,-2-3-70,6-2 1,0 1 229,6-1 0,-1 7 0,0 2 0</inkml:trace>
  <inkml:trace contextRef="#ctx0" brushRef="#br0" timeOffset="15535">970 1573 7569,'8'0'-20,"5"0"1,-9 0 106,6 0 0,-6 0 47,6 0 1,-5 0-106,5 0 0,0-1 143,4-4 0,1 2-23,0-7 0,0 5-5,-1-5 1,1 5 179,0-5-175,-1 1-54,1-6 1,-5 2-138,0 3 208,-7-3-351,3 5 164,-6-7 1,-6 7-63,-4 3 1,-5 3 26,-4 2 1,1 0-41,-7 0 1,1 7-21,-6 3 1,6 3-44,-1 2 0,7-6 72,-1 1 1,3 0 38,1 5 0,0-1 31,0 1 0,7 0-36,3-1 0,4 1 90,1 0 1,1 0-74,4-1 0,10-4 52,9 0 1,4-7-20,2 2 0,-1-3 3,0-2 0,1 0 99,-1 0 1,1-7-62,-1-3 0,5-3 69,1-1 1,5-3-49,0-2 1,2 1 70,2-7 0,7 6-48,3-6 1,-2 1 83,2-6 1,-7-1-60,2-3 1,-3 3 1,-2-3 1,-6 2-89,-4 3 0,-10 0 56,-4-1 0,-4 6-153,-1-1 1,-5 7 116,0-1-336,-7 2 193,3 3 1,-12 4-1,-4 0 1,-5 7 10,-4-2 0,-2 10 36,-4 5 1,-1 3-13,6 1 0,-6 6 27,2 0 1,1 6-16,-2-2 0,1-1 20,-5 2 0,-1-1-48,1 5 1,1-4 39,3-1 1,-2 1-62,2 4 1,4 1 50,1-1 0,6-1-6,4-4 0,3 4 52,7-3 1,0-2-46,0 1 0,7-6 115,3 2 1,4-4-105,6-1 1,3-6 57,6 1 1,1-6-41,-1 0 0,0-2 136,1-2 0,-1 0-34,1 0 0,-1 0 51,0 0 0,1-6-23,-1-4 0,1-3-69,-1-2 1,-1 0 49,-4 1 0,2-3-36,-6-2 0,4 2 92,-4-2 0,0 2-19,-6 3-64,-5-1 0,-3 0-40,-6 1 1,-2 5-77,-2 4 1,-6-1-36,-10 1 1,-3 0 76,-6 5 0,4 2-118,1 3 1,4-2 66,-4 7 1,6 0 10,-2 4 1,6-2 12,4 2 1,-2-2 49,7 7 1,1-2-24,4-3 0,0 1 3,0 0 0,0 0 106,0-1 0,6 1-99,4 0 0,8-7 78,1-3 1,9-4-61,2-1 1,1 0 86,8 0 0,-2-6-75,3-4 0,0-1-1,-5 1 0,-6-2 16,-4 7 1,-7-4 46,1 4 88,-3 0-143,-1 5 1,-2 1 32,-3 4 0,3 2-23,-3 3 1,3 3-75,2-3 0,1 1 74,4-1 0,-2 1-235,6-6 0,7 5-181,8-5 1,5 5-234,5-5 1,4-1 604,5-4 0,8 0 0,1 0 0</inkml:trace>
  <inkml:trace contextRef="#ctx0" brushRef="#br0" timeOffset="16166">3984 1529 7569,'-9'-6'138,"-4"4"12,4-3 1,-9 2-54,-2-2 0,-1 3 39,1-2-87,4 2 0,-12 2-82,4 0 1,1 6 123,-2 4 0,7 3-122,-1 2 1,1 0 88,-2-1 0,4 3-141,-4 2 0,5-2-5,6 2 1,-3-2 19,7-3 0,0 1 51,5 0 0,2-2-11,3-3 0,3 1-1,7-6 0,6 0 26,4-5 1,4 0-3,5 0 1,2-7 1,3-2 1,-3-5 125,-6 0 1,-1-3-18,0-2 1,-6 2 87,-3-2 1,-5 1-125,-6-2 0,-2 4 14,-7-4 0,-2 4-172,-3 1 1,-3 6 63,-6-1 1,-8 6-394,-2 0 1,-2 2 181,1 2 1,-1 0 234,6 0 0,-6 0 0,3 0 0</inkml:trace>
  <inkml:trace contextRef="#ctx0" brushRef="#br0" timeOffset="16408">4366 1235 7569,'14'-8'0,"-5"0"-354,-4 3 38,-4 4 1515,-1-6-782,-6 7-316,-3 7 0,0-4-36,-1 7 1,0-1 51,-5 6 1,1 5-188,-1-1 1,-1 6 62,-4-6 1,2 8-230,-6-3 0,4 4 129,-5 1 1,6 1-335,-6-1 0,7-5 67,-1 1 0,7-1 374,3 6 0,5-1 0,-2 1 0</inkml:trace>
  <inkml:trace contextRef="#ctx0" brushRef="#br0" timeOffset="16794">4586 1588 7569,'15'0'0,"-5"0"-280,0 0 69,-7 0 1269,3 0-942,-19 0 1,3-5 3,-9 0 0,3 0-174,1 5 0,-5 0 91,1 0 1,-6 0-66,6 0 0,-6 0 117,5 0 1,1 7-179,4 3 0,0 1 8,1-1 0,-1 3-87,0-3 1,7 3-44,3 2 1,-1-6 122,1 1 0,2 0 36,7 5 0,1-5-2,10-1 0,-2-4 117,12 5 1,1-7-80,8 2 0,0-3 91,10-2 0,-8 0 3,8 0 0,-8-2 94,4-3 1,-13-3-67,3-7 1,-11 1 81,1-1 1,-4 0-20,-1 1 0,-7-1-88,-3 0 1,-5 2-96,-5 3 0,-5-3 66,-9 4 0,-4 0-267,-6 0 0,-3 5-13,-2-1 0,-2 4-20,-3 1 1,3 0 247,7 0 0,-1 6 0,1 2 0</inkml:trace>
  <inkml:trace contextRef="#ctx0" brushRef="#br0" timeOffset="17168">4954 1573 7569,'14'0'0,"1"0"0,-5 0 37,0 0 27,-7-6 1,4 3 136,-7-7-124,0 7 1,0-6-106,0 5 1,-7 2 62,-3-3 1,0 3-28,-4 2 1,2 0 62,-7 0 1,2 2-147,3 3 1,-1 1 58,0 4 1,1 3-114,-1-3 1,2 3-11,3 2 0,-1 0 6,6-1 1,0 1 88,5 0 0,1-1 10,4 1 0,3-5 107,7 0 1,6-2-99,4 2 1,3-2 118,1-3 1,-1-4-103,-4 4 0,9-3 159,-4-2 0,-1-5-3,-3 0 1,-6-6 2,6 1 0,-7-3 22,1-2 0,-4 0-88,-5 1 1,-2-1-26,-3 0 0,-4 1 22,4-1 0,-10 0-167,-4 0 1,-4 2 45,-2 4 1,-6-3-82,-4 7 0,-1 0-155,2 5 1,-3 0-204,8 0 1,-6 2 477,6 3 0,-1 3 0,5 7 0</inkml:trace>
  <inkml:trace contextRef="#ctx0" brushRef="#br0" timeOffset="17400">5233 1573 7569,'21'0'0,"-4"0"-283,4 0 0,-5-1-81,4-4 520,-4 3 0,12-11 316,-4 3 0,-1-3-143,2-1-243,-1 5 0,6-2-74,-1 6 0,0-1 68,1 1 0,-6 3-137,1-3 1,-9 5 120,-1 5-123,-1 3 0,-12 9 65,3 2 1,-5-2-181,-5 2 0,2 4-31,-7 1 1,0-1-14,-4 2 1,-1-6-61,0 6 1,0-7 277,1 2 0,-1 2 0,0 1 0</inkml:trace>
  <inkml:trace contextRef="#ctx0" brushRef="#br0" timeOffset="18016">6541 1559 7394,'-14'6'155,"-3"-4"68,-2 3 1,1 1-101,-7-1 0,1 0-15,-6-5 0,2 5-145,4 0 14,-4 6 0,12-7 8,-4 5 0,4 1 79,1 5 1,1 0-143,-1-1 1,7 1 86,3 0 0,3-1-126,2 1 0,0 0 47,0 0 1,2-6 18,3 1 0,9-2 43,11 2 0,3-3 7,1-7 1,2 0 42,3 0 0,2 0-54,3 0 1,2-7 119,-6-3 0,-1-3-97,-5-1 1,-4-6 104,-1 0 1,-7-1-38,-3 2 0,-1 2-21,-8-2 0,0 2-74,-5 3 0,-8-1-3,-7 0 0,-6 5-256,-8 1 0,-7 5 120,-3-1 1,1 4-149,-1 1 1,6 1 302,-1 4 0,-4 3 0,1 7 0</inkml:trace>
  <inkml:trace contextRef="#ctx0" brushRef="#br0" timeOffset="18511">6629 1632 7569,'15'0'-415,"-7"0"1045,5 0-61,-11 7-770,4 1 167,-6 7 1,0-1-61,0 1 0,0-5 52,0 0 1,0-5 0,0 4 1,7 0 31,3 0 0,8-1-9,1-3 0,3-3-6,-3 3 0,-2-3-1,2-2 0,2 0 33,-1 0 1,1-7-9,-1-3 0,-4-1 5,4 1 1,-4-3 4,-1 3-34,-1-3-34,1-2-11,-7 7-75,-1 2 129,-7 6 0,-2 5-90,-3-1 0,4 8 74,-4-2 1,3-2 48,2 2 0,0-1-56,0 6 0,2-5 120,3 0 0,5-5 44,9 4 0,-1-4-80,7 5 0,1-7 64,8 2 0,-3-3-79,3-2 0,-3 0 111,-1 0 0,-1-2-45,1-3 0,-3 2 8,-2-7 0,1 1-24,-6-6 1,-1 0-22,-4 0 1,-2 1 25,-3-1 0,1 0 3,-6 1 1,0-1-74,-5 0 49,0 1 0,-7 0-40,-2 5 0,-11 2 36,-4 7 1,-6 0-163,-4 0 1,3 0 46,-4 0 0,0 7-261,0 2 0,1 0-19,5 0 1,4 1-491,1 5 824,6 0 0,-4-1 0,8 1 0</inkml:trace>
  <inkml:trace contextRef="#ctx0" brushRef="#br0" timeOffset="19334">7482 1691 7569,'15'-6'-744,"-7"4"972,5-11-82,-5 5 0,2-1 539,0 5-429,-7-5-179,3 8 0,-6-4-201,0 10 122,-6 3 0,-1 7-100,-2-1 1,-3 1 55,7 0 1,-1-2-62,1-3 1,3 3 49,-3-4 0,4 0-75,1 0 100,0-5-11,6 2 1,4-6 68,10 0 1,-2 0-45,6 0 1,-1 0 110,1 0 0,4-6-53,-3-4 1,2-2 35,3 3 0,-2-4-54,-4 3 0,4-3 72,-4-2 1,-1 5-64,2 0 1,-7 2 2,1-2 1,-2 4 7,-3 6 1,1 0-2,0 0 0,-7 2-64,-3 2 1,-2 5 55,2 5 0,-3-2-148,2 2 1,-4-5 35,-4 10 1,2-11-183,-3 7 255,3-3-60,2-4 6,0 5 40,0-12 19,0 6 0,7-7-26,3 0 1,3 0 209,2 0-145,-1-7 0,1 1 10,0-4 0,-1 2-17,1 3-4,-7 3-15,5-4 1,-9 6 22,5 0 55,-5 0-72,9 6 1,-10-2 0,7 5 1,-5-5-13,4 1 0,1-4-2,5-1 0,-5 0 36,-1 0 0,1 0-22,5 0 1,0 0-4,-1 0 1,1-6 5,0-4 1,1-5 4,4-4 0,-2 1-6,6-7 0,-6 2-8,2-1 1,1-4 14,-1 4 1,4-4 0,-4-2 1,-1 1-44,-4 0 1,0-1 30,-1 1 1,-1 1-52,-3 4 0,2-3 47,-7 8 1,-1 4-221,-4 5 127,0 7 72,0-4-32,-6 27 1,-2-2-73,-7 16 0,-1-3 73,-4-1 0,2 4-120,-6 0 0,4 7 28,-4-2 1,6-3 63,-2-1 0,-1-4-25,1-2 0,2 0 13,8 1 1,-3-7-7,4-4 0,2-7 21,2-2 114,3-7 1,11 3-11,5-6 0,3-6-83,7-4 1,1-3 181,4-2 0,0-4-44,1-1 1,-1-6 43,1 1 0,-1-2-51,0-3 0,-4 1-66,-1-1 0,1 3-96,4 2 0,1-1-189,-1 6 1,5 1-134,1 4 1,4 5 395,-5 1 0,7 5 0,-3-2 0</inkml:trace>
  <inkml:trace contextRef="#ctx0" brushRef="#br0" timeOffset="19711">9011 1662 7569,'0'8'-288,"0"-2"31,6-6 781,-4 0 345,4 0-791,-19 0 1,-1 0 16,-11 0 0,-1 2-163,6 3 1,-6-2 31,2 7 0,2-5-84,3 5 0,3-1-1,1 6 0,0-5 76,0 0 0,7 0 2,3 4 1,4 1 18,1 0 1,0-6 73,0 1 0,6-2-71,4 2 0,5-2 72,4-3 1,9-3-21,6 3 1,9-4 88,1-1 0,-5-4-67,5-1 0,-3-7-21,3 2 0,-8 2 74,-6-2 0,-8 1-20,-7-6-53,0 0 1,-2 1 15,-3-1 0,-7 0-173,-13 0 0,-3 6 23,-16-1 0,1 7-72,-11-2 0,-2-2-309,-8 2 0,5 0 29,0 5 453,0 0 0,6 0 0,-6 0 0</inkml:trace>
  <inkml:trace contextRef="#ctx0" brushRef="#br0" timeOffset="20186">9114 1706 7569,'29'0'0,"-6"1"0,-4 4-373,-2-3 335,-3 11 182,-5-5 1,-3 2-147,-6 0 0,0-5 93,0 4 0,0-4-47,0 5 1,0-5 34,0 5 1,0-5-29,0 5 26,0-1 0,2 6-108,3 0 0,-2-5 68,7-1 1,0-4-41,4 5 0,1-7-57,0 2 1,-1-3 93,1-2 1,5 0-80,-1 0 0,1-2 61,-5-3 1,-1 2-30,1-7 0,5 0 17,-1-4 0,2-3-28,-1-2 1,1 1 31,4-7 1,2 1 1,-2-6 0,8 1 106,1 0 0,0-6-103,-4 1 1,4-5 99,0 5 0,0-7-52,-4 2 0,-2-4-18,-4-1 1,-3 6 1,-6 4 1,-7 5-106,-3 4 30,-3-3 0,-4 14-141,-3-1 0,-9 9 88,-11 10 1,-4 11 62,-6 10 0,3 7-12,-7 3 1,4 1-5,-4-2 0,6 2 47,-1 3 1,3-2-40,2-2 1,4 2 1,1 7 1,6 4 31,-2-4 0,9-2-13,1-7 0,7-6-44,-2 0 0,5-1 29,5-8 0,4-2-162,11-8 0,1 1 94,4-6 1,7 0 89,-2-5 0,2 0 0,-2 0 0</inkml:trace>
  <inkml:trace contextRef="#ctx0" brushRef="#br0" timeOffset="20769">10275 1897 7569,'8'0'266,"-2"0"-132,1 0-34,-5 0 1,11 0-142,-4 0 0,1-2 119,5-3 25,-4-3-217,17-7 200,-11 1-22,10-1 0,-5-5-73,2 1 0,4-1 22,-4 6 1,-1-1 54,2 0 0,-6 7-133,6 3 1,-1-1 42,6 1 0,-1 0-69,0 5 0,1 6 64,-1 4 0,-6 3-36,-3 2 0,-10 1 50,-6 4 1,-2-2-216,-2 6 214,-6-6-25,-9 10-222,-2-12 143,-10 12 1,10-12-195,-2 4 181,2-4 0,3-3 30,-1-3 101,0 3 0,1-11 0,-1 4 0</inkml:trace>
  <inkml:trace contextRef="#ctx0" brushRef="#br0" timeOffset="21453">11054 1765 7569,'15'-9'0,"6"3"0,-5-1 0,5 1-9,-6-4 1,0-5 47,-1 1 0,6-3 214,0-7-177,-1-1 1,1-4 45,-1-1 1,1 1-10,-5 0 1,-1 1-7,1 3 1,-2-1-61,-3 7-102,-3-1 180,-7 5-238,0 1 1,-2-1 80,-3 0 0,-3 7-96,-7 3 0,0 4 41,1 1 0,-3 0-8,-2 0 0,2 8 33,-2 6 1,-2 3-29,1 7 1,-4 2 51,4 9 0,-5 1-34,6 3 0,-7 3 10,1-3 3,4 4 28,0-5 0,8 2-49,3-5 52,3-1 0,7-6-29,0-4 62,0 4 1,7-12-45,3 4 1,8-5 88,1-6 0,7-2-81,-1-7 1,1 0 131,-2 0-103,4 0 1,-11-2 3,2-3-6,-2 4 1,-3-12 38,1 3 0,0-3-33,-1-2 0,-1 5 12,-3 1-5,-3-1-139,-1 2 126,-4 1-3,4 7 2,-6 0 1,-4 7-11,-1 2 10,-7 4-1,11 2 1,-6 0-11,7 0 31,0-1 0,0-4-20,0 0 1,7-2 84,2 2 1,6-2-70,5-3 1,-2-4 125,6 4-6,-6-3-88,10-2 1,-10-5 17,6 0 0,-4-6 3,4 1 0,-6 2-23,2-2 1,1 0 43,-1-4 1,-6-1-15,-4 0 2,-6 0 0,7 1 90,-6-1 0,-2 0-129,-8 1 1,-3 4 8,-7 0-166,-6 7 1,-2-9 120,-6 7 1,-1 1-259,1 4 1,1 0 113,4 0 0,-2 4-318,6 1 0,-4 7 464,4-2 0,0 9 0,6 4 0</inkml:trace>
  <inkml:trace contextRef="#ctx0" brushRef="#br0" timeOffset="21789">11936 1279 7569,'8'0'-155,"5"0"263,-11 0 318,4 0 1,-6 7-329,0 3 0,0 0-17,0 4-133,0-2 179,-6 9 1,-1 0-124,-3 4 1,-3 2 113,3 3 0,-3 1-279,-1 3 0,-1 4 81,0 6 1,1-5-210,-1 0 1,2-4 114,3 4 0,-3-8-174,3-2 1,4-1-408,1-8 755,3-1 0,2-4 0,0 0 0</inkml:trace>
  <inkml:trace contextRef="#ctx0" brushRef="#br0" timeOffset="21987">12259 1471 7569,'8'0'-72,"-1"0"-330,-7 0 0,-7 4 616,-2 1 1,-6 5-66,-5-5 0,2 6-105,-6-1 0,-1-2-35,-4 2 0,-1 0-322,1 5 147,0-1 78,-1-5 1,2 4-193,4-4 280,-4 5 0,5 0 0,-6 1 0</inkml:trace>
  <inkml:trace contextRef="#ctx0" brushRef="#br0" timeOffset="22237">11759 1882 7569,'15'0'-89,"0"0"0,-1 0 141,1 0 0,2 0-52,2 0 0,-1-1 115,7-4 1,-6 3-169,6-3 0,-1-1 1,6 1 0,-1-2 8,0 2 1,-4 4 66,-1-4 0,-4 3 50,4 2 1,-6 2-52,2 3 0,-4 3 1,-1 6-43,0 1 1,-7 0 46,-3 0 0,-4 4-89,-1 1 1,-8 1 5,-6-1 1,-8-2-130,-7 6 1,-2-4-487,-3 4 671,-4-6 0,-6 10 0,0-5 0</inkml:trace>
  <inkml:trace contextRef="#ctx0" brushRef="#br0" timeOffset="23389">0 2661 7569,'0'8'-202,"0"-1"0,7-7 317,2 0 27,-2 0 0,8 0-126,-1 0 1,3 0 11,7 0 1,2-2 58,9-3 1,-3 4-57,8-4 0,-6 3 195,5 2 1,-6 0-19,1 0 0,-8 0-33,-1 0 0,-7 0-81,1 0 0,-3 0 74,-1 0-276,0 0 168,0 0 0,-6 0-242,1 0 0,-7 2 89,2 3 1,-3-2-157,-2 7 0,0-5 65,0 4 1,0-4-211,0 5 243,-7-7-24,6 11 181,-6-13-125,7 6 99,0-7 0,7 0 137,3 0 1,3 0-63,1 0 0,8-2 177,2-3 1,4-1 211,1-4-288,1-3 1,-1 5 108,0-7 1,-1 5-72,-3 0 1,1 2 105,-7-2-192,-5-3 1,-1 10 216,-4-7-57,-2 7-108,-1-10-184,-6 5 1,-8-5-174,-6 3 148,-8-3 1,-2 9-323,-1-5 1,1 5 184,-6 0 1,1-3-699,0 2 1,4 0 883,1 5 0,6 0 0,-4 0 0</inkml:trace>
  <inkml:trace contextRef="#ctx0" brushRef="#br0" timeOffset="24249">1264 2544 6873,'8'0'459,"-1"0"-304,-1-7 150,-4 5-53,11-4 1,-5 1-81,7 0 202,0-6-275,6 9 1,-3-11 86,6 3-71,1-3 0,-1-2-18,1 1 0,-1 4 61,6 0 0,-2 0-246,-4-4 73,4 5 1,-12-2 20,4 6 0,-4 0-215,-1 5 118,0 0-44,-1 0 12,-6 7 46,-1 1 1,-14 7-66,-2-1 0,-4 1 80,-2 0 0,-5 1-6,1 4 1,-1-4 27,5 4 0,-1-4 6,-4-1 1,9-1-23,-4 1 1,5-5 2,1 0 27,2-1 22,7 6 0,7-2 66,2-3 0,11 1-80,5-6 1,2 0 158,3-5 0,-1 5-90,1 0 0,-1 0 62,0-5 1,1 0-81,-1 0 0,1-5 133,-1 0 1,0-6-32,1 1 1,-1-3 65,0-2 0,-4 0-29,-1 1 0,-6-1-74,2 0 1,-4 1-137,-1-1 0,-5 0 133,0 0-462,-7 1 262,3-1 0,-12 2 11,-4 3 1,-3 4 50,-2 6 1,1-5-130,-1 0 0,-5 0 47,1 5 1,-1 2 67,5 3 0,1-2 70,-1 7-61,0-1 0,1 6-10,-1 0 0,2-1 2,3 1 0,-3 5 26,3-1 1,4 1 2,1-5 1,3-1 59,2 1-66,0 0 1,2-2 65,3-3 0,5 1-63,9-6 1,2 5 106,4-5 0,8 0-53,-4-5 0,10-2 92,0-3 1,4-1-60,1-4 1,-5-3 52,0 3 1,-1-8-6,1-2 0,-3 1-17,-7 4 1,1-1-29,-1-4 1,-4 5 4,-1 1 1,-6-1-105,2 5 1,-4 2 52,-1-2 0,4 7-71,1-2 1,0 3 49,-6 2 0,1 0-10,0 0 0,-1 2-7,1 3 0,-2 3 0,-3 7 1,-2-1 16,-3 1 1,-3 0 8,3 0 0,-5-1-101,-5 1 0,-4 0 60,-5-1 1,-6 1-135,1 0 1,-1-2 26,5-3 0,1 1-282,-1-6 0,0 5-4,0-5 432,1 0 0,-1-5 0,0 0 0</inkml:trace>
  <inkml:trace contextRef="#ctx0" brushRef="#br0" timeOffset="24657">3190 2044 7040,'8'1'-509,"-3"4"511,-3-3 1,-2 11 546,0-3 0,-5-2-126,0 2 0,-7 6-267,2 9 1,-3-2 22,-1 1 1,-3 5-134,-2 6 0,2 1-35,-2-2 0,3-3-119,1 3 0,-5-1 51,1 1 0,-3-3-192,3 4 0,2-6-11,-2-5 1,4 3 108,5-8 1,4 1-721,6-6 871,0 1 0,6 0 0,3 0 0</inkml:trace>
  <inkml:trace contextRef="#ctx0" brushRef="#br0" timeOffset="24822">3440 2323 7569,'-7'10'-911,"-3"0"933,-3-7 1,-6 4 463,-1-7 1,-11 4-358,2 1 0,-6 2-260,1-2 1,1-4 35,-6 4 1,7 2 94,-3-2 0,4 6 0,2-3 0</inkml:trace>
  <inkml:trace contextRef="#ctx0" brushRef="#br0" timeOffset="25548">4278 2470 7569,'-9'0'146,"-4"0"19,5 0 1,-8 0-32,-4 0 1,2 0-96,-6 0 1,4 0 95,-4 0 0,4 0-81,-4 0 1,6 0 21,-2 0 1,-1 5-123,1 0 1,1 6-145,4-1 135,7 3 1,-4 2-94,7 0 0,0-1 115,5 1 1,2 0-54,3-1 0,5 1 81,9 0 0,6-7 33,9-3 1,2 1-40,3-1 1,2 0 62,-7-5 0,-1-6 99,-8-4 0,1-3-80,-7-2 1,1 0 106,-5 1 0,-7-1-74,-3 0 1,1 1-23,-1-1 0,0 0 7,-5 0 0,-2 1-144,-2-1 0,0 2-52,-6 3 1,-1-1-153,-9 6 1,2 0-59,-6 5 1,6 0 127,-2 0 1,-1 0-360,2 0 1,-1 5 547,5 0 0,7 6 0,2-3 0</inkml:trace>
  <inkml:trace contextRef="#ctx0" brushRef="#br0" timeOffset="25748">4307 2529 7569,'15'5'0,"-1"0"0,-1 6-11,-3-1 0,-2 3 203,-3 2-39,-3-1 0,4 1 46,-6 0 0,0-1-22,0 1-113,0 6 1,-1-4-70,-4 2 1,2 3 109,-7-3 0,2 6-62,-2-6 0,-5 7 94,0-1 1,1-2-254,-6 1 0,-4 1 34,-6 4 1,-1-4-182,-8-1 0,1-6 8,-1 2 0,-2-4-114,7-1 1,2-7-401,7-3 769,-3-4 0,12-1 0,-5 0 0</inkml:trace>
  <inkml:trace contextRef="#ctx0" brushRef="#br0" timeOffset="26667">4601 2602 7569,'29'2'-170,"1"3"0,-3-3-601,-2 2 861,-4-2 1,-1-2 493,-1 0 0,1-2 27,-5-2-342,-1 2 1,1-10-145,0 8 1,-5-6-1,-1 5 1,-4-7-17,5 3 1,-7 0 140,2 0-164,3-1-18,-6-5 1,5 0-201,-7 1 1,0 4 59,0 0-129,-7 0 0,-1-3 99,-7 4 0,1-3-33,-1 7 0,-5 0 54,1 5 0,-6 0 25,6 0 1,-3 2 22,3 3 0,2 3 14,-2 7 1,2-1 23,3 1 1,1 0-30,3-1 0,3 1 100,7 0 1,0 0-88,0-1 1,7 1 95,3 0 0,9-2-83,6-3 0,3 1 93,1-6 1,5 0-41,1-5 0,-1 0 73,-5 0 0,1 0-37,-1 0 0,5-7-44,1-3 0,-4-3 40,-2-1 0,-3-1-20,8 0 0,-3 1 98,-1-1 1,-1-1-97,1-4 0,-3 4 93,-2-4 1,-4 4-133,-6 1 1,-7 0-211,-3 1 41,-3-1 1,-14 2 58,-3 3 1,-11 4-48,-3 6 0,0 0 26,-6 0 0,4 4-6,2 1 0,-1 7 34,1-2 1,6 3 9,4 1 1,2 1 19,3 0 1,0 1 16,5 4 0,2-4 82,7 4 1,0-4-135,0-1 128,0-1 0,8 1-74,7 0 0,1-2 62,9-3 0,-6 1-47,6-6 0,-1 0 98,6-5 1,-1 0-6,1 0 0,-6 0-20,1 0 0,-3 0-13,3 0 0,1-2-20,-6-3 0,4-3-4,-4-7 0,6 1 16,-2-1 0,-1 0-24,2 1 1,-1-1 12,6 0 1,-6-4 15,1-1 1,-1-1-5,6 1 0,-6 2 1,1-6 0,-3 4-50,3-4 1,-4 6 36,-6-2 1,0-1-75,-1 1 0,1 1 70,0 4 1,-7 0-185,-3 1 0,-4-1 37,-1 0-30,0 0 0,-6 2 43,-4 4 1,-5 2 33,-4 7 1,2 0 82,-2 0 1,1 0-72,-2 0 0,4 2 111,-4 3 0,4 3-99,1 6 0,-1 3 75,-4 2 0,4 4-41,-4 7 1,9-1 25,1 0 1,0 1-11,-4-1 0,4 1-3,0-1 1,7 5-30,-2 1 1,3-1 16,2-5 0,0 1-10,0-1 0,5 5 8,0 1 1,5-1-11,-5-5 0,0 6 11,-5-1 1,0 5-62,0-5 0,-7 1 2,-3-6 0,-9 1-117,-6-1 1,-7-1-111,-3-4 1,1 2 75,5-6 0,-1-5-260,1-6 484,6-5 0,-5 9 0,5-5 0</inkml:trace>
  <inkml:trace contextRef="#ctx0" brushRef="#br0" timeOffset="26888">5747 2681 7569,'15'0'-262,"-7"0"43,-2 7 387,-6-5 1,-1 4 429,-4-6 0,-5 0-345,-10 0 1,-1 5 0,-5 2 135,2 1-282,-1-5 1,-4 8-87,-1-6 0,-1 7-245,-3-2 171,3-4 1,-12 7-415,4-3 1,-3 3 298,-2 2 0,5-6 168,-1 1 0,8 0 0,-4 5 0</inkml:trace>
  <inkml:trace contextRef="#ctx0" brushRef="#br0" timeOffset="27368">6144 2138 7588,'0'8'829,"0"5"-651,0-3 1,-2 3 23,-3 1 0,2 3-69,-7 2 1,-1 4-2,-9 7 1,4 4-116,-4 0-1,-3 0 1,7 1-209,-3-1 1,-3 5 141,3-4 0,-1-1-329,5-5 0,2 1 204,4-1 1,-3-4-413,7-1 1,0-11-39,5 2 625,0-4 0,0-3 0,0-1 0</inkml:trace>
  <inkml:trace contextRef="#ctx0" brushRef="#br0" timeOffset="27539">6394 2299 7569,'8'7'0,"-2"-4"77,-6 7 1,-6-5 137,-4 5 1,-5-2-30,-4 1 0,-4 5 0,-6-5 0,-1 0-140,1 0 0,-6-4-178,1 5 1,-7 0-915,2 5 1046,-3-7 0,-9 11 0,-1-2 0</inkml:trace>
  <inkml:trace contextRef="#ctx0" brushRef="#br0" timeOffset="28602">6908 2417 7569,'0'15'408,"0"-7"55,-6 5-139,-2-5-293,-7 7 0,2-1 24,3 1 1,-1-5-121,6 0 1,-5-1 122,5 6 0,-5 0-121,5 0-19,0-1-30,5 1 13,0 0 116,0-1 0,2-1-103,3-3 1,3-3 56,7-7 0,-1 0-45,1 0 0,1 0 62,4 0 0,-2-2 41,7-3 0,-6-3-25,6-7 1,-1 1 10,6-1 1,-1-1-1,0-4 0,6 2-12,-1-6 0,5 4 6,-5-5 1,2 7-2,-1-1 1,-9 4-17,3 5 1,-9 2 12,-1 3 0,-2 4 1,-8 1-6,1 9 1,-6 5-16,0 0 1,-4 6-35,-4-1 1,0 3-107,-6-3 0,2-2 78,-1 2 0,-3-2 44,7-3 1,0-4 12,5 0-87,0-7 152,0 4 0,7-7-40,3 0 0,3-5 11,1 0 1,1-7 12,0 3 1,4 0-18,1 0 0,0-1 27,-6-5 0,1 5-36,0 1 1,-1 5 90,1-1 0,-5 4-53,0 1 1,-5 0 47,4 0-1,-5 6-33,9 2 1,-12 7-140,4 0 1,-3-5 113,-2-1 0,2 0-57,2 0 0,0 0 43,5-5 1,-4-2-13,5 3 1,2-3-7,7-2 0,-2 0-8,2 0 0,2 0 12,-1 0 0,4-5-4,-4 0 1,5-5 0,-6 5 1,1-5 7,-6 5 22,1 1 1,0 2-24,0-3 41,-7 3 0,0-4-27,-3 6-24,-4 0 1,8 5 10,-5 0 1,-2 1-14,3-1 1,3-2 22,2 7 0,-2-5 0,2 5 0,0-7 53,4 2 1,3-3-58,2-2 0,-2 0 80,2 0 0,3 0-70,-3 0 0,6-2 36,-6-3 1,1-1-21,-5-4 0,-1-3-2,1 3 1,-5-2 29,0 3 0,-7-4 14,2 3-23,-4-3 1,-6-2-20,1 0 0,-13 1 28,3-1 0,-9 7-21,3 3 0,-6-2-133,1 2 0,3 1-12,-3 4 0,5 1-122,-4 4 1,1 3-259,-1 7 1,-3 0 216,8-1 0,-6 1-775,6 0 1037,-1-1 0,12 8 0,1 1 0</inkml:trace>
  <inkml:trace contextRef="#ctx0" brushRef="#br0" timeOffset="28841">8628 2167 7569,'10'0'-627,"0"0"373,-7 0 0,5 0 280,-3 0 1,-3-2 1039,2-3-487,-2 4-265,-2-6 1,-2 19-221,-2 2 1,-9 11-161,-7-1 51,-6 4 0,5 3-174,-4 3 0,-3-3 126,4 4 0,-4-4-244,-1-2 1,1 1 124,3-1 0,-1-4-622,7-1 804,-1-6 0,5 3 0,1-6 0</inkml:trace>
  <inkml:trace contextRef="#ctx0" brushRef="#br0" timeOffset="29275">8613 2652 7569,'15'5'-15,"0"0"-29,-1 0 226,1-5 0,0 0 68,0 0 1,-1 0-120,1 0 0,0-7 0,-1-3 1,1-3 40,0-1 0,-1-4-24,1 3 1,-5-3-23,0 8 1,-5-1-71,4 1-167,-5-3 61,2 5 0,-12 0-105,-4 3 1,-3-2 95,-2 2 1,-4 0-23,-1 5 0,-5 0 18,6 0 1,-6 2-80,6 3 1,-7-2 14,1 7 0,2 5 105,-1 4 1,6 1 7,-2-5 0,5 4 10,6 1 0,-3 4 51,7-4 0,0 1-68,5-1 0,2-6 137,3 1 1,8 0-71,7-5 1,6 1 13,-2-1 0,4-4-38,1-6 1,-1 0 90,-3 0 0,4 0-50,0 0 1,1-6 69,4-4 0,4-8-19,1-2 1,3-1-53,2 2 0,1-4 7,-1-7 1,0 1 3,0 0 0,-2-1-69,-2 1 1,-5 1-7,-5 3 0,-7-1-108,-4 7 0,-7 4-114,-2 5-275,-7 7-524,3-4 737,-6 7 1,-1 5 285,-4 0 0,-3 13 0,-7-1 0</inkml:trace>
  <inkml:trace contextRef="#ctx0" brushRef="#br0" timeOffset="29508">9363 2784 7569,'0'15'60,"0"0"46,0-7 357,0-2 510,0-6-770,-7-13 1,-1 4-24,-6-11 1,-1 4 2,0 1 1,-8-1-89,-6-4 1,-2 2-187,-8-6 1,4-1-161,-4-4 0,-5 4-271,-5 1 0,-5 1 522,5-2 0,-6-3 0,2 6 0</inkml:trace>
  <inkml:trace contextRef="#ctx0" brushRef="#br0" timeOffset="29909">7011 2152 7569,'10'2'978,"0"3"-499,-7-4-329,4 12 171,-7-11 1118,0 5-1337,-7-7 0,5-2 195,-3-3-586,-3 3 1,5-6 229,-7 3 59,7 4 0,-10-12 0,5 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20:02:11.93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10790 339 8164,'0'8'402,"6"5"-122,-4-12-258,11 6 1,-5-7 82,7 0 1,-6 5-92,1 0-1,0 0 1,6-5-1,4 0 0,1 0 64,4 0 1,2 0-97,-2 0 0,-2-2 41,1-3 0,-1 2 0,2-7-40,-6-1 1,-2 4-36,-3 2 0,-4-3 100,0-2-81,-7 4 1,4-7 65,-7 3-55,0 3 1,0-6 32,0 3-17,0 4 1,-7-2 9,-3 3 0,-3 3-84,-1-3 1,1 2 50,3-2 1,-3 4 0,3-4-2,-3 3 0,3 2-7,0 0-4,7 0 45,-4-7 0,7 4 13,0-7 1,2 2-32,3-2 0,3-3 23,7 4 1,-5-5 5,-1 0 0,1-1 118,5 0 10,-7 1-65,5-1 1,-11 0 0,3 1-29,-4-1-91,-7 7 0,-4 0 0,-8 4 86,-2-1 0,-7 0-412,-3 5 0,1 0-111,-5 0 0,3 7 479,1 3 0,1 3 0,-1 2 0</inkml:trace>
  <inkml:trace contextRef="#ctx0" brushRef="#br0" timeOffset="756">10892 1294 7147,'9'-7'440,"-3"-1"1,-1-6 0,0-1-221,-2 0-73,-1 1-181,4-1 0,-4-6 148,5 4 0,-6-9-176,4 7 0,-3-6 64,3 5 0,-4-4-79,-1 4 1,0 1-86,0 4-267,0 0 1,0 6-20,0-1-581,0 6 1029,0-9 0,0 12 0,0-6 0</inkml:trace>
  <inkml:trace contextRef="#ctx0" brushRef="#br0" timeOffset="1042">11025 1132 7053,'0'8'-176,"-2"1"414,-3-4 1,2-4 27,-7 4 1,5-3-80,-5-2 1,1 0-9,-6 0 1,0 0-116,1 0 1,-3 0 0,-2 0 1,2-7 0,-2-3-21,2-3 58,3-1 7,-1-1 0,0 0-154,1 1 1,-1-6-44,0 0 1,2-1 38,3 1 0,-1 3 1,6-6-199,2 1 1,1-2 98,2 4 1,0 1-433,0 4 0,0 0 579,0 1 0,7-1 0,1 0 0</inkml:trace>
  <inkml:trace contextRef="#ctx0" brushRef="#br0" timeOffset="3094">10290 8644 7671,'0'-10'274,"0"0"0,5 5-159,0-5 1,1 0-8,-1-4 1,-2-1-125,7 0 0,-5 1 99,5-1 1,-5-5-216,4 1 1,-5-1 66,1 5 1,1 1-176,-1-1 1,2 0-594,-2 1 603,-4-8 0,6 6-325,-7-4 331,0 4 224,0 8 0,0-5 0,0 5 0</inkml:trace>
  <inkml:trace contextRef="#ctx0" brushRef="#br0" timeOffset="3691">10584 8467 7569,'0'8'-1084,"-2"0"798,-3-3 239,4-3 365,-6 11 151,7-11-117,0 11-110,0-12 0,0 6-145,7-7 0,1 0 40,6 0 0,1 0-24,0 0 1,0 2 23,-1 2 0,1-2-21,0 3 0,-1-3-4,1-2 0,0 0-45,-1 0 0,-4 0 38,0 0 0,-2-2-85,2-3 0,1 2 77,-6-7 1,5 5-237,-5-5 96,0 1-37,-5-6 0,0 5-44,0 0 1,-2 5 42,-3-4 1,-3 4-194,-6-5 205,-1 7 0,0-9-33,0 7 1,6-5 40,-1 6 0,7-3-70,-2 2 1,-2 2 100,2-7 0,0 5 14,5-5 1,2 5 56,3-4 1,-2 4-63,7-5 0,0 5 92,4-5 0,1 0-97,0-4 1,-5 4 87,-1 0 1,-4 5-70,5-5 1,-7 6 45,2-6 1,-3 5-54,-2-5 3,0 7 1,-5-5-155,0 3 1,-6 3 53,1-3 0,-8 4-286,-2 1 0,1 0 397,4 0 0,0-7 0,1-1 0</inkml:trace>
  <inkml:trace contextRef="#ctx0" brushRef="#br0" timeOffset="8145">10951 4631 6921,'-10'0'-92,"1"0"0,4 0 65,-5 0 1,5 0 84,-5 0 0,5 5-39,-4-1 0,4 3 20,-5-2 0,7-2 39,-2 7 19,-3-7-100,6 10 58,-5-5 0,7 2-23,0 0 0,0-5 10,0 5 1,0-5-66,0 4 1,5-4 58,0 5-8,7 0 1,-6 5 0,4-1 0,1 1 12,-6 0-14,0 6 30,-5-5 0,0 7-39,0-3 0,0-4 1,0 4 1,-1 1-56,-4-1 0,-4-1 63,-5-4 1,-1 0-61,0-1 0,-4 1 48,-1 0 0,1-6-64,4 1 54,7-6 4,-5 2-15,4-6-66,1 0 66,-5 0-27,12-6 29,-6-3 1,7 0 6,0-1 0,0 0-11,0-5 0,7 1 78,-6-1 1,14 0-72,0 0 0,-1 1 74,6-1 1,1-1-31,-1-4 1,6 4 9,-2-4 1,9 4 69,1 1 1,1-4-86,-6-1 1,-1 0 104,-4 6-91,4-1 3,-12 0-60,6 1 0,-14-1 5,-3 0 0,-5 5 71,-5 1-358,-10 5 1,-8-2 136,-6 6 1,-2 0-248,-3 0 0,2 0 114,-2 0 1,3 0 282,2 0 0,-1-7 0,1-1 0</inkml:trace>
  <inkml:trace contextRef="#ctx0" brushRef="#br0" timeOffset="10569">10466 6527 7395,'10'-5'313,"0"0"1,-5-6-196,4 1 0,-4 2-19,5-2 1,-5-2 20,5-7 0,-5 3-143,5-4 0,-6 2 28,6-2 0,-2 4-88,2-4 0,2-1-24,-7 2 0,1-3 11,-1 3 90,-3 2-311,4 3 1,-6 1-87,0 3-444,0 3 431,0-6 416,0 12 0,7-6 0,1 7 0</inkml:trace>
  <inkml:trace contextRef="#ctx0" brushRef="#br0" timeOffset="10970">10951 6233 7569,'8'-7'-733,"-1"6"969,-1-6-8,-4 7-204,-8 0 0,1 0-20,-10 0 57,4 0-112,-4 0 1,-1 2 65,-4 3 1,4 1-23,-4 4 0,4 3 48,1-3 1,5 3-75,0 2 0,2 4 42,-2 1 1,-1-1 55,6-4 1,-5 5-39,5-1 1,0 1 8,5-5 0,0-1 50,0 1 1,5 0-57,0-1 1,8-4 24,2 0 1,0-7-14,4 2 0,-1 2 33,2-2 1,-4-2-28,4-8 0,-2-1-14,1-4 1,-2-8 9,2 3 1,-2-3-50,-3 3 0,-5 1 7,-5-1 0,3-5 32,-2 1 1,0-1-148,-5 5 1,-7 2 86,-3 4 0,-4-3-407,-6 7 0,2-5 40,-6 6 393,-1-1 0,-4 11 0,-1 2 0</inkml:trace>
  <inkml:trace contextRef="#ctx0" brushRef="#br0" timeOffset="-208370.73">0 8820 7569,'0'8'-758,"0"-1"756,0-7 81,0 6 3,0-4 1007,0 4-935,7-6 1,-4 0-35,7 0 0,-5 0-8,5 0 0,-5 0 9,4 0 1,1 0-4,5 0 0,0 0-41,-1 0 0,1 0 36,0 0 1,4-1-46,1-4 0,6 3-16,-1-3 0,2-1-2,3 1 1,4-7 32,0 3 0,6 0-1,-6 0 1,2-1 2,-2-5 0,-1 5-11,6 1 1,-6-3-21,1-7 1,-3 2 7,-2-2 1,2 1-12,4-2 0,-3 2 5,7-6 1,1 6 6,4-2 0,-3-3-27,3-1 1,-2 1 23,12-2 0,-7 6-51,2-6 1,-8 2 44,-2-1 0,-1-4-48,1 4 0,4 1 21,-4-2 1,3 6-13,2-6 1,1 1-5,-1-6 0,5 1-5,0-1 1,1-4-18,-1 0 1,-8-7 30,3 2 1,-3-4-50,3-1 0,-3 0 44,3 0 1,2 0-2,8 0 1,4-2-113,1-3 0,0 2 119,5-7 1,-9 0-12,-1-5 0,-6 0 1,1 1 0,1 0-27,-1 4 0,12-3 28,-3 3 0,4 2-27,-3-2 0,0 0 24,0-4 0,-2-6-198,-3 0 1,-3-1 196,-7 1 1,5 5 1,0 1 0,6-1-6,-1 5 0,5-5 3,5-5 1,-9 4-18,4-4 1,-10 4 19,0 1 0,-3 0-6,-2 0 0,6 2 1,4 3 1,3-3 11,2 3 0,0-3-5,0-2 1,-2 1 2,-3-1 0,-2-3-8,-3 3 0,-3-3 3,3 8 0,5-3-14,5-2 1,-1-5 14,6 1 0,1-1-25,-1 5 1,-2-1 18,-8-4 0,3 8-14,-3-2 1,-2 4 34,2 0 0,7-5 2,7 0 1,4 0 15,2-4 1,-9 4-33,-6 5 1,0-3-10,-6 3 1,0 3 14,1 2 1,1 4-35,9 1 0,-2-2 31,6-3 1,-5 1-38,0-5 0,-9 5-81,-5-1 0,2 3 94,-2 2 0,5 2 5,-5 3 1,6-2-2,-1 7 1,3-2 3,2 1 1,-7 4 0,-3-3 0,-5 3 0,-4 2 0,2-1 0,-3 1 0,4-1 110,1 1 1,0 0-111,0-1 0,7 1 0,3-1 0,1 1 0,-1 0 0,-3 1 222,-7 3 1,0-2-223,0 2 0,-5-1 106,0 1 0,-3-1-106,8 7 0,-3-6 0,8 6 0,-3-6 0,-2 6 0,0-3 9,0 3 1,-1-3 0,-4-2 1,-2-4-5,-2 4 1,-4 1-4,3-2 0,-5 6-33,-4-6 1,8 7 31,-4-1 1,4-3-22,-4 3 1,5-1 15,1 6 1,1-1 1,-2 0 0,-2 0-3,8 1 0,-8-1 0,3 0 0,-4 6 10,-2-1 1,-6 5-10,-3-5 0,1 7 50,-2-2 0,1 3-42,-5 2 1,-1 0 2,1 0 1,5 0-3,-1 0 1,1-5-12,-5 0 1,1 1 7,4 4 0,-4-2-1,3-3 0,3 3-3,-3-3 0,2 4 4,-1 1 0,-4 0-11,4 0 0,-4 0 9,-1 0 0,0 0-4,-1 0 1,-4 0 2,0 0 0,0 0-63,5 0 1,-6 0 35,1 0 0,-5 0-39,5 0 3,0 0 29,4 0 6,1 0 0,0 0 6,-1 0 0,-4 0 4,0 0 1,-5 0-6,5 0 1,-5 0 79,4 0-53,-5 0 1,4 0 10,-3 0-67,-4 0 39,6 0-25,-1 0 30,-4 6 1,5-2 5,-7 5-21,0-5-37,0 9 13,0-5 0,0 2-58,0 0 6,0-1 51,0 6 31,0 0-42,0-1 67,0 1 0,-2-2-61,-3-3 34,3 3 4,-4-5 1,6 2 9,0 0 14,0-7 1,0 5-34,0-3 56,0-3-53,0 4 80,6-6 1,3 0-62,5 0 78,1 0 0,0 0-57,-1 0 1,6-5 14,0 1 1,1-6-15,-2 5 1,-1-7 3,7 3 1,-5 2-24,4 2 0,-4-1 21,4 1 0,-6-5 16,2 5-24,-4-6 1,-3 7 56,-3-5-62,3 5 0,-11-4 12,2 3-48,-2 4 59,-2-12 13,0 11-32,0-11 0,-6 10 101,-4-7 1,2 5-95,-2-5 1,0 5 109,-5-5 0,1 5 0,-1-4 1,-5 4-76,1-5 1,-7 5 20,1-5 0,-3 7-9,-1-2 0,4 3-78,1 2 1,4-1 73,-4-4 1,6 3-166,-2-3 0,-1-1 47,1 1 1,1-2-229,4 3 1,5-3-220,1-3 0,5 2-433,-1 3 1,4-3 934,1-7 0,13 1 0,3-1 0</inkml:trace>
  <inkml:trace contextRef="#ctx0" brushRef="#br0" timeOffset="-204254.73">10804 1808 6637,'8'-8'90,"-1"2"830,-7 6-862,-7 0 1,1 6 49,-4 4-2,-3-3-26,5 6 0,-7-5-80,0 7-16,1-1 0,1 1-24,3 0 19,-3-7 1,10 3-34,-7-6 23,7 0 1,-6 0-154,4 0 114,4 0-42,-6 1 98,7-4 1,7 4-19,3-6 16,3 0 0,1 0 31,1 0 0,-5 5 27,0 0-52,-7 0 3,10 2 0,-10-4 55,7 7 0,-7 0-49,2 4 14,-3-6 15,-2 5 0,0-4-21,0 5 1,0 3-27,0 2 1,-7-1 25,-2 7 1,-5-6-98,0 6 1,-6-7-170,1 1 0,1 3 93,8-3 0,-3-4-338,3-5 504,3-7 0,1 4 0,6-7 0</inkml:trace>
  <inkml:trace contextRef="#ctx0" brushRef="#br0" timeOffset="-203883.73">11142 1911 6636,'9'2'-758,"-5"3"1048,-2-3 0,-4 4-118,-2-6 1,-5 5-28,-5 0 0,2 5-120,-2-5 0,2 6-1,-8-1 1,4-2-16,1 2 1,2 0 33,4 4 1,-4 1-38,3 0 1,2-1 36,-2 1 0,6 0-52,0-1 28,2 1 1,4 0-34,2 0 0,5-2 37,5-4 0,3 3-2,2-7 0,4 1 62,7-1 0,-1-3-58,0 3 1,-4-5 217,-1-5-208,-6-3-9,4-1 1,-3-8 31,1 2 0,-6-3-10,-4 3 0,-7-4-7,2-1 17,-3 0-54,-2 6 0,-10-1-73,-9 0 0,-8 2-186,-17 3 1,2 4 84,-12 6 0,0 6 170,-5 4 0,1 3 0,-1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5:59.5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1059 1,'-48'0,"1"0,24 0,0 0,-24 6,-7-4,-8 4,-3-4,16 3,3-4,-18 12,4-4,-1 5,4-5,20-3,7-6,-4 7,9-6,-4 6,1-7,12 6,-5-4,-1 11,0-11,-14 11,11-5,-3 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00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6006 265,'-46'8,"-3"-1,12-14,-14-1,-11-2,-7 0,1 5,9-4,0 5,-26-9,-6 5,35 2,-1-1,5 2,1 0,-44-6,17 6,1-2,-6 3,11 0,-1-6,2 7,-2-2,-7-1,-3 1,-7-5,1 5,5-1,10 1,-3 1,-6-5,-2 4,-13-5,3 5,2-5,0 7,10-2,-10-1,-5 1,3 0,2 5,3-2,2-3,-2 4,-3-4,3 3,-3 2,3 0,2 0,0 0,0 0,-7 0,-3 0,47 1,1 0,-2 1,1 1,-41-2,4 4,0-2,-10 2,5-3,41 0,1 1,-36 0,4 2,10-3,-1 3,-3-2,-11 2,7-4,2 4,11-3,-11-9,11-7,-6-3,15-4,0 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20:03:20.2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20579 9879 7810,'0'8'417,"6"-2"0,1-7-336,3-4 57,3-3 0,-5-7-49,7 0 0,1-1 70,4-4 1,-2-3-19,6-6 1,-4 5 43,4-1 1,-1 1-101,2-6 0,2 2-30,-2 4 0,1 3-102,-2 6 1,3 0 6,-8 1 1,6 5 17,-6 5 1,1 2-4,-5 2 79,-1 0 1,-1 2-109,-3 2 1,-3 10 90,-7 5 0,-2 7-99,-3-1 1,-3-1 88,-7 6 1,1-9-84,-1 8 1,5-3 30,0 4 0,0-6-88,-4 1 1,4-7-21,0 1 0,7-7-5,-2-2-23,3-7 61,2 3 1,7-7 46,3-4 0,-1-3 50,6-7 1,-2-1-16,12-4 0,-2-1 78,1-4 0,2-1-3,-6 7 1,4-6-69,-4 5 0,0 3 55,-6 7 0,1-2-44,0 7 0,-6 1 20,1 4 7,-7 0-17,11 6 1,-13 4-7,4 9 1,-3-2-5,-2 2 1,0-2 114,0-3 1,0 1-5,0 0-127,0-1 31,0 1 0,0-5-113,0 0 0,1-7 59,4 2 1,-1-5-97,5-5 0,1 2 79,5-7 0,-5 2 35,-1-2 1,1-3 0,5 3 1,0-1-25,-1 1 0,6-2 70,0 8 1,-1-6-62,-4 5 0,1 0 182,4 5-151,-4-7 0,5 6 109,-6-4 1,-7 5-65,-3 5-21,-3 3 1,-2 7-29,0-1 1,0 3 22,0 2 0,0-7-15,0 2 14,0 4 1,1-1 17,4 2 1,-1-9-26,5-5 1,-4 2 16,5-3 1,0 3-3,5-2 1,-1-3 4,1 2 1,5-2-42,-1-2 1,2-2 28,-1-2 1,-4 0 15,4-6-17,-4 7 1,-1-8-20,0 6 1,-6 0 23,1 5-68,-7-7 20,11 6 10,-13-6 1,7 14 1,-3 3 1,-3-2 13,3 2 0,1-6-12,-1 6 0,2 0 7,-2 5 0,-2-5 15,7-1 0,-1-4-14,6 5 0,0-7 60,0 2 1,-1-3-17,1-2 1,1 0 86,4 0 1,-4 0-4,4 0 0,-4-5-87,-1 0 1,4-6 113,1 1 1,0 2-95,-6-2 1,-4-2 124,0-7 0,-2 3-97,2-4 0,1 4-5,-6 1 0,0-1-36,-5-4 1,-6 4-68,-4-4 0,-10 5-66,-4 6 0,-6-3 47,-4 7 1,1-5-191,-6 5 0,7 2 91,-3 8 1,4-2-332,2 7 0,-1 2 160,1 7 0,1 2-995,4 4 1310,-4 3 0,12-12 0,-6 5 0</inkml:trace>
  <inkml:trace contextRef="#ctx0" brushRef="#br0" timeOffset="991">22299 9820 7569,'8'0'-696,"5"0"774,-5 0-18,0 0 0,0 0 62,-3 0 150,-3 0 228,4 0-416,1 0 1,-5 6 5,3 4 1,-4-2-52,-1 2 1,0 0-2,0 5 1,0-6-70,0 1 1,0 0 177,0 5-172,0-1 70,0 1 0,7-2-64,2-3 1,5-3 46,0-7 0,1 0-31,0 0 1,4-7 1,1-3 1,-1-3-4,-4-2 1,5 1 28,-1-1 1,3-1-9,-3-4 1,-2 4 20,2-4 1,2 4-21,-1 1 1,0 0-39,-6 1 0,1 6 39,0 3 1,-1 3-25,1 2 1,-5 0 1,0 0 0,-7 2-3,2 3 0,-4 3-82,-1 6 0,0 3 84,0 2 0,-4-2-5,-1 2 0,0-2-2,5-3 1,0 1 80,0 0 0,0-5-79,0-1 79,0-5 0,6 2-64,4-6 0,0 0 6,5 0 0,-4-6-25,9-4 0,-2 2 35,1-2 0,-1 0-60,7-5 0,-7 6 43,1-1 0,-2 2-22,-3-2 1,-4 3 9,0 7 3,-7-6 0,5 4-6,-3-3 5,-3 10 0,4 3-75,-6 7 0,-1 0 62,-4-1 8,3 1-5,-4 6 1,6-9 105,0 2-103,6-9 1,2 2 65,7-7 1,0 0 0,-1 0-21,1 0 0,0-2-26,0-3 1,-2 2 11,-4-7 0,4 0-25,-3-4 0,3-1 19,2 0 0,0 1-11,-1-1 0,-4 2 0,0 3 0,-5-1-108,5 6 72,-7-7-11,4 11-51,-7-6 85,0 20 0,0-3 5,0 10 0,0-4-16,0-1 0,0-6 79,0 1-39,0 0 0,0 5 70,0-1 0,1-5-71,4-4 1,2-2 5,2 2 1,4-4-7,-3 4 0,8-3 2,2-2 1,1 0-7,-1 0 1,-2-5 4,6 0 0,1-1 95,4 1 1,2 1-107,3-5 0,-3 0 3,4 0 1,-6-4 18,-4 3 0,-3-2 2,-2 3 1,-9-5-13,4 5 41,-3 2-134,2-6 114,-6 11-124,-1 2 1,-14 10 49,-2 10 0,-4-2 26,-2 6 1,-6 1-7,-4 4 1,-4 7-7,-6 3 1,3-1-13,-7 1 1,4 0 14,-4 5 0,6 0-72,-1 1 0,3-1 69,2 0 0,6-7-178,3-2 1,1-6-300,4-4 181,-3 2 1,11-10 53,-2 2 0,4-9 261,10-5 0,9-3 0,9-2 0</inkml:trace>
  <inkml:trace contextRef="#ctx0" brushRef="#br0" timeOffset="1524">24224 10070 7569,'0'8'-660,"0"-2"1407,0-6 0,5-6-510,0-4 0,5-5-17,-5-4 1,6-4-78,-1-6 0,5-7 28,4-4 1,-2-4-172,2-5 1,-2-1 109,-3-4 0,1-2-392,0 7 1,-1 0 14,1 5 0,-5 7-169,0 2 1,-2 6-335,2 4 249,-4 4 521,-6 13 0,0 2 0,0 6 0</inkml:trace>
  <inkml:trace contextRef="#ctx0" brushRef="#br0" timeOffset="1725">24695 9541 7569,'14'1'-223,"1"4"1,-5-3 422,0 3 408,-7 3-525,3-7 18,-6 13 0,-1-11-103,-4 7 0,-8-7 49,-7 2 1,-1 1-224,1-1 1,-1 2-83,-3-2 0,-2-2-378,6 7 636,-6-7 0,3 17 0,-6-4 0</inkml:trace>
  <inkml:trace contextRef="#ctx0" brushRef="#br0" timeOffset="2100">24621 9952 7569,'15'-6'-257,"0"-3"0,-7 0 263,-3-1 124,-4 7-86,-1-10 0,-1 11-3,-4-3 0,-5 3-5,-10 2 24,4 0 1,-5 0-67,6 0 0,0 7 80,1 3 1,-1 8-106,0 1 0,5 1 81,1-5 1,5 1-31,-1 4 0,-1-4 16,1 3 0,0-2-34,5-3 0,7 1 44,2 0 1,5-2 1,0-3 1,3-4 48,2-6 0,6 5-55,9 0 0,-8-2 63,3-8 1,-4 2-42,-1-7 1,3-1-101,-8-9 0,-1 4 93,-8-4 0,-3-1-192,-7 2 1,-2-6-164,-3 5 1,-5 1-578,-9 4 875,-4 7 0,-7-5 0,1 5 0</inkml:trace>
  <inkml:trace contextRef="#ctx0" brushRef="#br0" timeOffset="2657">25312 9849 6732,'-10'5'-291,"0"0"0,5 0 699,-4-5-78,5 0-146,-9 7 1,5-4-14,-7 7-116,7-7 0,-3 10 10,6-3 0,-5-2 48,5 2-152,-6-1 1,4 6 126,-2 0 1,2 0-143,7-1 0,-2-4 56,-3 0 1,4 0-52,-4 4 0,3 1 4,2 0 0,2-2 29,3-3 0,3 1 6,7-6 1,-1 2 7,1-3 0,5-2 85,-1 3 1,7-10-77,-1-5 0,-4-3 80,-1-2 0,1 1-65,-1-1 0,-1-5 35,-4 1 0,-2-2-53,-3 1 0,1 4-3,-6-4 1,0 4-273,-5 1 0,-7 2 126,-2 3 1,-4 4-86,-2 6 0,-5 0 230,1 0 0,-7 6 0,3 2 0</inkml:trace>
  <inkml:trace contextRef="#ctx0" brushRef="#br0" timeOffset="3407">25400 9952 7569,'30'-6'-73,"-1"4"1,-1-11 167,-4 3 0,-3-3-44,-6-2 1,0 2-17,0 4 1,-1-5-173,1 5 0,0-3 160,-1 2 0,1 2-40,0 3 0,-5 4-68,-1-4 43,-5 3 0,2 4 28,-6 3 1,0-2 29,0 7 0,0 1-78,0 9 1,-5-2 70,0 6 0,-4-6-29,4 2 1,-5 1 23,5-1 1,-5-1-4,5-4 1,-5 0-9,6-1-8,-1 1 1,5 0 9,0-7 5,6-2 0,2-12 1,7-4 0,0-1-42,-1 1 1,1-3 32,0 3-32,0-3 0,-1 0 14,1 3-7,0 4 34,-1 6-16,1 0 0,-5 1 195,0 4-185,-7 3 0,8 7 22,-6 0 1,2-2-10,-2-3 0,-2 1 100,7-6-58,0 6 0,4-4 5,1 3 1,0-2-24,-1-3 0,1-4 28,0 4-40,-1-3 1,1-2 2,0 0 1,4 0-6,1 0 1,0 0 9,-6 0 1,6-5-38,0 0 1,-1-1 46,-4 1 1,1 1 1,4-5 0,-4-1-62,4-5 1,-6 5 43,-4 0 1,3 1-16,-3-6 1,-2 0 9,2 1 1,-7-1-16,2 0 0,-3 5 3,-2 1 1,0 4-84,0-5-6,-7 7 0,-1-4 79,-7 7 1,-4 0-22,-1 0 0,1 2 14,4 3 0,0 3 14,1 6 0,-1 1-18,0 0 0,0 0 22,1-1 1,6 6-22,3-1 1,-2 1 102,2-5 0,0-1-25,5 1 1,0 0 40,0 0 0,7-6 12,3 1 0,3-7-75,1 2 0,3-3-20,2-2 0,-2 0 25,2 0 0,3 0-38,-3 0 1,1-2 9,-6-3 1,1 4-7,0-4 0,0 3-19,-1 2 1,6 0-17,-1 0 1,1 0-125,-5 0 1,-4 0 48,4 0 0,-4 7-235,9 3 1,-9-2 332,-1 2 0,0-1 0,5 6 0</inkml:trace>
  <inkml:trace contextRef="#ctx0" brushRef="#br0" timeOffset="-9079">25371 4117 7569,'14'0'-949,"-5"0"549,-3 6 217,-6-4-1,0 11 184,-6-11 0,4 4 0,-11 1 0,5 1 0</inkml:trace>
  <inkml:trace contextRef="#ctx0" brushRef="#br0" timeOffset="-8589">22931 4175 7569,'1'-8'39,"4"3"-183,-3 4-309,4 7 178,-6-4-119,0 4 394,-6-6 0,4-6 0,-4-2 0</inkml:trace>
  <inkml:trace contextRef="#ctx0" brushRef="#br0" timeOffset="-13488">20020 5072 7569,'10'-10'-558,"0"0"1,-7 6 913,2-6-212,-3 7 166,-2-4-63,0 0-124,0 6 0,-2-6-33,-3 7 1,2 0 14,-7 0 0,5 0-65,-5 0 1,1 5 64,-6 0 0,-1 5-40,-4-5 1,2 6-84,-6-1 1,4 3-26,-5 2 1,1-1 54,-5 1-2,6 0 0,-3 4-2,6 1 12,0 0-56,6-6 1,-1 6 34,0 0 1,7 1-1,2-3 6,-1 1 0,5 1-10,-3-5 1,9 1 0,4 0 6,5-1 1,-2 3-2,9-8 1,3 1 0,1 1 9,4-3 1,0-5-24,-4 1 17,4-4 0,-5-1-1,6 0 0,-1-6-21,-3-4 20,2 3 0,-10-6-8,2 4 0,3-5 9,-3 0-4,1-1 3,-5 0-158,-1 1 88,1-1 1,0 2 64,-1 3-19,-6 4-7,-1 6-33,0 0 9,-6 6 63,12 2-28,-11 0 1,6 6-7,-3-5 0,1-1 51,4 2 0,3-2-55,-3 2 57,3 3 0,7-9-23,-1 5 1,6-5 0,-4 2 28,2 1 1,-3-6-30,4 4 0,-1-3-3,1-2 52,4 0 0,-10-2-13,7-3 1,-7-1-1,1-6-21,-2 3 0,-3-1 35,1-5 1,-5 0 50,0 1-58,-7-1-69,3 0 42,-6 1 0,-1-1-55,-4 0 1,-3 5 60,-7 1 1,0 4 10,1-5-74,-8 7 0,4-4-197,-6 7 138,-1 0 1,-4 0 48,0 0 1,4 2-521,1 3 258,6-4 80,-4 12-512,1 2 738,5 1 0,-5 12 0,6-5 0</inkml:trace>
  <inkml:trace contextRef="#ctx0" brushRef="#br0" timeOffset="-12647">20829 5248 7569,'8'0'0,"0"0"-893,-3 0 1073,-3 0 319,4 0-440,-6 7-47,0-5 1,-5 11-1,0-3 63,2 3 0,-3 1-101,1 1 0,-5 5 102,5-1-145,0 1 1,3-6 99,-2 1 0,2 0 0,-3 0-49,3-1 1,4-4 11,3 0 0,3-7 30,7 2-23,-1-3 1,1-2 5,0 0 0,6 0 0,2-2-17,0-3 0,5-3 1,-4-7 0,4 1 1,0-1 15,-4 0 1,4-4-12,-4-1 1,3 0 0,-1 6 64,-2-1 1,-6 0-47,2 1 0,-4-1 0,-1 0 68,-1 0-74,8 7 61,-13 2 0,14 4 0,-11-1-27,-1-2 5,1 0 0,-3 5 5,1 0 1,-7 7-85,2 2 0,-3 4 86,-2 2-183,0 0 155,0 0-6,-7-1-4,6 8 0,-11-6-37,8 3 0,-3-4-22,2-5 0,3 3 39,-2-3 1,2-2-49,2 2 37,0-7 8,6 4 0,-2-7 7,6 0 1,1 0-1,7 0 85,2 0 0,4-2-36,-4-3 1,1 2 0,-3-5-45,1 1 13,1-4-7,1 9 1,-4-11 0,4 5-21,0 0 0,-5-4-12,4 7 1,-9-5 45,-1 6-2,-7-1-69,11 5-61,-13 0 98,6 0-27,-7 6 0,0-3 31,0 7-4,0 0 1,5 0 62,0 0 0,1-5-67,-1 4 62,3 1 0,2-2-12,0-3 0,-1-2 0,8 1-19,2 1 1,-2 0 2,2-5-1,-2 0 0,-1-2 15,4-3-16,-4 3 82,12-11-84,-12 5 1,10-7 11,-6 1 1,-1 4-10,-4 0 1,-5 0 0,-2-4 11,-1-1 0,-3 0-70,-4 1 57,0-1 1,-1 2 7,-4 3 0,-8-3-209,-7 3 194,-6 4 0,3-3-165,-6 5 1,3 2 78,-4-3 0,9 5 0,-8 5-305,1 5 0,7 4-388,1 6 397,-3-4 369,7 12 0,-5 2 0,6 7 0</inkml:trace>
  <inkml:trace contextRef="#ctx0" brushRef="#br0" timeOffset="-12102">22504 4484 7569,'0'15'-738,"0"0"577,0-1-105,-6 1 1,3 1 251,-7 4 0,5 4 228,-5 11 1,0-3-1,-4 6-43,-1-2 1,0 5-145,1-2 2,-1-3 0,-1 6 14,-4-3 1,2 1-77,-7 4 0,7-8 0,-1 6 13,3-4 1,1 3-63,0-2 1,0-3-1,2 0-63,4 0 1,-3-7-63,7 0 1,-5-4 206,6-6 0,-1-2 0,5 4 0</inkml:trace>
  <inkml:trace contextRef="#ctx0" brushRef="#br0" timeOffset="-11283">22504 5087 7569,'0'8'-1472,"0"-2"1216,0 1 369,0-5 1,0 6-118,0-3 1,0 3 149,0 7 0,0-1 36,0 1-128,-6 0-70,4 6 0,-4-5-11,6 4 204,-7 3-180,6-7 0,-6 5 67,7-6 1,0-5-40,0 0 1,5-6-1,1 5-72,3-3 75,0-1-99,6-5 84,0 0 0,0-5-3,-1 0 1,6-11-32,-1 1 0,1-4-9,-5-1 1,4 2 32,1-6-2,0 6 1,-1-9-10,1 8 0,-1-1 0,-4 6 29,0-1-26,-1 7 1,1 1 0,-7 1 0,0 4 181,-3-3-175,-3 10-6,5-3 0,-7 12 7,0 1 0,-5 1 0,0 7-7,1-2 0,-2 6 4,1-3 1,0 2 14,5-1-8,0 3 0,2-12 77,3 3 0,-2-4-36,7-5 1,1-2-1,7-5-26,2 2 0,4 0-17,-4-5 1,-1-6 0,-2-4 5,2-3 1,-2 3 16,2 0 0,-7 5-30,-2-5 0,-1 6 2,6-6 0,-5 7 7,0-2-3,-7 3 0,5 2-33,-3 0 0,-3 2-6,2 3 1,-2 3 34,-2 6 1,2-4 0,1 0-4,2 1 1,1 1 138,-1-2-134,-3 3 0,5-12 31,-1 12-29,2-11 1,2 9-1,0-6 93,1-1-68,2-3-13,2-1 1,0 0-11,-1 0 1,1 0-17,0 0 27,0 0-11,-7-6 0,5 4 0,-3-3-8,3 4 1,1 1 83,1 0-67,0 0-3,6 0-4,-5 0 0,5 0 59,-6 0 0,5 0 50,-1 0-92,8 0-9,-11-7 0,12 4 0,-6-7 19,1-1 1,-1 2-29,-8 0 0,1-1 0,-2-5 32,-3 0 0,1 1-54,-6-1 1,0 0 0,-5 1-6,0-1 1,-2 2 36,-2 3-9,-5-3 0,-10 10-131,-1-7 0,-6 7-68,2-2 0,-4 3 120,-2 2 0,-2 0-428,2 0 311,-2 7 1,9 1-85,-7 6 1,8 1 271,2 0 0,4 6 0,1 2 0</inkml:trace>
  <inkml:trace contextRef="#ctx0" brushRef="#br0" timeOffset="-10285">23695 5190 7569,'10'1'-814,"0"4"528,-7 3 0,3 2 153,-6 0 0,0 0 235,0 4 1,0-4 0,0 2 1,0 4 1,0-1-121,0 4 274,0-2-208,0-3 1,0 1 59,0 0 0,5-5-14,0-1-20,7-5-21,-11 2 1,12-6-114,-3 0 112,3 0 2,2 0-62,0-6 1,-1-3-14,1-5 45,6-1-181,-4-6 168,4 5-14,-6-12 1,4 5 0,2-7-43,2 1 52,2 0-23,-2-1 1,9-6 12,-2-3 2,9 3-494,-8-6 493,5 4-2,0-6 1,-7 0 207,1 0-202,-1 0 29,-13 0 0,1 6 0,-9 4 9,-2 3 1,-1 8-174,-5 3 0,-1 11 79,-4 4 0,-3 3 0,-9 4 52,-2 3 0,1 8-20,-7 6 1,1 12 10,-6-1 0,2 4 239,4 0 0,-2-1-238,6 6 1,1-5 14,4 6 1,-5-3 106,1 2-123,6 4 17,0-6 8,11 1-16,-11 4 3,11-11 1,-4 12-7,6-4 0,0-3 7,0-2 1,0-3 0,1-3-16,4-3 15,3-4-1,7-6 0,0-1-5,-7 1 2,5-7 0,-5-1 19,7-7-17,0 0-18,-1 0 1,1-5 0,0-2 2,-1-1 1,1-2-11,0-4 1,-2-1 17,-3 0-9,3 7 1,-10-3-16,7 6 22,-7-7-48,4 11 47,-7-12 0,1 11-6,4-3 3,-3 3 42,4 2-38,1 0 0,-5 2-9,2 3 172,5-3-159,-8 11 1,12-5 0,-11 2 97,3-1-52,3 1-20,0 5 0,5-5 0,-1-2 149,-3-2-7,1-1-200,5-5 34,0 0 1,-1-1 0,1-4 28,0-5 0,-1-3-31,1-2 1,0-4-22,0-1 39,-1-6 1,1 3-32,0-6 0,-1-7 0,3-2 19,2 1 1,-2-6 4,2 4 0,-1 1 77,2-1-80,-4 0 1,5-5 2,-6 0 0,3 0 36,-3 0-34,3 6-37,-10-5 36,0 12 1,-1 2 16,-7 9-186,0 4 80,0 1 1,-2 9-8,-3 6 0,2 8 68,-7 12 1,0 3-86,-5 6 77,1 7 1,1 1 12,3 8 1,-3-1-1,3 1 135,-3 4-151,-2-3 31,1 5 1,4-6-1,2 3 44,1 1 1,-4 0 25,1-5-72,3-7 0,-1 4 5,3-6 3,4-8 1,-6-1 13,7-6-9,0 0 1,0-12-70,7-2 0,-1-14 60,4-7 1,8-7-17,-3-13 1,7-2 0,0-7 9,1 0 0,1-1-7,5 1 5,-6-6 0,5 4-94,-3-3 1,7 8-131,3 2 0,-3 6-63,-7-1 265,2-4 0,-5 7-241,2-3 268,-3 10 0,-6 2 0,0 8 0,-1-1 0</inkml:trace>
  <inkml:trace contextRef="#ctx0" brushRef="#br0" timeOffset="-9346">24871 5351 7569,'7'15'-663,"1"-7"1,2-1 470,-1-7 1,-4 0 376,5 0-246,0 0 0,3-7 1,-2-3 224,-1-3-51,0-1 17,5-1 1,-6-1-111,1-4 0,-5 4 0,3-4 75,-1 4 1,-2 1 88,-5 0-171,6 7 33,-4-5-76,4 12 39,-12-6 1,3 7-1,-7 0-4,0 0 0,0 2 0,0 3-14,-1 4 0,-2 4-16,-2 2 1,0 5 26,1-1 1,1 6 0,1-4-20,3 2 15,5-5 0,-7 8 1,6-6 1,0-1 0,5-4 0,0 0 17,0-1 0,7-4-8,2 0 1,4-7 0,2 2 20,0-3 1,4-2 46,1 0-66,0 0-3,1 0 0,-5-7 1,4-1 186,-4 0-176,-1-5 36,-1 5-25,1-14-9,0 6 0,0-7 0,-1 5-25,1-1 1,0-1 26,-1 5 1,-4-3-13,0 4 0,-7-4-40,2 8-86,-3 3 120,-2 1 1,-5 12 4,0 4-181,-6 3 169,9 2-23,-11 0 0,10 4 0,-6 1 5,3-2 0,1 0 31,5 1 1,0-2 21,0 2-49,0-9-9,0 3 204,0-5-180,0 7 0,7-7 39,2-3 0,-1-3 0,2-2-20,2 0 0,1 0-8,1 0 1,1-2 0,0-1-28,0-2 1,-1-7 32,1 3 0,-5 0-38,0 0 0,-1-1 0,6-5 19,0 0 0,-5 1 3,-1-1 0,1-5-5,5 1 1,-2-7-1,-2 1 19,-1-3-16,0-1-2,5 0 1,4-2 104,1-4-100,-1 4 1,-4-10 59,0 7-53,0-7 4,-7 10-4,5-5 0,-10 7-18,7 0 1,-5-1 22,5 1 1,-7 6-21,2 3 1,-4 4 34,-1 1-58,0 1 0,0 7-60,0 7 0,0 8 1,0 10-18,0 2 87,0 12 0,-5-5-21,1 12 58,-8 0 0,4 5 1,-5 0-2,3 0 1,-3 2-22,3 3 0,2-2 4,-2 7 1,5-6-1,-3 1 54,2-4 0,1-7-52,5-4 0,0-3 63,0-1 1,0-7-35,0-4 1,1-9-16,4-5 0,3-5-30,7-5 1,5-10-49,-1-9 0,3-6 0,-4-4-46,1-5 0,1-4-2,-6-1 1,1-5 88,0 0 0,4 0 0,3 7-97,1 3 0,-4 1-97,6 4 1,-1 3 86,6-4 1,-1 9 128,0 2 0,1 6 0,6-3 0,1 6 0</inkml:trace>
  <inkml:trace contextRef="#ctx0" brushRef="#br0" timeOffset="-5027">21402 7336 7569,'0'-15'-286,"0"0"1,0 6 258,0-1 1,-7 6 128,-2 0 1,-4 2-5,-2 2 0,0 0 5,1 0 0,-3 0-5,-2 0 0,2 0 3,-2 0 0,1 6-5,-2 4 1,2 3-70,-6 2 1,4 0 77,-4-1 1,4 1-129,-5 0 0,7 0 102,-1-1 1,3 6-22,1-1 0,5 1-6,0-5 0,7-1-3,-2 1 0,8-5 57,2 0 0,12-2-47,-3 2 0,11 1-105,-1-6 0,-1 0 111,2-5 0,-1 0-112,6 0 1,-3-5 40,-2 0 1,1-8 25,-6-2 0,-1 1 21,-4-6 0,0 4 5,-1 1 1,-4 0 1,0 1 0,-7-1-24,2 0 0,-5 2-154,-5 3 1,2-1 62,-7 6 0,0-5-227,-4 5 0,-1 0 116,0 5 1,0 0-650,1 0 515,-1 0 0,2 2-142,3 3 430,-3-3-197,11 11 231,-4-12-88,12 12 0,3-11 344,5 3 1,3-3-51,2-2 1,-1 0 56,7 0 1,-2 0-77,1 0 1,-1-2 41,-3-3 1,1 2-187,3-7 1,2 2 43,-6-2 0,5-1-99,-6 6 1,6-5 51,-6 5 1,1 0-116,-5 5 167,-1 0-166,-6 0 1,-1 7 9,-7 2 0,-2 4 19,-3 2 1,-3 5 1,-6-1 1,-1 1 34,0-5 1,2-1 3,3 1 0,-1 0-6,6-1-4,0-5-19,5 4 11,0-12 0,7 1 11,2-7 0,6-6-2,5 1 1,-4-3 56,4-2 1,1 5-53,-2 0 1,3 2-2,-3-2 1,-2-1 7,2 6-12,-3-6 0,-1 9 68,0-3-30,0 4 0,-6 2 6,1 4 1,-5-2-29,5 7 1,-7-5-19,2 5 1,-2-5 19,2 5 1,-3-6 48,3 6-45,3-6 0,-5 7-16,7-6 21,0 0 0,4-5-5,1 0 1,0 0 19,0 0 1,-1-2 2,1-3 1,5 2 65,-1-7 1,6 5-76,-6-5 1,3 6-8,-3-6 1,-3 6 12,4 0 0,1-3-24,-1 2 1,4-6 15,-4 1 1,4 2-10,-4-2 1,5 0-54,-6-5 0,6 1 54,-6-1 0,-1 0-10,-8 1 0,1-1 23,-6 0-70,0 1 1,-6 0-1,-4 5 0,-8 2-101,-7 7 0,-6 0 83,1 0 0,-2 7-12,-3 2 0,6 5 78,-1 0 0,7 1-49,-1 0 0,2-1 118,3 1 0,4 0-67,0-1 1,7 1 28,-2 0 1,3 0 6,2-1 1,2-1 16,3-3 0,3 3-43,7-3 1,1-2 4,4 2 0,2-5-369,8 5 1,1-7 150,3 2 1,-1-4-973,6-1 1159,-6 0 0,3 0 0,-7 0 0</inkml:trace>
  <inkml:trace contextRef="#ctx0" brushRef="#br0" timeOffset="-4635">23019 7527 7569,'0'-8'-322,"0"-5"1,5 3 0,1-8 646,3-2 1,-5-3-162,6-1 0,0-6-77,5-9 0,-5-8-167,-1 3 0,1-5 78,5 0 1,0 3-360,-1-3 1,-4 10 170,0 5 0,-2 3-230,2 1 420,3 7 0,-5 2 0,7 6 0</inkml:trace>
  <inkml:trace contextRef="#ctx0" brushRef="#br0" timeOffset="-4420">23416 7042 7569,'8'14'-418,"5"-5"418,-11-3 0,3-1 211,-10 0 0,0 0-87,-10-5 0,2 1-254,-12 4 0,1-3 51,-5 3 1,-1-2-315,1 2 0,1-2 32,4 7 361,-4-7 0,5 17 0,-6-4 0</inkml:trace>
  <inkml:trace contextRef="#ctx0" brushRef="#br0" timeOffset="-4076">23416 7424 7569,'0'-8'-1421,"-3"1"1519,-7 7 0,0 0-57,-10 0 1,-1 0-25,1 0 0,1 0 22,4 0 1,1 0 3,-1 0 0,0 7-9,0 3 0,7-2-1,3 2 0,-1-1-19,1 6 1,0 0 24,5-1 0,2-4-18,3 0 1,-2-5 10,7 5 0,4-7 34,6 2 0,1-3-34,-1-2 1,3 0 5,6 0 1,-6-5-36,-4 0 1,-2-7-7,-3 3 0,0 0-329,-5 0 131,4-1 201,-11-5 0,5 0 0,-7 1 0</inkml:trace>
  <inkml:trace contextRef="#ctx0" brushRef="#br0" timeOffset="-3603">24107 7292 7569,'0'8'-1474,"-2"3"1603,-3-6 1,-3 5 4,-7-5 1,1 1-102,-1-1 1,0-3 3,0 3 0,1 1-27,-1-1 0,0 5 97,1-5 0,4 6-87,0-1 0,7-2 107,-2 2-91,-3 0 0,6 5-23,-3-1 1,4-4-15,1 0 0,1-5 32,4 5 1,3-5 53,7 4 1,1-5-57,4 1 0,3-4 30,6-1 0,1 0-30,-1 0 1,-1-5 91,-4 0-99,4-6 0,-12 3 0,4-5-6,-4 3 1,-6-3-31,0 3 51,-7-3 0,2-2-285,-10 1 0,-3 0 84,-7 5 1,-4-3-573,-1 7 736,-6 0 0,3-1 0,-6-2 0</inkml:trace>
  <inkml:trace contextRef="#ctx0" brushRef="#br0" timeOffset="-2978">24312 7350 7569,'22'0'-496,"-6"0"0,10 0 462,-6 0 1,-1-1 268,-4-4 0,5 3-46,-1-3-310,1-3 177,1 7 0,-8-8 28,7 5-25,-14 2 0,12-6-29,-13 3 110,7 3-180,-4-4 106,0 12 0,-2 2-115,-6 7 0,-1 0 35,-4-1 0,2 1-37,-7 0 1,5 0 25,-5-1 1,7 1-3,-2 0 0,2-6 2,-2 1 21,3-6-8,-4 9 1,7-12 2,4 4 1,3-5-12,7-5 1,0-1 11,-1-4 0,3 2 26,2 3 0,-1 2 32,7-7 0,-6 6 6,6 0 1,-7 2-24,1 2 1,-2 0-22,-2 0 0,-2 2 81,-4 2 1,4 0-67,-3 6 1,-3-6-43,-2 6 1,1-5 45,-1 5 1,2-5-64,-2 5 1,-2-7 51,7 2 0,-1 1-11,6-1 0,-5 0-55,0-5 1,4 0 54,6 0 0,0-1 32,-6-4 1,3 1-36,2-5 1,-1 5 44,7-1 1,-7-1-39,1 1 0,2-5 12,-1 5 0,-2-6 25,-8 1 1,1 2 72,-6-2 0,0 5-63,-5-5 1,-2 2-17,-2-2 0,-11-1-151,-10 6 0,-1-5 50,2 5 0,-2 0-103,6 5 1,-5 0 48,6 0 0,-1 0 32,6 0 0,-1 0 52,0 0 0,2 7-18,3 3 1,-1 3 79,6 2 1,0-1-51,5 1 0,2 0 155,3-1 1,8 1-37,6 0 0,7-2 25,-1-3 0,-2 8-89,1-4 0,1 9-307,4-3 0,1 4 57,-1-4 210,7 6 0,-5 3 0,5 9 0</inkml:trace>
  <inkml:trace contextRef="#ctx0" brushRef="#br0" timeOffset="-1616">23239 8526 7569,'9'0'-996,"-3"0"1794,-6 0-656,0 7-36,0-5 0,0 6-18,0-3 0,-5-2-71,0 7 0,-6-1 71,1 6 1,-1 0 8,1 0 1,-3-1 10,3 1 1,-3 1-5,-2 4 0,1-2 2,-1 6 1,-5-4-42,1 4 0,-3 1-48,3 4 1,2-6-30,-2-3 1,4-4 90,5-1 0,-3-2-181,3-3 120,4-4-22,-7-6 1,6-6 34,-2-4 1,0-10-15,4-4 1,2-4 0,-7-1 0,2-1-138,-2 1 1,-3 4-370,4 1 0,-4 4 92,-2-4 397,0 6 0,-6-3 0,-2 6 0</inkml:trace>
  <inkml:trace contextRef="#ctx0" brushRef="#br0" timeOffset="-117896">750 4954 7569,'8'7'0,"5"-5"-34,-3 3 1,3-4 202,2-1 1,1-1 50,4-4 1,-2 1-88,6-5 0,-4-1-81,4-5 0,1-1 59,4-4 0,0 2 37,1-6 1,1-2-112,3-9 0,-1 3 69,6-8 0,0-4-46,5-5 0,0-5 95,0 5 1,5-4-32,0 4 0,-1 0-98,-9 4 0,-8 8-103,-6 3 1,-12 3-68,1 1 0,-9 7 85,0 4 0,-3 7-23,-2 2 0,-2 7 83,-3-2 0,-3 4-131,-7 1 0,1 6 41,-1 4 1,0 3 24,1 2 1,-8 4 32,-2 1 1,1 6-4,-2-1 0,1 2-13,-5 3 0,-1 4 16,1 0 1,-1 7-48,1-2 0,4 4 43,1 1 0,1 2-56,-1 3 0,1-4 38,3 4 1,4-5-80,-4-4 1,6 1 54,4-7 1,-2-5-15,7-4 0,-4-7 57,4 1 1,0-7-102,5-3 173,0-5 1,6 2-57,4-6 0,5-6 72,4-4 1,-1-3-15,7-2 0,-6-1-12,6-4 0,-1 4 0,6-4 0,-1 4 94,1 1 1,-1 2-20,0 3 1,-1-1-43,-3 6 1,1 0 1,-7 5 0,1 0 25,-5 0-110,-1 0 1,1 0 34,0 0-21,-7 7 1,3-4 40,-6 7-3,7-7-4,-11 10-8,6-11-36,-7 11 0,-2-10 29,-3 7 0,-3-5-116,-6 5 0,-1-6 75,0 6 1,0-5-76,1 5 1,-1-2 54,0 2 0,1 3-11,-1-3 0,5-2 44,0 2 1,7-5-33,-2 4 1,-1-4 71,1 5-99,0-7 135,5 4 0,2-7-80,2 0 0,5 0 63,5 0 0,1 0-3,0 0 0,-1 0 0,1 0 0,0-2 80,-1-3 0,1 4-103,0-4 1,0 3 53,-1 2-42,1 0 1,0 0 10,-1 0 0,-4 0 46,0 0 0,0 0-98,4 7 0,0-4-16,-5 7 1,3-5 92,-7 5-30,6-7 46,-3 10 1,7-11-59,0 2 0,-6-2 20,1-2 1,0 0 12,5 0 1,-1 0 5,1 0 0,0-6-18,0-4 0,4-3 1,1-2 0,1 0 20,-1 1 0,-2-1-19,6 0 1,-4-4-8,4-1 1,-6 0 4,2 6 0,-6-1-68,-4 0 62,3 1-25,-11-1 0,3 7-102,-10 3 1,-3 3 62,-7 2 0,-1 0-93,-4 0 1,2 2 59,-6 3 0,6 1-27,-2 4 0,-1 3 49,1-3 0,2 3 41,8 2 0,-3 4-43,4 1 0,0-1 76,0-4 0,5 0-49,-1 0 1,4-6 10,1 1 86,0 0 1,8 3-84,7-3 0,-1-2 92,6-3 1,3-3-82,1 2 0,-1-2 46,2-2 1,-2-2-36,1-2 1,4 0-1,-4-6 0,-1 6-18,2-6 1,-7 2-9,1-2 1,3-3-7,-3 3 1,6-3 23,-6-2 1,1 5-203,-5 1 106,-1-1-125,1-5 166,0 7 0,-2 0 31,-4 3 1,0 3-81,-4-3 60,-4 4 0,7 1 22,-3 0 0,-3 1-19,3 4 0,-2-3 10,2 3-13,-3 3 32,11 0 0,-10 2 0,7 0 1,0-7 1,4 2 1,1-4 23,0-1 1,1 0 10,4 0 1,2-1 34,8-4 1,-1 2-66,1-7 0,1 0 25,3-5 0,-8 1-14,3-1 0,-2 5 50,2 0 1,-6 6-13,-4-6 24,-2 6 12,-9-2-62,-2 6 0,-7 2-57,-4 2 1,-10 10 52,-9 5 0,-4 7-29,-1-1 1,-6 4 22,1 5 1,-5 2-56,5 4 0,-6 2 26,6-3 1,-5 9-3,5 1 0,1 4-38,8-4 1,-2 0-1,2-4 1,2-8-207,-1-3 1,6-3 64,-2-1 1,5-7-272,6-4 0,2-2 458,7-3 0,0 1 0,0 0 0</inkml:trace>
  <inkml:trace contextRef="#ctx0" brushRef="#br0" timeOffset="-116728">3940 4278 6800,'-15'0'-17,"0"2"82,0 3 1,-1 3 20,-4 7 0,-2-5 18,-8-1 0,2 1-69,4 5 0,-2 0 2,6-1 1,-4 1-187,4 0 179,1-1 0,4 1-32,0 0 0,0-1 40,1 1 0,4 0-136,0 0 94,0-1 0,2 1-28,3 0 0,4-6 32,1 1 1,1-2-3,4 2 0,3 2 36,7-7 1,0 4 5,-1-4 1,1 5 19,0-5 1,-5 6-46,-1-1 1,-5 3 37,1 2 1,-4 1-26,-1 4 1,-1-2-46,-4 6 0,-3-1 45,-7 2 0,0 2-63,0-2 1,-1-2-38,-3 1 1,1-4-154,-7 4 1,7-4-176,-2 4 0,1-6 400,4 2 0,-9-4 0,7-1 0</inkml:trace>
  <inkml:trace contextRef="#ctx0" brushRef="#br0" timeOffset="-115995">3881 4808 7569,'23'-5'0,"-4"0"0,2-7-471,-1 2 263,-7 4 0,0-7 251,-3 3 562,-4 4-292,1-1-34,-7 7-216,-7 7 0,-2 2-5,-11 11 1,-3 3-20,-6 6 1,-2 1 19,-4-1 0,4 7-25,-3 3 1,-2 4 44,2 1 1,-2 1-157,2 4 1,3 4 9,-4 5 0,-1-4-50,2 0 1,0-6-81,4 1 0,3-4 75,2-1 0,-1-6 6,6-4 0,2-4 52,9-6 1,2-3-74,7-6 0,2-7 28,3-3 0,4-6 124,11-9 1,9-7-46,11-12 1,2-5 103,2-1 1,-1-7-7,-4-2 0,2-5-3,-7-5 1,5-2 77,-4 7 0,4 2-79,-5 8 1,0 3-39,-4 7 0,-6 6 18,1 3 1,-7 4 10,1 1 0,-2 5-8,-3 0-39,1 7 0,0-3-6,-1 6 1,-4 5-8,0-1 1,-5 3-33,5-2 0,-7-2 65,2 7-94,3 0 1,-5 0 73,7-1 0,-7-4-61,2 5 1,2-5 21,-2 5 1,1-7-49,-1 2 66,3-3 1,7-2-2,0 0 1,1-2 69,4-3 0,-4-3-68,4-7 0,-4 5 46,-1 1 0,-1-1-32,1-5 1,0 5 46,-1 0 1,-4 7-39,0-2 0,0 2 46,4-2 1,-4 4-19,0-4 1,0 3 2,5 2 1,-1 0-4,1 0 1,0 0-15,-1 0 0,1 0 64,0 0 0,4 0-54,1 0 1,1-2 23,-1-3 0,-4 2 10,4-7 1,1 1-3,-1-6 0,-1 0-9,-4 0 0,-5 1 12,-1-1 1,-4 0 70,5 1 0,-7-1-79,2 0 0,-5 6-108,-5-1 1,-9 6 100,-11 0 1,-3 4-190,-1 4 1,-2 5-79,-3 5 0,3 1-102,-4 0 1,6-1-73,5 1 0,-3 5 386,8-1 0,-1 7 0,5-3 0</inkml:trace>
  <inkml:trace contextRef="#ctx0" brushRef="#br0" timeOffset="-115754">4880 4822 6209,'8'7'32,"-1"-4"129,-7 7 1,-2-5-44,-3 5 1,4-1 6,-4 6 0,-2 0 103,2-1-206,-6 1 0,4 0-26,-2-1 1,-3 3-68,7 2 0,-1-2-233,1 2 0,3-2 304,-3-3 0,4 1 0,1 0 0</inkml:trace>
  <inkml:trace contextRef="#ctx0" brushRef="#br0" timeOffset="-115253">5248 4852 7569,'8'-7'-715,"5"5"265,-5-4 134,0 6 712,-1 0-96,-7 0-69,-20 0 1,9 2-59,-14 2 0,1 0-100,-1 6 0,2-6-51,-1 6 1,6-5-1,-2 5 1,4 0 31,1 4 0,1 1 28,-1 0 1,5-1-127,0 1 0,7 0 76,-2 0 1,4-1-54,1 1 1,0 0 12,0-1 1,6 1-4,4 0 0,8-5 52,1-1 1,9-5-28,2 1 1,1-4 54,8-1 1,2 0-50,8 0 1,-4-6 59,4-4 1,-5-3-50,-4-2 0,-4-1 78,-7-4 0,-4 4-84,-1-4 1,-6-1 3,2 1 0,-9 1-15,-1 4 0,-7 0 26,2 1 1,-3 4-128,-2 0 0,-7 7 73,-3-2 1,-4 3-127,-6 2 1,-1 0 82,-4 0 1,-3 5-62,4 0 1,-4 7 33,-1-3 0,6 4-51,3 2 118,-3 0 0,7 3 5,-3-4 0,9 9 74,5-8 0,3 3-99,2-3 0,12-2 112,2-3 0,11 3-49,-1-4 0,9 0 82,1 0 0,7-4-96,-2 5 0,10-5-108,5 5 0,10-5 96,5 4 0,2 1 0,3 5 0</inkml:trace>
  <inkml:trace contextRef="#ctx0" brushRef="#br0" timeOffset="-113348">2969 7321 7569,'-1'-8'-70,"-4"3"80,3 3-20,-11 2 0,5 0 112,-7 0 0,1 2-34,-1 3 12,0-3 1,0 6 34,1-3 127,-1-4-260,0 12 33,1-11-128,6 11 103,1-5 1,7 7 53,0 0 1,7-6 34,2 1 1,6 0-42,5 5 1,-4-1-12,4 1 11,2 0-2,-5-1 0,6 1-19,-4 0 1,-7 0 30,2-1 1,-9 3 5,0 2 0,-3-1-85,-2 7 0,0-6 65,0 6 1,-8-1-96,-7 6 1,-1 1 82,-9 3 0,-3-3-101,-1 3 0,-4-9 51,9-6 0,-2-2-59,1-3 1,-1-1 35,6-3 19,1-3 0,6-9 23,3-3 1,3-5-19,7-9 0,2 1 62,3-7 1,8 1-53,7-5 1,6-6 116,-2 1 0,9 0-59,1 4 1,5-4 60,-4 0 1,-3-1-8,-7 6 0,1-5 44,-6-1 0,4 1-54,-4 5 1,-6 1-24,-4 3 0,-7-1-127,2 7 1,-5-1 79,-5 5 1,-4 7-431,-11 3 0,-4 10 48,-11 5 367,-9 10 0,-8 2 0,-7 8 0</inkml:trace>
  <inkml:trace contextRef="#ctx0" brushRef="#br0" timeOffset="-112642">2617 9688 7569,'14'0'0,"-4"1"0,0 4 0,-5-3-686,5 3 368,-1-4 0,1-1 862,0 0-331,0 0 0,6-1 128,4-4 0,-4 1-133,4-5 0,-4 4-97,-1-5 0,4 2-44,1-2 1,-5-3 60,-6 3 1,1-1-1,5 1 1,-7-3-101,-3 3-38,-3-3-193,-2-2 147,0 1 1,-7 4 47,-3 0 1,-3 7-63,-2-2 1,1 3 73,-1 2 1,0-1-70,1-4 1,-1 3 8,0-3 1,5-1-72,1 1 108,5-7 0,-2 4-4,6-7 0,0 1 86,0-1 1,6 0-87,4 1 1,2-6 123,-3 0 0,3-1-64,-7 2 1,5 2-9,-6-2 1,0 2-9,-9 3 1,-3 4-102,-7 0 0,-1 7-40,-4-2 0,-1 3-200,-4 2 0,-2 0 320,2 0 0,-3 0 0,-1 0 0</inkml:trace>
  <inkml:trace contextRef="#ctx0" brushRef="#br0" timeOffset="-112142">2249 10908 7569,'8'-7'-1241,"0"4"1906,-3-7-376,-3 0 0,9-4-25,-6-1 0,2 0-1,-2 0 0,-4-4-231,4-1 1,-3-4 75,-2 4 0,0-6-211,0 2 0,0 1 69,0-2 1,2 6-346,2-6 0,-2 5-7,3-4 1,-3 6 385,-2-2 0,6 4 0,2 1 0</inkml:trace>
  <inkml:trace contextRef="#ctx0" brushRef="#br0" timeOffset="-111557">2617 10834 7569,'0'8'433,"6"-1"-432,-4-7 1,9 1-59,-6 4 0,7-3 160,-3 3 0,4-3 7,2-2 0,0 0 18,-1 0 1,6-2-41,0-3 1,1 3 32,-1-3 1,-4-1-132,3 1 0,-2-6 32,-3 1 0,1-3 33,0-2 1,0 5-66,-1 0 1,-4 1 84,0-6 0,-7 0-194,2 1 131,-3-1-139,-2 0 1,-7 0 87,-3 1 1,-3 6-101,-1 3 0,-1-2 11,0 2 1,0-5 1,1 6 1,-1-3 60,0 2 1,6 2-84,-1-7 185,7 7 0,-4-10-100,7 3 1,0 0 102,0-5 1,7 4-44,2-9 1,9 2 78,2-1 0,-2-2-15,-8-4 0,3 2 31,-3 4 1,-4 2-28,-1-2 1,-3-3-41,-2 3 1,-2 4-7,-3 5 1,-5 2 13,-9-2 0,2 4-195,-2 6 1,-4 0 63,-2 0 0,-1 0-707,2 0 805,-4 6 0,5 3 0,-6 5 0</inkml:trace>
  <inkml:trace contextRef="#ctx0" brushRef="#br0" timeOffset="-110898">2337 11510 7267,'-8'7'-578,"-5"-6"0,5 8 1109,-7-4 0,5-4-174,1 4 0,-1 3-58,-5 2 0,-4-2-168,-1 2 0,-1 1-23,1 9 1,-3-2-58,-6 6 1,-1-4 61,1 5 0,0-1-167,-1 5 0,2 1 100,4-1 1,-2 1-121,6-1 0,2-1-31,8-4 1,-1 2 68,6-6 0,0 5-32,5-6 1,0 1 72,0-6 0,7-4-103,3 0 0,8-7 91,1 2 0,7-5-25,-1-5 0,3-3 15,1-7 1,-1-4 16,-4-1 1,2-4 3,-6 4 0,-5 1 0,-6 4 1,-5-5 17,1 1 0,-7-1-27,-8 5 0,-1 2-172,-14 3 1,1-1 60,-6 6 1,-1-5-756,-3 5 871,3 1 0,-5 4 0,7 0 0</inkml:trace>
  <inkml:trace contextRef="#ctx0" brushRef="#br0" timeOffset="-110316">2102 13348 7642,'0'-15'177,"0"0"-148,0 1 0,0-3 135,0-2 1,5 1 1,0-7 0,5 6-43,-5-6 0,6 1 41,-1-6 0,1-4-188,-1 0 0,2-1-19,-8 6 1,3-1-67,-2 1 0,-4 1-1100,4 4 909,-3-4 1,-2 12 299,0-4 0,0 4 0,0 1 0</inkml:trace>
  <inkml:trace contextRef="#ctx0" brushRef="#br0" timeOffset="-110072">2337 12965 7569,'-6'9'-42,"-2"4"-193,-7-12 0,0 6 951,1-7 1,-9 2-278,-7 2 0,-4-2-2,-5 3 1,-4-3-130,4-2 1,-2 0-99,2 0 0,-2-7-120,7-3 0,-2-4-169,2-6 0,9-5-257,1-9 1,1-3 214,3-7 0,7 3-540,8-3 1,4 3 332,1-8 1,1-2-337,4 2 664,3 0 0,7-2 0,0-1 0</inkml:trace>
  <inkml:trace contextRef="#ctx0" brushRef="#br0" timeOffset="-109454">1705 14538 8688,'0'-10'455,"0"1"0,2-1-304,3-5 1,-4-4-52,4-1 1,2 0 47,-2 6 0,5-6-306,-6 1 0,3-3 156,-2 3 0,-3 2-580,2-2 0,3 2 314,-2 3 1,1-1-595,-1 0 862,-3 7 0,11-5 0,-5 5 0</inkml:trace>
  <inkml:trace contextRef="#ctx0" brushRef="#br0" timeOffset="-109062">2264 14186 7569,'8'0'-1014,"-1"0"1435,-7 0 0,-12 0-77,-3 0 1,-3 0-217,4 0 0,-1 1-64,0 4 0,-1-2-137,-4 7 40,4 0 0,-5 5-19,6-1 0,0 1 70,1 0 1,-1-1-46,0 1 1,7 0 22,3 0 1,4-1-37,1 1 0,6 3 87,4-3 1,10 3 79,4-9 1,9-2-76,1-2 1,5-4 85,-4-1 1,4-1-23,-5-4 1,0-3-57,-4-7 1,-7-5 12,-4 1 1,-4-6-4,-5 6 1,-4-7-41,-6 1 0,0 2-48,0-1 1,-11 4-164,-4-4 0,-9 6-45,-1-2 1,-9 9-614,-5 1 839,-4 7 0,-1-11 0,0 6 0</inkml:trace>
  <inkml:trace contextRef="#ctx0" brushRef="#br0" timeOffset="-108390">1852 15332 8571,'-10'0'404,"1"0"1,4 2-215,-5 3 0,5-2-110,-5 7 0,5-2 71,-4 2 1,4 3-138,-5-4 0,5 5-103,-5 0 1,2 1 161,-2 0 1,-3-1-157,3 1 1,-1-5 17,1 0-123,-3-1 147,5 6-42,0 0 0,1-5 10,7-1 1,2-4 17,3 5 0,3-5 60,7 5 1,-1-5-25,1 5 0,5-1 57,-1 6 0,-4-2-51,-5-3 1,-2 3 81,2-3 0,-4 3-63,-6 2 33,0-1 1,0 1-22,0 0 0,-1-1-15,-4 1 1,1-2-29,-5-3 0,4 3 37,-5-3 0,0 3-108,-5 2 0,-1-6 92,-4 1 1,2 0-132,-6 5 1,-2-1 64,-8 1 0,3 0-310,-4-1 1,9-4-99,2 0 0,6-2 478,-2 2 0,4 3 0,1-5 0</inkml:trace>
  <inkml:trace contextRef="#ctx0" brushRef="#br0" timeOffset="-108040">2396 15464 6628,'-10'0'492,"1"0"0,-1 2-257,-5 3 1,0-2-63,1 7 0,-1-5 3,0 5 1,-1-1-46,-4 6 1,4 0-151,-4 0 0,4-1 24,1 1 1,1 0-71,-1-1 1,7 6 30,3 0 0,3 1 58,2-2 0,8-2 77,7 2 0,6 3-62,9-3 1,6-4 141,3-5 0,3-5-76,2 4 0,9-5 53,5 0 0,1-4 11,5-4 1,1-6 76,-1-10 1,-7 1-241,-8-11 0,-6 4 123,-9-8 0,-6-2-203,-14 2 1,-9-7 70,-10 1 0,-14 5-657,-25 0 1,-12 1 659,-22 5 0,-10-4 0,-9 10 0</inkml:trace>
  <inkml:trace contextRef="#ctx0" brushRef="#br0" timeOffset="-105518">2602 6469 7569,'-5'14'-115,"0"1"1,-8 8-242,-2 6 1,-1 1 373,-8 4 0,4-1-42,-5 1 0,1-3 207,-5 3 1,-7-3-98,-4-1 0,-4 1 34,-5 3 1,2-1-44,-7 6 1,0 0 49,-5 5 0,5 2-87,1 3 0,5 8-150,-1 7 0,3 4 209,2-4 1,-1 6-67,-4-1 0,1 3 107,-6 1 1,5 2-56,-5 4 1,12-9-4,-2 3 0,5-2 18,0 2 1,3 1 12,6-1 1,1 10-51,-1 1 1,6 6-3,-1-7 1,1 3-97,-5 3 0,11-42 0,0 2-145,-2 2 0,0 1 1,2 0-1,0 0 189,1 5 1,0-1 0,-1-3 0,0 0 8,1 1 1,0 0 0,-3 1-1,1-1 29,1 0 1,1 0-1,1 0 1,0 0-19,3-2 0,1-1 0,-14 40-233,7-2 1,-6-6 164,5 0 0,-1 4 88,2-4 0,2-3-101,-2-2 0,1 2 87,-2-1 1,4 1-32,-4-2 1,-1 4 7,1 6 1,-4-1-43,4-4 0,-4 4 43,4-4 0,-4 3 4,4 3 1,-4 2-32,4-3 1,0-1 26,6-9 1,-1-1-62,0 6 0,1 1 52,-1 4 1,5-5-38,0 0 0,2-6 19,-2 1 1,-6 9 0,6 1 1,-5-1-49,11-4 1,-8-1-5,2 1 1,-1 7-5,1-7 0,2 12 40,3-7 1,3 4-67,-3-4 1,4-2 50,1-2 1,0 5 77,0-5 0,0 9-19,0-10 1,-5 10 11,0-9 1,0 4-12,5-10 0,0-3-7,0-1 0,0-6 48,0 6 1,5-2-35,0-9 0,6 1-12,-1-5 1,3 0 18,2-1 1,5 0 79,-1-4 1,2 4-129,-1 1 0,-2 0-83,6 5 0,-4-4 69,5-1 0,-6 0-11,6-1 0,-1 0 8,6-5 1,-1 5 5,0-4 0,1-2 95,-1 2 0,1-2-54,-1 2 1,0-4 80,1-5 1,-1-1-42,1 0 1,7-5 81,7 0 1,0-1-71,5 1 1,4 2-6,0-7 1,0 2-60,1-2 0,-12-1 53,2 6 0,-3-6 339,3 1 1,2-3-358,3-1 0,3-6-8,7 1 1,6-7 4,4 1 0,3-3 166,1-1 0,-9-5-137,0 0 0,-1-7 3,11 2 1,11-3 90,3-2 1,-3 0-98,-7 0 0,-3-7-32,-1-3 0,6-3-81,3-2 1,2-1-2,-2-3 1,2 1 68,-6-7 1,-7 1-12,-9-6 1,4-4 6,2 0 0,3-7-16,1 2 0,1-4-15,-1-1 1,-8 0 24,-6 0 1,-2-7 87,-8-3 1,0-3-72,-4-2 0,-1-6 44,0-4 0,0-1-60,0 2 0,0-4-1,0 3 0,-1-4-4,-4-6 0,2-7-6,-7-7 0,0 1-3,-4 9 1,-3-7 13,-2 7 0,-11 35 0,0-1-21,10-44 0,-11 44 0,0-1 14,0-2 1,-1 1-1,1 1 1,0 0 47,6-43 1,-6 42 0,-1-1-35,8-41 0,-8 39 1,0 0-1,-2 2 0,0 1 0,2 1 1,0 1-11,8-44 1,-7 42 0,0 0-1,-1 0 0,0-1 0,2-3 1,0-1-34,1 2 0,0 1 1,-3-3-1,0 0 35,0 5 1,1 0 0,-2-8 0,0 0-201,2 3 0,-1-1 0,-1-1 0,-1-1 194,-2 2 0,-1 1 0,0-1 0,1 1 19,-1 5 1,0-1 0,-2-3-1,0-1-9,0 5 1,0-1-1,-3 0 1,-1 0-131,4-46 1,-2 0 125,2 10 0,-3-9 4,3 9 0,-2-10-172,2 0 1,-3-1 170,2 1 0,0 47 0,-1 0-41,2-47 0,-2 48 1,-1-1 32,-2 0 0,0-1 1,1-47-34,2 47 1,-1 1 0,0-42 22,3-5 0,-2 5-7,2-1 0,-3 5 15,3-5 1,-4 6-14,-1 5 1,0 1 34,0 4 1,0 1-29,0-6 1,0 6 39,0-1 1,0 3 107,0 1 1,0 4-129,0-4 0,0 4-16,0-8 0,0-2 0,0 1 1,0 1-8,0 4 0,0 3-6,0 2 0,0-1 19,0 6 0,-5 0-7,0 6 1,-1 0 53,1 5 1,2-3 322,-7 7 0,5 0-329,-5 5 0,7-5 103,-2 0 0,-2-7-155,3 2 0,-6-3 3,5-1 1,-5-1-6,5 0 1,-6 2-29,1 3 0,2 3 301,-2 7 0,5 0-265,-5 0 0,2 1 71,-2 4 0,-3-3-24,3 3 1,2-2-20,-2 2 0,1-2 10,-6 6 1,5 0-29,0 0 0,1 4-1,-6-3 1,5 1-1,0-1 0,2 3 6,-2-3 0,-3 3-29,3 1 1,-1 2 20,1 4 0,-3-4 83,3 4 0,-3-4-62,-1-2 0,-1 1 5,0 0 1,2-1-18,3 1 0,-3 4 4,3 1 1,2 1-35,-2-1 0,6-3 37,-6 8 0,2-6-24,-2 6 1,-3-1 12,3 5 1,2 1-35,-2-1 0,2 5 24,-2 0 1,-1 6-2,6-6 1,-7 5 13,2-5-3,-3 0 0,-1-4-8,-1-1 0,2 5 3,3 0 1,-3 2-8,3-2 0,-3-3 8,-1 3 0,-1 2-54,0-2 0,-1 6 48,-4-6 0,4 6-2,-4 0 1,-1 2 5,1 2 0,-4-2 4,4-3 0,-1 4 22,1-4 0,-1 3-27,-3 2 0,-2-5 5,6 0 1,-4-1 1,4 1 0,-1 3-20,1-3 1,4-1 13,-4 1 0,-1 0-1,1 5 0,-4 0-2,4 0 0,-1 2-2,1 3 0,2-2 45,-6 7 0,1-2-39,-1 2 0,-4 3 87,3-3 1,-2-2-77,-3 2 0,-4-6-9,0 6 0,-1-7-25,6 2 0,-1 2-8,1-2 0,1 5 17,4-5 1,-4 4-7,4-4 0,1 7-6,-2-3 1,6 5 11,-6 0 1,7 1 96,-1 0 0,-4 4-62,-2 1 0,2 1 93,-1-1 1,-1-2-88,-4 6 0,-2-4 5,-3 4 1,3-4-51,-4 4 0,-1-1 0,2 2 0,0 2-33,4-2 1,1-2 57,0 1 0,-1-1-108,1 2 1,-1-2 47,1-4 0,0-1-101,-1 7 0,-1-7-26,-3 1 0,3 2-123,-4-1 1,3 1-104,-3-1 1,4 3-370,-3 6 1,3 0 419,2 1 0,-4 4-108,4 0 461,-4 7 0,10-3 0,-6 6 0</inkml:trace>
  <inkml:trace contextRef="#ctx0" brushRef="#br0" timeOffset="-126809">5380 163 6998,'-10'0'136,"0"0"0,-4 0 17,-6 0 0,-1 0 5,1 0 0,2 6-99,-6 4 0,1-2 16,-2 2 1,-1-5-48,7 5 1,-6-2 32,6 2 0,-1 3-44,5-4 1,1 0-29,-1 0 0,5 0-59,0 0 0,7 4 88,-2-3 1,4-2-97,1 2 83,0 0 1,4 5-30,1-1 0,7-4 2,-2 0 0,3-2-4,1 2 0,1 1 24,0-6 1,-2 7-2,-3-2 0,-4 3 7,-6 1 0,-1 1-11,-4 0 1,-4 4-43,-5 1 0,-3 4 39,-2-4 0,1 6-85,-7-1 1,2 2 24,-1 3 1,-2-2-11,6-4 0,1 2 8,4-6 0,0 4-243,1-4-472,5-1 787,3-4 0,6-7 0,0-1 0</inkml:trace>
  <inkml:trace contextRef="#ctx0" brushRef="#br0" timeOffset="-126040">5483 457 7569,'-7'14'-255,"6"-4"0,-6 0 103,1 1 1,4 2 157,-3 2 1,2 0 68,-2-1 1,3 1 24,-3 0 1,4 0-71,1-1 0,0 1 29,0 0 1,0-1 14,0 1-51,0 0 1,6-1-8,4 1 1,3-5-6,2 0 0,0-7 47,-1 2 1,-4 1 4,0-1 1,0 0-81,4-5 1,1-1 45,0-4 0,0-3-26,-1-7 0,3 0 25,2 0 1,-3 1-22,4-1 1,-4 0 44,-1 1-134,0-1 22,0 0 72,-1 7-79,-6 2 71,-1 6-148,-7 0 136,0 6 0,0 2-33,0 7 0,0 0 22,0-1 1,0-4 0,0 0 1,0 0 6,0 4 1,0-4-3,0 0 1,2-5 36,2 5 0,5-7-36,5 2 1,1-3 49,0-2 1,1 0-41,4 0 1,1-5 76,3 0 0,2-7-68,-6 3 0,5-5 0,-6 0 1,6 1-35,-6 3 0,1-3 46,-5 3-23,-1 4 16,1-1-37,0 7 21,-7 0 1,-2 7-35,-6 2 0,0 4 9,0 2 0,0 0-35,0-1 60,0 1 0,0 0-15,0 0 40,0-7-46,7-2 25,1-6 1,7-6-11,-1-4 1,0 2 34,-5-2 1,4 2 12,-3-2-19,3-3 1,2 6 48,0-2-53,-7 2-24,5 7 18,-11 0 1,9 2-19,-6 3 1,0-2 15,-5 7 1,5-5 5,0 4 0,6 0 29,-1 0 0,3-1 1,2-3 0,-1-3-4,1 3 1,1-3-23,4-2 0,3 0 30,6 0 1,1-5-21,-1 0 1,0-2-173,1 2 0,-1 4 57,1-4 88,-1 3 0,0 9 0,1 1 0</inkml:trace>
  <inkml:trace contextRef="#ctx0" brushRef="#br0" timeOffset="-124739">7644 545 7569,'-8'14'-726,"1"1"540,7 0 1,-5-5-1,0-1 600,0 1-123,5 5-228,0 0 1,2-7-28,3-3 0,-2 1 5,7-1 1,-5 0-13,5-5 1,-1 0 4,6 0 0,0 0-31,-1 0 1,6-5 33,0 0 1,4-5-74,-4 6 0,4-8 62,-4 2 0,4-3 51,-4-1 1,0 4-40,-6 0 1,1 0 59,0-5-122,-1 1 54,1-1 0,-7 5-30,-3 0 69,3 7-112,-6-3 0,4 7 61,-6 4 1,0-2-100,0 7 0,0-5 59,0 5 0,0 0-3,0 4 1,-1-4 8,-4 0 1,3 0 4,-3 5 1,4-6 0,1 1 0,0-5-14,0 5-50,0-7 62,0 10 0,0-10-81,0 7 23,0-6 27,0 2 0,5-4 0,0 3-9,-1-4 103,3 6-73,1-7 0,2 0 182,0 0-182,-7-7 124,10 6-59,-5-12 1,2 9 71,0-6-57,-7 7 1,9-5-4,-8 3 13,1 4-30,-5-6 0,2 2 22,3 0-40,-3 0 15,4 5 0,1 0 24,-6 0-39,12-6 0,-9 4 52,5-3 1,-4 2-47,5-2 0,-5 3 30,5-2 1,-5-3-21,4 2 0,-4-5-13,5 5 0,-7-1 25,2 1 4,3 3-61,-6-4 65,5-1-139,-7 6 42,0-6 1,-2 19 11,-3 2 1,2 4-25,-7-3 0,0 0 43,-4-1 1,-1 8-7,0 2 0,0 4 3,1 1 0,-1 1 11,0-1 1,-1 7-13,-4 3 0,4 4 21,-4 1 1,-1-2-18,2-3 0,-6 2-50,6-7 0,-8 6 26,3-6 1,3 0-4,1-4 0,4-1 14,1 0 1,5-6-2,0-3 0,7-9-133,-2-1 102,4-7 14,1 4 0,6-19 8,4-2 1,10-11 69,4 1 1,4-9-38,1-1 0,-1-5 3,-3 4 1,2-4 66,-2 5 0,3-5-79,1 4 1,-5-4 64,1 5 1,-1 4-49,6 6 0,-2 6 6,-4-2 1,4 11-2,-4 4 0,-2 3-12,-3 2 0,-2 2-101,-3 3 1,1 3 99,0 6 0,-1 14 0,1 3 0</inkml:trace>
  <inkml:trace contextRef="#ctx0" brushRef="#br0" timeOffset="-123146">9643 706 7569,'14'0'-440,"1"0"248,6 0 1,-3 0 0,5-1 405,-2-4 1,6-3-73,-3-7 0,-1-1 73,1-4 1,-4 2-102,5-6 1,-6-2-50,6-9 0,-1 3-66,6-8 1,-3 1 42,-2-5 1,3-2 73,-4-3 0,-1 5-42,1 0 0,-7 2-26,-3 7 0,0 3-9,-10 7 1,1-1-154,-5 7 56,0 5 1,-6 8 0,-4 6-94,-3 0 1,-3 2 86,-4 2 1,4 5 49,-4 5 1,-1 8-226,1 2 210,1 10 0,-1-1 0,0 6 70,2 2 1,2 1-88,1 3 0,6-1 165,-1 0 1,5-2-4,-5-3 1,7 2-78,-2-6 1,3 1-41,2-2 0,0-5 26,0 1 0,0-3-21,0-7 0,0 0 46,0-6-146,7-6 0,1-1 57,7-7 1,-1-7-69,1-2 1,5-9 51,-1-2 0,3-4 3,-3 4 0,-1-5-51,7 6 0,-7-6 56,1 6 0,2 4 83,-1 5 1,0 7-76,-6-2 1,-4 3 62,0 2-44,-7 0 0,9 7 0,-7 3 66,-2 3 0,3 3-35,-1 4 1,0-4 13,-5 4 0,5 1 53,0-1 0,5-1-70,-5-4 1,6-5 59,-1-1 1,-2-5-55,2 1 1,0-4 34,4-1 1,6 0-32,0 0 1,-1-6 3,-4-4 1,0 0 3,-1-5 1,1 4-36,0-9 0,-2 9-52,-4 1 77,5 0 1,-13 1-183,4-1 168,3 7-88,-6-4 1,4 9 72,-6 3 1,0-2 18,0 7-17,0-7 0,2 10 0,1-3-2,2 3 0,2-3 49,-2-1 1,-2 0-50,7 0 1,-5 3 176,4-7-163,1 6 1,5-9 0,0 3 66,-1-4 0,1-1-51,0 0 1,1-5 61,4 0 1,-2-6-48,6 1 1,-6-3-2,2-2 1,-4 6-15,-1-1 1,-1 0 14,1-5 1,-5 2 10,0 4 1,-7-5-13,2 5 1,-4 0 11,-1 0 0,0 4-13,0-5 0,-11 7-32,-4-2 0,-4 3 30,-1 2 0,-3 0-206,-6 0 192,-1 7 0,6-1 0,1 6-275,2-3 0,1 1-146,6 5 0,-1 0 407,0-1 0,7 8 0,2 0 0</inkml:trace>
  <inkml:trace contextRef="#ctx0" brushRef="#br0" timeOffset="-122762">10966 574 7569,'0'8'-898,"0"5"1245,0-4-109,0 5-217,0 1 1,0-5 241,0 0-245,0-1 0,5 6-5,-1 0 0,3-7-31,-2-3 1,-2 1 67,7-1 0,0 2-91,4-2 1,1-4 58,0 4 0,0-3 21,-1-2 1,6-2-16,-1-3 0,1-3 2,-5-7 0,-1 1-14,1-1 0,0 0 2,0 1 1,-2 4-8,-4 0 1,4 2 17,-3-2 1,3 4-5,2 6 1,0 0-3,-1 0 0,-4 0-26,0 0 1,0 1 18,5 4 1,-1 3-12,1 7 1,-7-4-2,-3 4 0,-3-3 13,-2 7 1,0-3-168,0-1 0,-2 1 50,-3 4 1,-1-4 103,-4 4 0,-3-4 0,5-1 0</inkml:trace>
  <inkml:trace contextRef="#ctx0" brushRef="#br0" timeOffset="-121611">11774 530 7569,'23'-20'-387,"-3"1"279,2-7 1,-5 3 0,4-8-83,0-3 0,-4 1 235,2-6 1,-2 6 280,-3-1 1,-1 3-213,-3 1 0,2 3-48,-8 2 0,1 4-225,-5 6 87,-6 7 72,-9 1 1,-6 14-15,-4 3 1,4 8-18,6 1 0,-1 12-16,-4-1 1,4 9 33,-3 0 0,2 4 5,3 1 1,0 0-4,5 0 1,-8 0 44,8 0 0,-8-5-34,7 0 0,2-1 52,-2 1-51,1-3 1,0-2 0,5-1 3,2-5 0,2 0-7,0-9 14,0 1-19,6-12 1,3-3 10,5-10 0,3-5-29,2-9 1,-2 1 21,2-7 1,-2 1 0,-3-6 0,1 7-1,0 4 1,-1-1 7,1 5 1,-7-2 1,4 13 6,-7-6 97,6 7-104,-3 3 0,0 8-5,-3 7 0,-3 0 5,-2-1 1,5-4-2,0 0 0,0 0 4,-5 5 1,4-6 0,1 1 0,2-5-3,-2 5 1,-2-7-1,7 2 0,-5 2 28,5-3 0,-6 1-28,6-5 1,-5 0 10,5 0 0,-5 0 6,5 0 0,-2-1-2,2-4 0,3 2 49,-4-7-52,-2 6 1,6-9 31,-3 4-38,3-4 1,0 3 0,-2 0-1,-1-1 1,-5 4 27,5 2-49,-7-3 49,10 6-94,-11-4 38,4 6 11,1 0 1,-5 6-1,2 4-47,-2 3 1,-2-1 48,0 2 1,2-7-24,3 8 0,-4-4 12,4 4-23,3-1 25,0 1 0,7-5 9,0 0 1,0-7 21,-1 2 0,3-4 5,2-1 1,-2-1 68,2-4 0,-3-3-86,-1-7 0,-5 5-5,0 0 0,0 1 13,4-6 1,-4 2-37,0 3 34,-7-3 0,10 11-7,-3-3 0,-2 4 42,2 1 0,-5 0 194,5 0-440,-7 6 93,10 3 1,-11 5 94,3 1 1,3-2 0,0-2-2,0-1 1,5-2-23,-3 2 58,3-3 1,7-2 3,-1 0 1,1-1-27,-6-4 1,1-4 3,0-1 1,0-5 0,-1 5 0,-1 0 15,-3-1 1,3 4-17,-3-3 0,3 3 31,2 2 0,-5 0 0,-1 0 0,-4 2-78,5 3 0,0-3-2,5 2 1,-1 3 146,1-2-99,0 6 1,1-9 10,4 3 1,-4-4-1,5-1 5,0 0 1,-4 0 36,2 0 0,-2 0-37,-3 0 0,-4-1 1,0-4 1,0 2 13,4-7-18,1 7 0,0-10-8,0 3 0,-6-3 0,0-2 14,-3 0 0,1 2-3,-3 3 1,-2-3-5,3 4 1,-3 0-43,-2 0 42,-7 5 0,-1-7-139,-7 6 52,1 0 0,-1 5 1,0 0-87,0 0 0,2 2-98,4 3 112,-4 3 1,6 2-32,-3-1 0,-1 1 0,4 5-184,-1 0 1,3-1 144,-5 1 1,7-5 209,-2 0 0,4-1 0,1 0 0,6-3 0,2 1 0,7 1 0</inkml:trace>
  <inkml:trace contextRef="#ctx0" brushRef="#br0" timeOffset="-121449">13112 824 7569,'23'0'0,"-4"0"0,-1 0-315,2 0 288,-4 7 1,7 1 0,-5 6-44,2 1 80,-1 6 0,-4-3 0,0 7 111,-1 1 1,-1 2-92,-3 1 41,3 1 1,-11 1 0,3 1-11,-4 3 0,-2-1-10,-4-5 0,-3 1-99,-7-1 0,0 0 109,1 1 0,-3-1-434,-2 1 197,2-1-253,-10-6 0,4-2 41,-7-6 388,7 0 0,-4-7 0,4-2 0</inkml:trace>
  <inkml:trace contextRef="#ctx0" brushRef="#br0" timeOffset="-121252">12524 457 7926,'8'0'300,"-2"0"0,-6 1-470,0 4 130,0-3 40,0 4 0,0 1 0,0 1 0</inkml:trace>
  <inkml:trace contextRef="#ctx0" brushRef="#br0" timeOffset="-102747">13685 3749 7569,'0'15'-231,"0"0"0,0 1-285,0 4 0,0-4 512,0 3 0,0 4 56,0 2 0,0 3 5,0 1 1,5 2-52,0 3 0,0 5 40,-5 10 0,0-3-65,0 3 1,0 3 121,0 2 0,1 4-54,4 0 1,-3 8 23,3 2 0,-4 9-151,-1 1 0,0 6 113,0-6 1,0 10 116,0-4 1,0 14-102,0 0 1,0-2-11,0-45 0,0 1 1,0 46 0,0 0 1,0-44-1,0 1-221,0 2 1,0-1 0,0-1-1,0 1 181,0 3 0,0 0 0,0-3 0,0 0-5,0 0 1,0 1 0,0 6 0,0 0-24,0-2 0,0 0 0,0 2 0,0 0 41,0-4 1,0 0-1,0 5 1,0 1-45,0 0 0,0 2 0,0 4 1,0 0-249,0 0 0,0 0 0,0 0 0,0 0 273,1 3 1,-2-1 0,1 1-1,-1-1 4,-2 3 1,1 0-1,1 7 1,0 1 37,-1-1 0,-1 0 0,2-3 0,1 0-28,0 1 0,0 0 0,0-2 0,0 0 1,0 0 1,0-1-1,0 1 1,0 1-10,0-2 0,0 0 0,0-1 0,0 0 1,0-3 0,0-1 0,0 2 1,0 0 9,0-1 0,0-1 1,0 3-1,0 0-4,0-2 1,0-1 0,0 3 0,0 0-3,0 2 1,0 1-1,-2-2 1,-1 1 0,1-2 0,-1 0 0,-2 0 0,0 1-14,2 2 0,1-1 0,-1 0 0,0-1 4,0-1 1,1 0 0,0 0-1,1 0 1,-4 0 0,0 0 0,2 2 0,1 1 3,-3-6 1,0 1-1,3 0 1,1 0-2,-1-2 1,-1-2-1,0-1 1,-1 0-10,2-6 0,-1 1 0,1 2 0,0 0 7,1 1 1,2-1 0,-1-6 0,0 0-139,0 2 0,0-1 0,-3-3 0,1 0 138,-1 0 1,1 1 0,-3 4-1,0 0 17,2-1 0,1-1 0,-3-1 0,0-1-16,3-7 1,-1-1 0,-2-1-1,1-1 2,1 3 1,1-1-1,-5 47-48,4-46 1,1-1 0,1 41-145,-4-9 1,-2-6 46,2 1 1,-1-3 109,1-1 1,2-1-145,-7 1 0,6-7 375,0-4 1,-5-7-269,0-2 0,0-7 551,0 2 0,4-3-552,-5-2 0,7-1 310,-2-4 1,-2 2-317,2-7 0,-1 0 250,1-4 0,3-3-173,-3-2 0,4 1 27,1-6 0,0-1-27,0-4 0,0 0 0,0-1 0</inkml:trace>
  <inkml:trace contextRef="#ctx0" brushRef="#br0" timeOffset="-100428">13700 3720 7116,'8'8'393,"-2"-2"-320,1-6 0,-4 0 75,7 0 1,0 0 4,5 0 1,-1-4 29,1-1 0,1-2-51,4 2 0,3 4 54,6-4 0,2-2-46,3 2 0,6-1-10,9 1 1,-2 3 8,7-3 0,0-3-107,5-2 1,-1 2 58,1-2 1,3 1-27,7-6 1,-1 0-166,11 0 0,1 2 193,-2 4 1,-8-4 3,-11 3 1,-2 3-11,-8 2 1,-4 4 96,-6 1 1,-5 1-84,5 4 0,-4-2-114,4 7 1,-5-5 64,5 5 1,-6-5-121,1 5 1,-4-7 223,-6 2 0,4-4-291,-4-1 0,-2 0 60,-3 0 1,-3 0 47,-1 0 38,0 0 0,0 0-58,-1 0 201,-6 0-168,6 0 20,-13 0 0,6 2-17,-7 3 0,0-2-102,0 7 0,-5-5 31,0 5 0,-5-5 68,5 4 0,-6-5-25,1 1 1,2 1 7,-2-1 1,5 5 63,-5-5 1,7 6-45,-2-1 1,-1 3 81,1 2 0,-5-1-37,5 1 1,-5 2 15,5 2 1,-1 4-11,1 6 1,3 1-23,-3-1 1,-1 2 6,1 3 1,0 4-6,5 6 1,-2 0-2,-3 0 0,4 0 5,-4 1 0,3-1-2,2 0 0,0 6 8,0 4 0,0 3 3,0 2 0,0 7-90,0 2-940,0 4 1012,-6 2 1,4-1-40,-3 0 0,4 8-216,1 2 1,0 5 232,0 5 0,0-3 24,0 3 0,-5 2-8,0-2 0,2-43 1,1 1-4,2 1 0,0-1 0,0 0 1,0 1-4,0 2 0,0 0 0,-2 1 0,-1 1 30,1 0 0,-1 0 0,0 2 1,1 0-27,2 1 0,0 0 0,-2-3 1,-1-1 25,1-1 1,-1 0-1,0 4 1,0 0-209,0 0 0,1 1 1,1 3-1,0 1 182,-1-5 0,-1 1 0,0 2 1,0-1-1,1-3 0,-1-1 1,-2 1-1,-1 0-1,1 4 0,0 0 0,-1-5 0,-1 0-7,-1 5 1,1 0 0,2-3 0,0 0 10,0 1 0,0 0 1,1 1-1,-1 0-8,-2-1 0,-1 0 1,1 1-1,-1-1 3,1-5 1,0 0 0,0 3 0,0 0-17,3 0 0,-1-1 1,-2 4-1,1-1 15,0 0 1,2 0-1,0-1 1,0-2-53,-1-4 0,0-1 1,1 3-1,0 0 29,-1 0 1,0 0 0,-1 3-1,0 0 15,4 0 0,0-1 0,-4-1 0,0-1 1,1 0 0,0 0 0,1 1 0,0 1-7,-1 0 1,0 1-1,1-2 1,0 1 2,0 0 1,-2 0-1,0-2 1,-1-1-3,2 0 1,0 1-1,1 1 1,0 0 18,-1-1 1,1 0 0,1 2-1,1 0-13,-3-2 0,0 0 0,1 0 1,0 0-7,-1-3 0,0 1 0,-1 2 0,0 1 9,4 2 0,0-1 0,-3-1 1,0-1-2,2 0 0,1 0 0,-3-1 1,0-1-97,3-1 1,-1 1 0,-2 0-1,0 0 94,3 2 0,-1 0 0,-1-3 0,-1 1 1,2-1 0,1 1 0,-2-1 0,1-1-3,-2 43 1,4 2 11,-4-2 1,3-5-7,2 0 0,0 0 3,0-4 0,-5-4-3,0-2 0,0 4-1,5 1 0,0 2 1,0-2 0,-4-3-2,-1-6 1,-5 4-82,5 1 0,-5 1 72,5-2-35,-6 4 1,9-1-10,-3-2 1,2-6 412,-2-4 0,3 1-394,-2-6 1,0 11 109,-1-2-95,4-2 0,-6-1 104,7-6-98,-6-1 0,4-4-3,-3 0 1,-1 0 5,1-1 0,0 6-25,5 0 1,-2 0-6,-3-6 1,4-4-14,-4 0 41,3-7 1,2 9-15,0-7-3,0 0 157,0 2-129,0-6 1,-5 13 398,0-5 1,0 3-434,5-2 116,-6 3 152,4-11 1,-6 4-217,3-6 1,2-4 37,-7-1 0,7-5-59,-2 5 1,3-6 202,2 1 0,0 2-240,0-1 42,0-1 0,0-10 33,0 1 1,0-6-36,0 6 96,0-7-41,0 3 1,2-6-51,3 0 1,-3-6 9,2 1-10,-2-7 1,-2 6 2,0-5-48,0-2 437,0 5-375,-6-7-4,4 0 22,-5 0-6,1 0-21,-2 0 1,-7 0 27,0 0-72,7 0 47,-5 0 0,5 0-19,-7 0 1,-1 0-2,-4 0 0,2 0-35,-6 0 45,6 0 1,-8 0 2,6 0 0,-4 0 1,4 0-4,-6 6 0,8-4 1,-7 3 1,1-2-7,-6 2 0,1-3 0,0 2 0,-1-2-18,1-2 1,-5 0-3,-1 0 1,-4 0-113,5 0 61,-1 7 0,1-6 54,0 4 0,0-3-159,4-2 0,1 0-288,-1 0 250,1 0 80,0 6 1,4-4-342,1 3 0,4-4 153,-4-1 0,6 0-845,-2 0 764,-3 0 1,7-6-190,-4-4 593,-3-3 0,7-2 0,-5 1 0</inkml:trace>
  <inkml:trace contextRef="#ctx0" brushRef="#br0" timeOffset="-99406">13332 15538 6570,'8'-7'848,"-1"6"-686,-1-6 205,-4 7 247,5 0-321,-1 0-232,-4 0 315,4 0-298,-6 7-46,0 1 0,0 7 24,0-1 56,0 1-80,0 0 1,0-1 53,0 1 1,-1 0-36,-4-1 0,3 6 31,-3 0 1,-1 4-119,1-4 0,-2 4 102,2-4 1,4 6-63,-4-2 0,3 4 22,2 2 1,0 4-6,0 0 0,0 2-9,0-2 0,0 2 25,0 4 1,0 0-84,0-5 0,0 1 77,0-2 0,0-3-13,0 3 0,0 2 15,0-2-15,0 7-59,0-10 1,0 10 16,0-7 0,0 7-8,0-2 0,0-1 19,0 1 0,0-6 11,0 1 0,0-4 62,0-6 1,0 2-61,0-6 0,2-1 67,3-4 1,-4 0-48,4 0-1,-3-1 0,-2-4-15,0 0 0,2-7 11,2 2-180,-2-3 118,5-2-155,-1 0 186,-4 0 0,4-2-89,-6-3 0,2 3 68,3-2 1,-4 0 14,4-1 21,4 4 0,-6-7 5,7 3 76,-7 3-110,3-4-20,1 6 30,-5-7 38,11 5 0,-7-6-27,4 3 2,3 4 17,-5-6 1,7 6-19,0-4 1,4 3-1,1-3 0,6 3-29,-2 2 1,4 0-4,2 0 1,-6 0-151,1 0 0,-6 0 55,6 0 1,-7 5-933,1 0 1067,-2 7 0,4-4 0,2 7 0</inkml:trace>
  <inkml:trace contextRef="#ctx0" brushRef="#br0" timeOffset="-98717">13082 3088 7569,'0'-8'-60,"0"-6"1,5 6 7,0-6 0,5-3 35,-5-2 0,5-4 233,-5-7 0,4-6-74,-4-3 1,5-8-116,-5-2 21,6-7 0,-7 6-123,5-4-21,-5 10 133,2 1 1,-6 14-960,0 0 922,0 6 0,7 8 0,1 0 0</inkml:trace>
  <inkml:trace contextRef="#ctx0" brushRef="#br0" timeOffset="-98507">13435 2573 7569,'13'10'-507,"-3"0"887,-3 0 0,-11 4-182,-6 1 1,1 1 22,-11 4 1,-3-2-130,-1 6 0,-4-6 48,-1 2 0,1-4-64,3-1 1,-1 0-507,7-1 0,-3-4 9,3 0 421,2-7 0,-10 10 0,4-4 0</inkml:trace>
  <inkml:trace contextRef="#ctx0" brushRef="#br0" timeOffset="-98289">13465 3132 7515,'0'-21'439,"0"-2"-136,0-7-180,0-6 1,0-4-304,0-14 95,6 0 57,2-12 0,2 9-578,0 3 1,-7 0 74,2 10 531,3-3 0,0 16 0,7-5 0</inkml:trace>
  <inkml:trace contextRef="#ctx0" brushRef="#br0" timeOffset="-97890">13773 2735 7569,'15'0'195,"-2"-2"-195,-3-3-167,3 4 112,-12-6 635,6 7-125,-7-6-268,0 4-136,-7 9 0,4 2-97,-7 11 0,2 1-54,-2-1 0,-1 4 106,6-4 1,-5 4-116,5-4 0,1 5 76,4-6 0,0 6-80,0-6 0,0 1 100,0-5 1,6-2-9,4-4 1,3 3 51,2-7 1,1 0-58,4-5 1,2-2 92,8-3 0,-1-3 0,1-8-4,-1-4 1,0 2 59,1-6 0,-7-1 24,-4-4 1,-7 4-62,-3 1 1,-5 6-47,1-2 0,-5 4 24,-5 1 0,-3 5-247,-7 0 1,-5 7 82,1-2 0,-7 10-88,1 5 0,-1 3-107,1 2 0,4-1 1,6 3-462,1 2 528,-1-2-221,7 4 449,1-6 0,1-1 0,-2 1 0</inkml:trace>
  <inkml:trace contextRef="#ctx0" brushRef="#br0" timeOffset="-97572">14141 2823 7569,'14'-8'-86,"-5"1"0,-3 14 90,-6 3 0,0 3 0,0 2 1,0 4-25,0 1 1,0 1 2,0-1 1,0-4 62,0 3 0,0 3-106,0-3 0,0-4 106,0-5-95,7 0 1,1 3 113,6-4-20,1-2 1,5-7-31,-1 0 1,6-2 0,-6-3 0,-1-4-4,5-11 0,-5-3 0,5-6 2,-2-1 4,5 1 0,-9 5-46,2-1 0,3 7 1,-3-2 0,1 6 56,-5 4 14,6 3 1,-5 9 0,2 3-39,-6 5 1,-6 9-12,-6 6 1,0 3-33,0 1 0,-6 5-112,-4 1 1,-3-1-42,-2-5 1,5-4 190,0-1 0,1-6 0,-6 4 0</inkml:trace>
  <inkml:trace contextRef="#ctx0" brushRef="#br0" timeOffset="-97121">14920 2750 7569,'21'-22'0,"-6"1"-471,-1-3 220,8-11 1,-16 9 239,14-13 1,-7 0 576,6-5-424,-2 0 44,-9 0 0,5 4-101,-3 1 1,-4 2 47,-1-3 1,-3 6-138,-2 10 1,0 2-235,0 8 198,0 6 1,-7 9 44,-3 14 0,2 8 0,0 11-94,2 5 1,-6 4 30,2 1 0,2 0 19,-2 0 0,6 5 10,-6 0 1,5 0-3,-5-5 1,2 7 45,-2 3 0,-1-2-31,6 2 1,-2-9-20,2 0 1,4-8 4,-4-7-25,3-1 1,2-6 14,0-4-142,0-9 155,0-3 1,7-19-32,2-2 1,0-11 22,0 1 0,1 1 1,5-2 0,0 2 55,-1-1 1,1 4-1,-2 9-68,-3 1 0,3 7 147,-3-2 1,-2 5-45,2 5 0,-5 3 37,4 7 1,-5-1-46,1 1 1,1 5-24,-1-1 1,2 1-45,-3-5 1,-2-1-1,5-1 70,-1-3-210,-4 3 0,9-10 159,-6 7 0,13 0 0,-2 5 0</inkml:trace>
  <inkml:trace contextRef="#ctx0" brushRef="#br0" timeOffset="-96836">15625 3044 6900,'5'-15'29,"0"0"0,2-1 111,-2-4 0,-2 2 0,5-8-51,-2-5 0,4 0-57,-5-8 0,5 0-76,-5-5 122,6 0-31,-9-1 0,9 1-586,-6 0 262,0 0 147,2 7 130,1-6 0,7 12 0,-1-5 0</inkml:trace>
  <inkml:trace contextRef="#ctx0" brushRef="#br0" timeOffset="-96635">15978 2294 7262,'8'0'262,"-1"-7"146,-7 6 0,-7-6-144,-3 7 1,-9 0-134,-6 0 1,-2 0-106,-3 0 1,1 2-118,-1 3 1,-4 3-233,0 7 0,-1-1 162,6 1-807,-7 0 968,5-1 0,-5 8 0,7 1 0</inkml:trace>
  <inkml:trace contextRef="#ctx0" brushRef="#br0" timeOffset="-96222">16081 2794 7286,'8'-7'-283,"4"4"70,-8-7 296,1 7 126,-5-10 1,-1 11-140,-4-3 55,-3 4 1,-9 1-71,-2 0 0,-3 6-27,-2 4 0,-2 3 10,6 2 0,1 4 18,4 1 1,0 0-68,1-6 1,1 6 77,3-1 0,2 1-94,3-5 1,3-1 57,-3 1 1,10-2-25,5-3 0,8 1-54,1-6 0,7 0 66,-1-5 1,3-1-27,1-4 0,1-3 15,-1-7 0,-6-5 43,-4 1 0,-2-1-7,-3 5 0,0 1 0,-5-1 8,-4 0 1,-3 1-182,-2-1 1,-2 5 95,-3 0 1,-3 5-118,-7-4 0,-1 5-190,-3-1 0,1 4-235,-7 1 575,7 0 0,-10 6 0,5 2 0</inkml:trace>
  <inkml:trace contextRef="#ctx0" brushRef="#br0" timeOffset="-95071">16199 2808 7569,'9'0'-627,"1"0"808,-7 0 3,10 0 1,-9 7-103,6 3 1,-7 3-28,2 2 0,-4-1-43,-1 1 1,0-5-58,0 0 89,7-1 1,-1 1 23,4 0-132,3-7 0,-9 4 102,5-7 1,1 0-78,5 0 0,0 0 33,-1 0 0,3-7 14,2-3 0,-2-3 0,2-1 75,-3-1 0,-1 0-96,0 1 0,0-8 1,-1-2 1,-2 1-3,2-2 0,-7 1 26,8-5 1,-4-1 8,4 1 0,-1-1-12,1 1 1,-5-5 107,0-1 0,-2 1-63,2 5 1,1 1 31,-6 3 1,2-1-43,-3 7-78,-2-1 1,5 5 116,-7 1-142,0 5 94,-7 3-3,5 6 1,-11 2-97,4 2 1,-4 10 25,-2 5 1,0 9 41,0 1 1,2 1-35,4 4 28,-5 4 0,6-6-4,-6 7 1,5-4 46,5 4 1,-3-1 0,2 1 0,0 3-36,5-3 1,-5-3-3,0-1 1,1-4 6,4-2 1,1-6-35,4-4 33,3-2-8,0-9 1,5 3-2,-3-6 1,3 0 9,2-5-25,0 0 1,-1-6 21,1-4-9,0 3 1,1-6-102,4 3 95,-4-3 1,0-1 0,-6-1-37,2 0 18,1 1 0,-3 1 0,-1 3-117,-5-3 126,2 11-8,1-4 7,-6 6-39,6 0 13,-1 6 1,-2 1 68,5 2 1,-4 3-1,3-6-13,-1 3 1,3-5 61,-5 6 1,6-7-80,-1 2 0,-2-1 15,2 1 1,-5-4-2,5 4 0,-1-3 146,6-2-88,0-7 0,0 6-29,-1-4-17,-6-4 1,4 6-9,-7-7 0,4 6-15,-4-6 0,7 0 1,-2-5 0,-2 1 1,2-1 0,-1-2 1,4 0 26,-3-3 1,3-1-8,-3 1 0,2 2 8,-3-6 0,4-1-16,-3-4 0,3 1-28,2 3 0,-2-2 29,-3 2 1,1-1 121,-6 2-119,7-4 0,-11 11 3,4-2 1,2-2 17,-2 1-90,-1 0 85,-4 6-65,0-1 1,-6 7 0,-4 3 13,-3 3 1,-2 9 19,1 3 0,-3 8 9,-2 1 1,2 7-11,-2-1 0,2 4 1,3 6 1,-1-3-1,0 7 0,6-4-4,-1 4 3,7 0 1,-9 5 8,7 0 1,0-4-7,5-1 1,0-7 5,0 3 1,0-4 0,0-4 50,0-2 0,5-4-53,0-6 1,7 0 28,-3-1 1,4-6-27,2-3 0,5-1 33,-1 1 1,7-4 0,-3 4-112,0-3 1,5-2 75,-4 0 1,-1-5-5,2 0 0,-6-5-36,6 5 0,-7-6-8,1 1 0,-7-1-37,-2 1 0,-5-3 59,4 3 1,-5-3-8,1-2 0,-4 0-98,-1 1 1,-1 6 93,-4 3 0,-4 3-66,-5 2 0,-1 0 55,0 0 0,1 2-28,-1 3 35,0 3 1,1 8-1,-1 4 1,2-2-19,3 6 1,2-4 84,3 4 0,3-4 0,-3 3 87,4-2 1,6 3-88,0-4 1,6 0 75,-1-6 1,9-4-48,6 0 1,-2-5-70,1 5 1,1-7 50,4 2-788,1 3 504,-1-6 1,-5 4-62,1-6-233,-7 7 532,10-6 0,-5 12 0,6-4 0</inkml:trace>
  <inkml:trace contextRef="#ctx0" brushRef="#br0" timeOffset="-92835">15390 4793 7569,'-8'-2'-303,"3"-3"310,3 4 0,2-8 8,0 5 1,-1 2 224,-4-3-111,3-3 1,-4 5 86,6-7 1,-2 5 120,-3-5-177,4 7-228,-13-4 220,6 1-61,-6 4 1,-1-4 12,0 6 1,1 0 79,-1 0-161,-6 0 0,4 0 82,-2 0 1,-4 0-1,-2 0 31,-2 0 1,-3-2-95,1-3 0,-1 3 63,1-2 0,-7 2-11,-3 2-12,-10 0 1,-3 0-30,-7 0 0,-7 0-123,-2 0 1,2 2-18,3 2 1,9-2 84,5 3 0,-2-3-119,2-2 1,-5 0-1,4 1-104,-3 4 0,8-3 101,1 3 1,1-4-213,9-1 1,1 0-32,9 0-77,2 0 147,8 0-91,6 0 388,1 0 0,7-6 0,0-2 0</inkml:trace>
  <inkml:trace contextRef="#ctx0" brushRef="#br0" timeOffset="-92271">16125 3911 7523,'-15'8'60,"1"-3"0,-1 1 45,0-1 1,-4 2-149,-1-2 49,-6-4 1,10 11 8,-4-7 1,4 6-14,1-1 70,-6 3 0,9 2 97,-2-1-73,9 1-120,-8 0 0,11 0-34,-3-1 1,5 1 125,5 0 0,10-2-69,9-3 1,4 1-16,1-6-20,7 0 0,2-5 62,6 0 1,-2-7 0,-2-3-17,-6-3 0,-3-8 16,-2-3 0,-6 1 21,-3-2 0,-10 6-246,-5-6 211,-4 7 0,-1-3 1,0 6 0,-8 2-462,-7 3 1,-6 4 448,-8 6 0,-14 6 0,-3 3 0</inkml:trace>
  <inkml:trace contextRef="#ctx0" brushRef="#br0" timeOffset="-91706">15434 5675 7569,'-15'0'0,"1"0"155,-1 0 0,-1-5 290,-4 0-91,-3 0-194,-13-1 1,0 2 92,-3-6 0,-3 6-81,3-6 1,-4 6-83,-1 0 47,6 2 1,-11 2-83,0 0 0,-8 0 97,-6 0 0,-3 0-303,-2 0 0,-3 2-14,8 2 0,6 0-45,8 6 0,0-7 1,1 2-194,1-4 0,9-1 186,-6 0 1,5 5-252,0 0 0,-2 0 174,7-5 0,1 0-289,9 0 583,2 0 0,1 7 0,-2 1 0</inkml:trace>
  <inkml:trace contextRef="#ctx0" brushRef="#br0" timeOffset="-91348">15978 5484 7569,'-15'0'-852,"6"0"628,-1 0 673,6 0-135,-2 0 1,1-2 160,0-3 0,0-3-230,5-7 0,0 1 0,0-3-5,0-2 1,0 2-287,0-2 1,0-4-446,0-2 1,5 4 318,0 2 0,5-3-635,-5 3 0,1-1 807,-1 5 0,-3 1 0,4-1 0</inkml:trace>
  <inkml:trace contextRef="#ctx0" brushRef="#br0" timeOffset="-90727">15390 6498 7569,'-8'0'-508,"-5"0"1,3 0 574,-3 0 48,5 0-79,-12 0 1,9 0 574,-14 0 1,1 0-149,-6 0 1,-1 0-13,-3 0 1,-2 0-345,-3 0 1,-4 0-1,3 0 91,-8 0 1,-6 0-327,-9 0 0,-4 0 109,-7 0-880,7 0 786,-11 0 1,21 0-406,-7 0-360,7 0 755,-2 0 1,2 5-186,3 0 1,-2 0 103,7-5 1,-3 1-217,8 4 231,-3-3 1,16 4-109,-4-6 0,6 0 90,5 0 0,2 0 735,8 0-528,-1 0 0</inkml:trace>
  <inkml:trace contextRef="#ctx0" brushRef="#br0" timeOffset="-90172">15934 6086 7569,'-7'8'-627,"6"-1"418,-12-7 525,5 7 0,-7-6-59,0 4 1,0-3-238,1-2 2,-1 0-86,0 0 1,2-7 41,4-3 82,2-3 1,9-1-80,3-1 0,4-5 1,9 1-204,2 1 256,6 1-191,-3 9 1,8-3 89,3 6 1,-6 0 44,6 5 0,-11 0 0,5 0 146,-5 0 1,-5 7 58,-8 2 1,-4 6-119,-6 5 1,-8-2-9,-7 6 1,-1-4-2,-9 4 0,1-4-94,-6 4 0,1-6 134,0 2-93,6 3 0,-3-7-51,6 4 1,0-4 48,6-1 1,1-1 8,3 1 0,3-5 78,7 0 0,2-2-79,3 2 0,5 1 0,9-6-65,6-2 1,7 4-100,3-2 1,4 0 58,-5-5 96,7 0 0,-10 6 0,5 2 0</inkml:trace>
  <inkml:trace contextRef="#ctx0" brushRef="#br0" timeOffset="-89669">15390 7306 7569,'-15'0'15,"1"0"0,-3 0 180,-2 0 0,-1 5 45,-9 0 0,3 0 30,-9-5 1,-2 0-76,-2 0 0,-4 0-96,-1 0 1,-2 0 83,-3 0 1,-5 0-95,-9 0-46,-4 7-979,-13-6 725,5 12 0,-2-9 180,13 5 1,-4-4-313,9 5 0,-3-5 106,3 5 122,7-7-227,-6 10 0,13-10 0,-3 6-190,8-3 1,5-1-157,11-5 688,2 6 0,9-4 0,4 3 0</inkml:trace>
  <inkml:trace contextRef="#ctx0" brushRef="#br0" timeOffset="-89117">15772 7233 7165,'8'8'-1238,"1"-1"1776,-4-7 1,-2 0-206,7 0 0,-6 4 44,6 1 1,0 0-113,5-5 1,1 0-153,4 0 0,-2 0 0,5 0-58,-2 0 0,3-6 34,-4-4 1,4 2-15,-4-2-1,0 0 1,-6 0-161,1 1 51,0-1-130,-1-5 0,1 0 216,-7 1-115,-1-1 1,-9 2 5,-3 3 1,-3 2-126,-7 3 188,1 3-117,-1-4 1,0 1 2,1 0-8,-1-6 53,0 2 89,7-5 1,1-1-70,7 0 1,7 1 86,3-1 0,3 0-74,2 1 0,-1-1-13,1 0 1,0 2 0,-2 2-137,-3 1 0,1 5 14,-6-5-255,0 7 0,-17-4 147,-2 7 1,-16 0 273,1 0 0,-17 7 0,0 1 0</inkml:trace>
  <inkml:trace contextRef="#ctx0" brushRef="#br0" timeOffset="-88591">15302 8276 6779,'-15'0'286,"1"0"0,-6-1 229,0-4 1,-6 3-203,2-3 0,-6 2 49,-4-2 0,1 4-123,-6-4 1,0 3-197,-5 2 0,-13 0 102,-7 0 0,-6 0-84,-4 0 0,-4 2-67,-1 3 0,6-2-141,4 7 1,6-2-238,-6 2 0,7 1 235,-2-6 0,10 2-191,5-3 1,10-2 120,5 3 0,9-3-619,6-2 555,2 0 0,11-2-586,19-5 869,10-4 0,6 6 0,1 2 0,-1 1 0,0 2 0</inkml:trace>
  <inkml:trace contextRef="#ctx0" brushRef="#br0" timeOffset="-88192">15978 8174 6840,'-8'-2'894,"3"-3"0,3-3-611,2-7-278,0 0 1,0 1 8,0-1 0,0 0-97,0 1 1,0-6-77,0 1 1,5-1 127,0 5 1,5-4-432,-5-1 1,0 0 190,-5 6 1,0 4 270,0 0 0,6 0 0,2-4 0</inkml:trace>
  <inkml:trace contextRef="#ctx0" brushRef="#br0" timeOffset="-87939">16110 8027 7569,'0'8'-47,"0"5"1,-5-10 193,1 7 123,-1-7 0,3 4 1,-3-7 9,-5 0 1,-3 0-65,-1 0 0,-6 0 76,0 0 0,-6-2-109,2-3 1,1-3-152,-2-7 75,7 7-124,-9-5 0,10 0-27,-2-7 1,2-4-192,3 4 1,6-6 154,3 2 1,3-9 16,2-1 0,7-5-174,2 4-68,4 1 1,7 0-265,0-1 1,4 6 568,-4 4 0,6 7 0,-3-3 0</inkml:trace>
  <inkml:trace contextRef="#ctx0" brushRef="#br0" timeOffset="-87346">15184 9379 7569,'8'0'42,"-1"0"0,-9 0 208,-3 0 0,-3-2 122,-6-3 0,-3 4 0,-2-4 0,1 2-128,-7-2 1,1 3-113,-6-3 0,1 4 0,-4 1 75,-6 0 1,-2 0-192,-13 0 14,0 0 31,-11 0 1,1 0-8,1 0-719,-8 0 725,24 0-478,-10 0 257,6 0 16,-1 0 0,-2-5 0,4 0-97,4 1 1,-5 1-33,12-2 1,0 4 75,9-4 1,3-2-421,2 2 16,4 0-497,13-1 1099,-4-2 0</inkml:trace>
  <inkml:trace contextRef="#ctx0" brushRef="#br0" timeOffset="-86683">15978 8732 7569,'10'0'-28,"0"0"121,-7-6 0,5 4 274,-3-3-130,-3 3-56,4-4 1,-7 4-57,-4-3 1,-5 4-100,-10 1 0,2 0 87,-6 0 0,-1 0 112,-4 0-338,6 0 1,-3 0 56,6 0 0,-4 0-67,4 0 0,1 0-182,4 0 127,0 6-19,0-4 163,7 11 0,2-10-20,6 7 1,6-2 83,4 2 0,3 3-65,2-3 1,1 3 74,4 2 0,-4-1-57,4 1 1,-4 0 138,-1-1 0,-7 1-64,-3 0 0,-4 0-33,-1-1 1,-6 1-34,-4 0 1,-8 1 36,-1 4-7,-8-4 1,6 5-178,-3-6 0,-4 4 59,3 1 0,-2 0-655,-3-6 751,1 8 0,-1-6 0,1 5 0</inkml:trace>
  <inkml:trace contextRef="#ctx0" brushRef="#br0" timeOffset="-86107">15214 10378 6826,'-10'9'216,"0"-4"1,-1-4 109,-9-1 0,2 0 121,-6 0-135,-1 0 195,2 0-128,-5 0-42,6 0-168,-8 0 237,1-6-222,-1 4 45,-6-5-46,-1 7-237,-14-6-549,-1 4 668,-13-4 118,4 6-342,-4-7 0,6 6 98,0-4 0,-1 3-201,-4 2 0,9-2 25,-4-2 1,3 2 77,-2-3 1,4 3-51,0 2 0,11 0-5,-1 0 1,12 0-32,2 0 0,2-1 415,9-4 0,4 3-487,5-3 1,5 4-78,-4 1-338,5 0 732,-2-7 0,6 5 0,6-4 0,3 6 0</inkml:trace>
  <inkml:trace contextRef="#ctx0" brushRef="#br0" timeOffset="-85596">15978 9776 7137,'8'0'-13,"-14"0"0,-9 0 234,-10 0 0,-2 5-45,2 0 0,-3 1 12,-1-1-132,0 3 1,4 2 28,1 0 0,1 0-72,-2 4 1,-2 1 31,2 0 0,2 1-89,-1 4 0,4-4-55,-4 4-39,6 2 159,-4-5 0,8 9 0,1-7-82,3-1 1,-2 4 60,7-3 1,2 1-24,8-5 0,3-1 62,7 1 0,5-2 3,-1-3 0,6-4 39,-6-6 1,1-1-59,-5-4-10,-7-3-4,5-7 0,-10 4 16,7-4 1,-7 8-174,2-7 0,-5 2 63,-5-3-709,-3 7 364,-13-5 430,-2 12 0,-20-12 0,-2 4 0</inkml:trace>
  <inkml:trace contextRef="#ctx0" brushRef="#br0" timeOffset="-84997">15111 11275 6927,'-10'0'210,"0"0"0,5-5-34,-4 0 0,-1 0 204,-5 5 1,-5-5 256,1 1-410,-7-1 1,1 5 75,-9 0 0,-4-2-108,-6-3 0,-10 4-28,0-4 1,-13 3 15,4 2 1,-1 0-193,0 0 0,2 0 63,-1 0 1,1 2-218,-7 3 0,2-4 21,-2 4 0,4-2-105,6 2 1,7-3 121,3 3-197,10-4 168,3-1 1,8 0-88,4 0 0,2 0-100,8 0-26,-1 0 224,7 0 1,8-5-696,10 1 370,3-8 468,8 11 0,2-13 0,6 6 0</inkml:trace>
  <inkml:trace contextRef="#ctx0" brushRef="#br0" timeOffset="-84619">15508 11172 7569,'8'0'-555,"5"0"800,-5-6 1,5 2 107,-3-5 27,3-1 0,-5 2-237,7-5 1,0 0 20,-1-7 5,1-6-43,0 3 1,4-6-106,1-1 1,1 1 28,-1-1 1,-4 1-51,4 0 0,-11-1-392,-4 1 1,-3 1 222,-2 3 0,-2 4-386,-3 7 0,-4 0 242,-11 5 1,2-3 312,-6 7 0,-1 0 0,-4 5 0</inkml:trace>
  <inkml:trace contextRef="#ctx0" brushRef="#br0" timeOffset="-84414">15816 10981 7627,'9'15'476,"-3"-7"-334,-6-1 1,-2-7 0,-2 0 186,-6 0 0,-5-2-301,-5-3 0,-2-2 48,-8-2 1,2-4-470,4 3 1,-5 2 10,-1-2 0,1 2-225,-6-2 1,-2-2 606,-2 8 0,-4-1 0,-1 5 0</inkml:trace>
  <inkml:trace contextRef="#ctx0" brushRef="#br0" timeOffset="-83903">14993 11966 7569,'-10'0'-486,"1"0"1,4 0 516,-5 0 1,3 0 0,-6 0 389,-3 0 1,-10 0-106,-4 0 1,-7 0-90,-12 0 0,2 0-89,-7 0 1,0 5 15,-5 0-1,2 1-145,3-1 0,2 2 52,3 3 1,-4 3-27,-5-4 0,-1 4-217,0 2 0,-3 0 109,3 0 0,-1-1-293,11 1 0,1 0 190,9-1 1,-2-4-321,7 0 0,5-2 26,4 2 471,7-4 0,-3 1 0,6 1 0</inkml:trace>
  <inkml:trace contextRef="#ctx0" brushRef="#br0" timeOffset="-83273">15625 11584 6554,'-14'-8'267,"-1"1"1,5 7-199,0 0 0,0 0-26,-4 0 1,-1 0-4,0 0 1,6 0-8,-1 0-5,0 7-70,-5 1 0,7 6 118,3 1-109,4 0 0,2 0 53,4-1 0,3 1-8,7 0 1,5-2 0,-1-2-12,-1-1 0,3-2 6,-1 2 1,4 1 58,-4-6 1,-2 7-42,-8-3 39,3-2 1,-11 6-42,2-3 0,-2-2-42,-2 2 0,-2-2 13,-2 2 1,-5 3 35,-5-3-11,-8-4-26,6 7 1,-12-9 23,4 5 0,-4-5-51,-1 1 1,1-4 37,3-1 0,-1-1-83,7-4 0,-1-2 73,5-3 7,7-3-7,2 5 0,6-7 0,8-1 77,7-4 1,7 4-79,13-4-1,-4-2 46,11 5 0,-6-9-25,3 7 0,4-3 18,-4 3 0,3 2 16,3-2 0,-3-2-27,-3 1 1,-4 0-114,-11 6 0,-9 4 68,-10 0 1,-5 2-471,-5-2 0,-12 4 495,-12 6 0,-13 0 0,-11 0 0</inkml:trace>
  <inkml:trace contextRef="#ctx0" brushRef="#br0" timeOffset="-82622">15008 12701 7569,'-15'0'-1321,"1"0"1975,-1 0 0,-6 0-126,-4 0 0,-3 0-152,-1 0 1,-2 0-120,-3 0 0,-6 0-74,-9 0 1,2 0-76,-7 0 0,0 0 98,-5 0 1,6 0-276,-1 0 0,-5 0 115,-5 0 1,-6 5-314,1 0 1,2 1 32,-1-1 1,9-3-45,5 3 0,5-4-67,15-1 0,0 0 131,4 0 1,7 0-96,4 0-72,9 0 381,3 0 0,14-6 0,1-2 0</inkml:trace>
  <inkml:trace contextRef="#ctx0" brushRef="#br0" timeOffset="-82070">15669 12480 7402,'-14'0'155,"6"0"-141,-6 0 79,6 0-32,-6 0-72,5 0 0,1 0 132,3 0-173,4 7 1,-7-4-164,3 7 233,3-7 0,-5 5-48,7-3 1,7-3 33,3 3 1,3-3 77,2-2 1,1 4-81,4 1 1,-4 0 99,3-5 0,3-1-36,-3-4 0,1 1 9,-5-5-49,-1-1 0,1-3 249,0 3-238,-7-3 0,3 10 43,-6-7-6,0 0 0,-7-3 36,-2 3-155,-5-3 0,-7 5 101,-4-7 1,2 5-171,-6 1 0,4 4 47,-4-5 1,1 5-57,-1-5 1,-3 7-296,8-2 1,-6 3 166,6 2 1,-1 2-453,5 3 703,1 3 0,-1 7 0,0 0 0</inkml:trace>
  <inkml:trace contextRef="#ctx0" brushRef="#br0" timeOffset="-81783">15669 12436 7569,'9'7'-1371,"-3"-6"1994,-6 6-172,0-7-361,7 0 1,-4 0-82,7 0 1,-5 5 41,4 0 0,-4 1 98,5-1 0,-2 3-95,2 7 1,3 0 57,-3 0 1,1-1-67,-1 1 0,2 0 14,-8-1 1,6 1-70,-5 0 0,0 1 75,-5 4 1,-2-4-117,-2 4 108,-5 2-17,-12-5 1,3 4-204,-6-6 80,-1 6-116,-4-5 1,-6 6-137,1-8 0,0 1-544,4 0 878,-5-7 0,4 5 0,-5-5 0</inkml:trace>
  <inkml:trace contextRef="#ctx0" brushRef="#br0" timeOffset="-81219">14920 13436 8179,'-7'8'390,"-1"-1"-119,-7-7 1,-6 1-38,-3 4 0,-6-3 12,-4 3 0,-4-4-38,-6-1 1,-1 5-26,-4 0 0,1 0-156,-6-5 1,7 2 66,-2 2 1,-5-2-74,-5 3 1,-4-3 72,-6-2 0,0 5-414,11-1 0,-1 1 34,15-5 0,-2 0-70,12 0 1,6 0-116,8 0 1,4 0-130,1 0-271,7 0 344,2 0 197,6 0 330,6-6 0,15-2 0,10-7 0</inkml:trace>
  <inkml:trace contextRef="#ctx0" brushRef="#br0" timeOffset="-80887">15228 13509 7869,'0'-14'142,"0"-1"0,2 0 150,3 1 1,-3-3-110,2-2 1,5-3-185,0-2 0,0 1 96,0 3 1,1-1-580,5-3 1,0 2 141,-1 8 342,-6-1 0,12-6 0,-4-2 0</inkml:trace>
  <inkml:trace contextRef="#ctx0" brushRef="#br0" timeOffset="-80527">15655 13171 7569,'14'0'0,"-4"0"-405,0 0-495,-7 0 2972,4 0-2031,-27 0 1,7 0-131,-16 0 1,9 2 85,1 3 68,2-4-128,2 13 1,2-6 63,4 6 1,-3 1-250,7 0 204,-6-1 42,9 1 0,-3 2-14,10 2 0,5-3 165,10 4 0,1-4-94,3-1 1,6 0 75,-1-1 0,1-5-45,4-4 1,2-4-24,-2-1 0,0-1-7,-4-4 0,-2-4 11,-4-5 1,-3-3-30,-6-2 1,-7 3 25,-3-4 1,-3-1-202,-2 1 1,-12-4 49,-2 4 0,-16 0-455,1 6 0,-10 6 60,-1 3 482,4-4 0,-6 8 0,4-6 0</inkml:trace>
  <inkml:trace contextRef="#ctx0" brushRef="#br0" timeOffset="-80029">14993 14024 7569,'-14'8'-346,"-1"-3"1,0 1 145,0-1-1,-6 0 158,5-5 1,-12 0 482,4 0 0,-11 0-127,-4 0 1,-5 2-24,-5 3 1,2-4-65,-7 4 0,1-3-75,0-2 0,-6 5-131,0 0 0,0 6 86,-4-1 0,-3-2-137,2 2 1,-7 0 58,7 4 0,-3-1-219,13-3 1,5 3 96,5-3 1,0-2-104,5 2 0,3-5-122,1 5 63,4-7-825,9 4 1081,13-7 0,24 0 0,16 0 0</inkml:trace>
  <inkml:trace contextRef="#ctx0" brushRef="#br0" timeOffset="-79635">15243 14039 7648,'0'-15'129,"0"0"0,0 4 95,0-4 0,0 4-197,0-9 0,7 4 35,2 1 0,0-1-213,0-4 0,-4 4-7,5-4 265,0 4-947,-2 1 840,5 0 0,-5 1 0,7-1 0</inkml:trace>
  <inkml:trace contextRef="#ctx0" brushRef="#br0" timeOffset="-79404">15478 13980 8074,'8'-7'411,"6"-1"-381,-13 0 0,7-7 117,-3 0 1,-3 1-58,3-6-46,3 4 89,-6-5 0,4 4-552,-6-2 1,0-3 418,0 3 0,-13-1 0,-3 6 0</inkml:trace>
  <inkml:trace contextRef="#ctx0" brushRef="#br0" timeOffset="-78761">14920 14729 7597,'-7'9'303,"4"-3"18,-7-6 1,0 0 1,-1 2-29,-4 3 1,4-4 67,-9 4 1,-3-3-83,-1-2 1,-9 0-8,-1 0 0,-7 0-169,2 0 0,-7 1 60,2 4 1,-10-1-281,5 5 103,0-5 64,-8 9 1,0-10-287,-7 7 0,-5 0 134,6 4 0,1-1-73,8-3 1,5 2 6,10-8 1,3 6-273,6-5 179,7 0-28,2-5 0,11 5-515,1 0 202,5 0 1,-1-5 436,10 0 1,10-7-1,8-1 1</inkml:trace>
  <inkml:trace contextRef="#ctx0" brushRef="#br0" timeOffset="-78311">15243 14715 7569,'0'-8'-605,"0"-1"454,0 4 0,0 2 1131,0-7-594,0 1 0,0-6-117,0 0 1,5 0-124,0 1 0,6-6-93,-1 1 177,-3-1-506,6 5 0,-5-1 220,7-4 0,-6 9-644,1-4 1,0 4 699,5-4 0,-1 0 0,1 1 0</inkml:trace>
  <inkml:trace contextRef="#ctx0" brushRef="#br0" timeOffset="-77860">15684 14421 7569,'10'0'230,"0"0"-4,-7 0 0,3 1 249,-6 4-177,0-3-125,0 4 10,0 1 1,-4-4-142,-1 7 1,-7-5-35,2 5-99,-9-7 111,3 3 1,-6-1-54,8 0 0,-1 0 83,0-5 0,0 0-211,1 0 1,6-1 82,3-4 1,-2 1-93,2-5 0,2-1 5,8-5 0,0 2-11,10 3 0,-4-3 52,9 3 1,-2-3 57,1-1 1,-3 5 105,4 5 1,-2-3-68,2 2 0,-4 0 80,4 5 0,-4 5-66,-1 0 0,-7 6 330,-3-1-169,-4 3 1,-2 2-52,-4 0-81,-3-1-37,-7 1 1,0 0 60,0-1 0,1 1-83,-1 0 1,0 1 80,1 4-10,-1-4 103,7 5 0,1-6-100,7 0-30,0-1 84,0 1 0,0 0-59,0 0 1,8-2 26,7-4 2,0 5-290,13-13 1,-6 6 108,8-7 0,-1 0-967,1 0 491,-1 0 602,0 0 0,7 6 0,2 2 0</inkml:trace>
  <inkml:trace contextRef="#ctx0" brushRef="#br0" timeOffset="-77195">14876 15553 7569,'0'8'-747,"-2"-2"1084,-3-6-115,3 7 1,-11-6 145,4 4 1,-6-3-78,-5-2 1,-4 0-5,-10 0 0,-4 5-73,-6 0 0,0 0-19,0-5 0,-7 0 0,-3 0 0,2 0 59,-2 0 0,-6 0-215,-9 0 1,-1 1 61,1 4 1,-8-2-1289,4 7 1064,9 0 124,0-2 0,19 5-327,-4-3 1,5-2 95,4 2 137,5-7-275,5 10 1,7-11-67,4 3 173,2-3-449,9-2 1207,2 0-1574,6 0 1077,0-7 0,6 5 0,2-4 0</inkml:trace>
  <inkml:trace contextRef="#ctx0" brushRef="#br0" timeOffset="-76629">15228 15420 11750,'0'-14'575,"0"-1"-477,0 0-110,0 0 0,0 1 43,0-1 0,0 0-351,0 1 1,5-1 152,0 0 0,0 1-471,-5-1 1,0 0 286,0 0 1,0 6-1049,0-1 666,0 0 733,0 2 0,7-5 0,1 5 0</inkml:trace>
  <inkml:trace contextRef="#ctx0" brushRef="#br0" timeOffset="-76118">15522 15420 7064,'7'8'648,"-5"-1"219,11-7-570,-5 0 0,6 0-108,1 0 1,-5-2-7,0-3 1,0 4-152,4-4 0,1 2 122,0-2 0,-1 3-141,1-3 0,0 2-4,-1-2 1,1 3-95,0-3 1,0 4-183,-1 1 145,1-7-10,-7 6-84,5-6 142,-11 1 13,4 4 21,-6-5 60,-6 7-41,-2 0-65,-7 0 26,0-6 51,7 4 0,2-11 5,-1 12 1,5-8-12,-2 5 1,4-3 56,4-3-1,0-3-14,5 3 1,-4-3 88,5-1 0,0-1-82,5 0 0,-6 0 3,1 1 0,-6-1-146,0 0 0,-2 1 87,-2-1 0,0 0-87,0 1 1,-2 0 68,-2 5 0,-5-3-317,-5 7 0,-1-4-11,0 4 368,-6 0 0,-2 11 0,-6 2 0</inkml:trace>
  <inkml:trace contextRef="#ctx0" brushRef="#br0" timeOffset="-75694">15302 16243 7104,'-8'0'407,"1"0"1,7-1-29,0-4 1,-1-2-48,-4-2 1,3-9-172,-3 3 0,5-5-29,5 1 0,-2-4 189,7-7-651,-7 8 244,4-13 120,-1 17-293,-4-16 0,10 16 205,-8-6 1,1 6 53,-5-2 0,7 4 0,1 1 0</inkml:trace>
  <inkml:trace contextRef="#ctx0" brushRef="#br0" timeOffset="-75369">15566 16243 6981,'9'0'1337,"-3"0"-1026,1-6 1,-6-2-80,4-7 1,-3 0-127,-2 1 0,0-3-174,0-2 72,0 2-259,0-4 213,0 0 35,0 5 1,0-11-344,0 8 0,0-1 196,0 6 0,0-1-456,0 0 0,2 2 610,2 3 0,-2-3 0,5 5 0</inkml:trace>
  <inkml:trace contextRef="#ctx0" brushRef="#br0" timeOffset="-75086">15743 16096 7569,'2'9'-30,"2"-5"990,-2 5-658,5-8 1,-9 6-120,-3-7 1,2 0 57,-7 0 0,0-2-58,-5-3 1,1 2 6,-1-7 0,2 0 16,3-4 1,-3-3-127,3-2 0,-3 1 68,-1-7 1,1 1-242,3-6 19,-3 8-301,11-6 0,-5 5 134,7-6 130,0 6-268,0-5 0,2 5 171,3-6 0,3 6-435,7 3 0,0-1-8,-1 1 651,1 1 0,6 4 0,2 0 0</inkml:trace>
  <inkml:trace contextRef="#ctx0" brushRef="#br0" timeOffset="-50703">7570 4499 7569,'15'0'-223,"-5"0"-100,-1 0 0,1-7 311,5-3 1,5-3 282,-1-1 1,6-1-137,-6 0 1,6-1 48,-6-4 1,6 2-14,-6-6 1,6-1-109,-5-4 1,1 3 7,-2-3 1,-2 2-9,2-7 0,-2 1 8,-3-1 1,1 3 10,0-3 1,-2-1-19,-3 6 1,-2-2-193,-3 11 173,-4 1 0,6 4-106,-7 0 86,0 7-131,0-5 87,-7 12-64,-1 1 0,-7 8 77,1 6 1,-1 6-40,0 0 1,-1 7 24,-4 3 1,4 1 4,-3 8 1,-3-5 20,3 6 0,-6-3-15,6 2 0,-3 2-25,3-7 1,2 2 21,-2-1 0,2-4-59,3 3 0,-1-3 54,0-2 0,6-4-18,-1-1-7,7-6-57,-4 4 85,7-14 0,2-2-11,3-6 0,3-11 51,6-4 0,6-3-45,0 4 1,4-6 24,-4 0 1,6 1-22,-2 4 0,-1 0 67,2 1 0,-7 4-53,1 0 1,-2 7 107,-3-2 0,1 3-10,0 2 1,-6 2-75,1 3 1,-6-2 20,0 7 1,3 0-15,-2 4 0,1 1 42,-1 0 1,-3-1-18,3 1-2,-4-7-16,-1 5 21,0-4-235,7 5 0,-5-6-38,4-1-273,-6-1 269,0 3-758,0-1 977,7-2 0,1 1 0,7 1 0</inkml:trace>
  <inkml:trace contextRef="#ctx0" brushRef="#br0" timeOffset="-50356">8408 4763 7569,'-8'0'16,"0"0"84,3 0 0,-3 0-50,-7 0 0,5 0 25,0 0 47,1 0 1,-5-6 1,5-4 1,-3-5 9,7-4 0,-4 1-146,4-7 1,0 1 93,5-6 1,0 1-43,0 0 1,1-7 3,4-4 1,5 3-173,10-2 0,-4 6 55,4-1 0,1 4-277,-2 6 0,3 1-356,-3 3 0,-1 11 706,7-1 0,-1 0 0,6 2 0</inkml:trace>
  <inkml:trace contextRef="#ctx0" brushRef="#br0" timeOffset="-50045">9128 4264 7569,'0'8'-376,"0"-2"1,-6-1 470,-4 0 0,0 7 234,-5-3-260,4 4 0,-10 2 30,6 0 0,-6 4-8,-4 1 0,3 6-98,-3-1 1,5-2-11,-4 1 1,6 1-70,-2 4 1,4-5-19,1 1 1,2-7-183,3 1 1,-1-2-195,6-2 480,0-1 0,-1 1 0,-2 0 0</inkml:trace>
  <inkml:trace contextRef="#ctx0" brushRef="#br0" timeOffset="-49831">8981 4749 7569,'8'0'-467,"-1"0"311,-7 0 668,0-7-264,0-1 1,-7-12 145,-2 1-297,-4-1 0,-2-1 97,0-4-169,-6-2 1,5-3 97,-4 1 0,2 0-359,-2-1 1,4 6-455,-3-1 0,2 6 690,3-6 0,-1 7 0,0-3 0</inkml:trace>
  <inkml:trace contextRef="#ctx0" brushRef="#br0" timeOffset="-49464">9143 4866 7569,'15'0'-611,"-1"-6"613,1-2 1,0-9 35,-1-2 0,1 1 138,0-7 0,0-1-67,-1-8 0,1-4-39,0-6 1,-1 0 20,1 0 1,-5 0-128,0 0 0,-5 5 67,4-1 1,-5 8-339,1-3 1,-9 6 306,-1 4 0,-13 4 0,2 7 0</inkml:trace>
  <inkml:trace contextRef="#ctx0" brushRef="#br0" timeOffset="-48918">10231 4646 7569,'0'8'-813,"0"0"776,0-3 1,-2-3 415,-3 3-277,-3 3 1,-12-7 21,1 4 0,-1-1 6,6 0-152,-8-2 0,6 5 59,-4-7 1,-1 0-92,2 0 0,-6 0-191,5 0 0,-4 0 103,4 0 1,1 0-357,4 0 498,0 0 0,-6 0 0,-2 0 0</inkml:trace>
  <inkml:trace contextRef="#ctx0" brushRef="#br0" timeOffset="-48688">10172 4352 7569,'8'0'41,"-1"0"135,-7 0-176,-13 0 1,1 1 109,-12 4 0,1-3-217,-2 3-162,-2-3 202,4-2 0,-7 0 107,1 0-379,6 0 1,-3 0 338,6 0 0,-6 0 0,3 0 0</inkml:trace>
  <inkml:trace contextRef="#ctx0" brushRef="#br0" timeOffset="-48246">10863 4249 7569,'0'15'-713,"-7"-6"586,-3 1 313,-3 0 0,-1 10-100,-1-1 0,-6 2-118,-4-1 1,2-2 51,-1 7 1,4-3-10,-4 3 1,6 1-178,-2-6 0,-1 4 67,1-4 1,1-1 98,4-4 0,0 6 0,1 2 0</inkml:trace>
  <inkml:trace contextRef="#ctx0" brushRef="#br0" timeOffset="-47980">10745 4719 6970,'0'-9'-302,"0"-1"577,0 0 1,-5-5 24,0 1 0,-6-6-141,1 0 0,-3-6-54,-2 2 31,1-4-55,-1-8 1,-1 3-116,-4-6 0,4 0 89,-4-5 65,-3 0-503,7 0 0,-12 0 383,4-1 0,-4 8 0,-1 1 0</inkml:trace>
  <inkml:trace contextRef="#ctx0" brushRef="#br0" timeOffset="173163">22284 10702 8033,'8'8'800,"-1"-1"-525,-7-7-260,0 6 1,-2 2 117,-3 7 1,2-5-81,-7 0 4,0 6 1,-3 0-72,3 4 0,-3 3 39,4 1 0,-6 1-87,-5 4 0,4-1 48,-4 11 1,-1 0-64,1 5 1,1 0 73,4 1 1,0-3-71,1-3 0,-1 2 73,0-7 1,6 5-22,-1-4 0,2-1 13,-2-5 0,-2-1 0,7-3 1,-4 1 1,4-7 0,-2 1-16,2-5 1,4-1-26,-4 1 45,3-7-4,2 5 19,0-11-1,0 5 15,7-7-30,-6 0 0,12 0 32,-3 0 0,3 0-25,2 0 1,-4 0 65,4 0 0,-3 0-57,7 0 1,2 0 18,-1 0 1,6 0-27,-1 0 1,7 0-4,3 0 0,1 0-18,-2 0 1,-3 0-5,3 0 0,-3 4 13,-1 1 0,-8 5 13,-2-5 21,-4 7 0,-6-6-31,0 4 0,-7 3 2,2-3 0,-5-2-26,-5 2 0,4-1-1,-4 6 0,-3 0-18,-2 0 1,-2-6 38,2 1 1,-3 0-55,4 5 0,0-6 39,0 1 1,4-2-8,-5 2 1,7-2-25,-2-3 90,3-3-60,2 11 0,2-11 79,3 3 1,3-5-1,7-5 1,4-4-59,1-5 1,1-6 57,-1 1 0,-2-3-46,6 3 1,-6 1 132,2-7 0,1 6-75,-2-6 1,1 1 41,-5-6 0,-2 6-33,-3-1 1,1 6 73,-6-6 1,0 7-113,-5-1 0,-8 2 8,-7 3 0,-6 4-214,-9 0 1,1 7 78,0-2 0,-2 3-1275,-4 2 1363,-2 0 0,-7 7 0,-1 1 0</inkml:trace>
  <inkml:trace contextRef="#ctx0" brushRef="#br0" timeOffset="174778">23342 11540 6446,'-8'0'1135,"-5"0"-1023,5 0 1,-7 0-31,1 0-42,-1 6 1,0 2 9,0 7 1,6 0 19,-1-1 1,5 3 1,-5 2 0,7-2-23,-2 2 1,2-2-6,-2-3 0,3 1-22,-3 0-18,4-1 0,1 1-146,0 0 176,6 0 1,-3-2-44,7-4 1,0-2 33,5-7 1,-1 5-10,1 0 0,6-2-1,4-8 0,-2 2-18,1-7 0,1 0 20,4-4 1,0-8-20,1-2 0,-1-4-7,1-1 0,4-1-5,0 1 0,1-5-23,-6-1 1,-1-6 37,-4 2 0,2 2 21,-6-3 0,4 1-26,-4-5 1,5 0 123,-6 0 0,4 0-70,-8 0 1,3 5-85,-9-1 0,-2 13-131,-2-3 205,-3 11-121,-2 4 1,-2 10 49,-3 10 0,-3 10 13,-7 9 0,-1 6-1,-4 4 1,7-1 17,-6 6 0,6 0-35,-7 5 0,4 0 73,1 0 0,0-5-4,0 1 0,1-8 6,-1 3 1,0 0-33,1 0 1,1-1-2,3-5 1,-2 1-67,7-1 1,-4-4 63,4-1 1,0-11-233,5 2 218,0-4 0,0-1-217,0 0 153,6-7 0,3 2 26,5-10 1,1-3-7,0-7-2,-1 1 1,1-1 99,0 0 0,-1 2-77,1 4 0,-5-3 61,0 7 1,-5-1-44,4 1 1,-4 3 50,5-3 1,-5 4-31,5 1 0,-5 4 3,5 1 1,-6 2 42,6-2 0,-5 1-53,5 4 1,-5 3 63,5-3-46,-7-3 19,10 6 0,-10-10-4,7 7-31,-7-7 0,5 3 27,-3-6-13,-3 0 0,6 0 58,-3 0-58,-3-6 0,9 3 49,-6-7 0,5 5-46,-5-5 1,1 5 0,-1-5 0,-2 6 34,7-6-88,-6 7 26,2-4 0,-4 7 20,3 0-40,-4 0 38,6 7 0,-7 1-5,0 6-1,0 1 0,5 0 85,0-1 1,4 1-78,-4 0 1,5-5 35,-5-1 0,6-4-25,-1 5 0,3-7 3,2 2 1,0-3-37,-1-2 1,3 5 35,2 0 1,-2 0 65,2-5 0,-1 0-65,2 0 0,-4-2 15,4-3 1,-9-1-17,-1-4 1,-2-3 91,2 3-79,3-3 1,-10-2 11,7 0 0,-7 1-67,2-1 57,-3 0 1,-4 1-88,-3-1 1,-3 5 69,-7 0 0,1 7-116,-1-2 1,-1 4 60,-4 1 1,4 0-258,-4 0 0,-1 1 41,1 4 0,-4 3-263,4 7 0,1-5-250,4 0 761,0-1 0,-6 6 0,-2 0 0</inkml:trace>
  <inkml:trace contextRef="#ctx0" brushRef="#br0" timeOffset="176505">24371 11657 7569,'8'0'-298,"5"0"313,-11 0 1,6-1-118,-3-4 141,-3 3-57,4-4 385,-6 6-289,0 6 1,-5 7-23,1 7 1,-1-1-8,5-4 1,-2 0-5,-3-1 0,3 1-15,-2 0 1,2 0-114,2-1 0,0-4 79,0 0-8,0 0 0,0-1-28,0 1 27,6-6 1,1 4-4,3-3 0,3-4 12,-3 4 7,-4-3 0,7-4-4,-3-3 1,1 2 59,-1-7 0,3 5-34,-3-5 1,3 1-14,2-6 1,-5 2 41,0 3 0,-6-3-31,6 3 0,-5-1-42,5 1 1,-5-1 59,5 6-67,-7-7 1,5 9 29,-3-7-4,-3 7-31,4-4 33,-6 7-20,0 7 17,0 1 0,0 7-1,0-1 2,0 1 0,-5 0-25,0 0 0,0-6 22,5 1-84,-6 0 60,4 5 0,-6-2 5,3-3-8,4 3 14,-6-12 0,9 6 33,3-7 1,-2 0-32,7 0 0,-5 0 75,4 0 1,1 0-35,5 0 1,0-7 36,-1-3-60,1 4 0,0-6-5,-1 8 10,1-8 1,0 9-6,-1-7 0,1 0 9,0-4 0,0 4-11,-1 0 1,1 5 3,0-5 0,-1 2 33,1-2 0,0 2-15,-1 3 1,-4 4 3,0-4 1,-5-2-33,5 2 37,-7 0-48,10 5 0,-11 2 29,3 3 1,-4-2-45,-1 7 1,0 0 13,0 4 0,0-4-10,0 0 0,0 0 19,0 5 1,0-1-2,0 1 1,0-5-5,0 0-1,0-1-23,0 6 23,0-7-21,0-1 20,0-7 12,7 0 1,1 0 1,7-7-2,-1-3 1,-4 2 120,0-2 0,0 6-75,4-6 0,1 6-118,0 0 0,-5 2 83,-1 2 0,-4-5-23,5 0 29,-7 0 1,6 5 10,-5 0-28,-2 7 0,5-4 7,-7 7 0,0-5-16,0 5 0,0-6 5,0 6 0,0-5-33,0 5 0,0-5 38,0 5-21,0-7 15,0 10 1,0-10 109,0 7-28,6-7 190,2 10-329,7-11 113,0 5-32,-1-7 11,1 0 1,0-5-113,-1 0 0,-4-2 98,0 2 0,-5 4-54,5-4 1,-5-3 27,4-2 1,-4 2 0,5-2 0,-5 5 15,5-5 0,-5 5-12,5-5 0,-6 1 16,6-6 0,-5 5-11,5 0 0,-7 5-2,2-4 4,3-1 1,-1 0-5,3 0 11,-4 7 1,-4-4 7,3 7-10,-4 0-4,6 7 0,-7 1-14,0 7 1,-5-5 14,0-1 0,0 1-36,5 5 1,0 0 30,0-1 0,0 1-49,0 0 42,0-1 0,0 1-22,0 0 114,7-7-88,1-1 1,7-7 92,-1 0 1,1 0-80,0 0 0,-6 0-26,1 0 33,0 0 1,3-2-25,-3-3 1,1 2 20,-6-7 1,5 5 5,-5-5-14,6 0 9,-2-4-32,5-1 26,1 0-12,-7 7 15,5 2 69,-5 6 0,2 0-108,0 0 0,-5 1-4,5 4 0,-7 3 9,2 7 1,1-5 34,-1 0 0,0-1-25,-5 6 0,0-5 14,0 0 3,0 0 0,2-2-20,3-3 21,-4 3 1,7-7-6,-3 4 0,-1-5-5,5-5 1,1 4 116,5-4 1,-5-2-61,0 2-211,-1-6 172,6 9 0,0-9 5,-1 6 1,1 0-12,0 5 1,-5 0-20,-1 0 1,-4 0-7,5 0 1,-7 2 14,2 3-4,-3-4 0,-2 7-3,0-3-96,0-3 107,6 5 0,-4-6-30,3 4 0,-2-3 13,2 3 1,-2-4 59,7-1 0,-5 0 38,5 0 0,0 0-85,4 0 1,1 0-13,0 0 24,0 0 1,1 0-2,3 0 0,-2 0 9,2 0 0,-2-1-44,-3-4 1,1 1 36,0-5 0,0 4-43,-1-5 1,-1 5 74,-3-5-57,3 0 0,-11 1 2,3-1 1,-4 5 7,-1-5-26,0 7 0,0-5 25,0 3 1,-1 3-66,-4-3 1,-3 2 59,-7-2 1,0 3-156,1-2 0,-1 2-14,0 2 1,-4 0-126,-1 0 0,-1 2-327,1 2 634,4-2 0,-12 11 0,5-5 0</inkml:trace>
  <inkml:trace contextRef="#ctx0" brushRef="#br0" timeOffset="176794">26135 11922 7569,'15'0'-141,"0"0"1,-1 0-147,1 0 0,-5 0 274,0 0 0,-6 1 135,6 4 1,-7-1-58,2 5 1,-3 1-12,-2 5 1,0 1-13,0 4 0,0-2-88,0 6 0,0 6 340,0 4-242,0 0 0,0 2-118,0 3 0,-7 1 72,-2 4 0,1-3-50,-2 8 1,0-9 76,-5 0 0,-1-6-60,-4 5 0,2-8 43,-6-1 1,-1-3-152,-4-7 1,3-7-81,-4-8 0,9-3 215,-8-2 0,3-7 0,-4-1 0</inkml:trace>
  <inkml:trace contextRef="#ctx0" brushRef="#br0" timeOffset="177029">25621 11407 7569,'8'0'-579,"-2"0"1,-7 0 543,-4 0 18,3 0 0,-6 0-326,3 0 343,-3 0 0,0 0 0,1 0 0</inkml:trace>
  <inkml:trace contextRef="#ctx0" brushRef="#br0" timeOffset="177319">24665 11231 7569,'8'8'-242,"-1"-1"0,-7-6 242,0 4-529,0-3 529,0 4 0,-7 1 0,-1 1 0</inkml:trace>
  <inkml:trace contextRef="#ctx0" brushRef="#br0" timeOffset="178513">22240 13186 7569,'0'8'-150,"0"0"-218,0-3 744,0-3 43,0 4-241,-7-6 1,-1 0 24,-7 0 0,-1 0-70,-3 0 1,1 0-7,-7 0 0,5 0-71,-4 0 0,4 5 86,-4 0 1,1 0-162,-1-5 1,-3 0 6,8 0 1,-6 0-61,6 0 1,-6 0-53,6 0 1,-3 0 107,3 0 0,2-5-96,-2 0 0,-2-5 67,1 6 0,0-6-6,6 5 0,4-7 22,0 3 1,5 0-29,-5 0 0,7-1 53,-2-5 1,5-4-1,5-1 1,3-1 35,7 1 0,5-8 11,-1-6 1,7-7-7,-1 2 0,-2 3-33,1 2 0,-6-2-166,2 2 1,1 4 23,-1 6 1,-2 6 22,-9-2 0,4 4-31,-3 1 1,-3 5-505,-2 1-48,3 5 698,-7-2 0,13 12 0,-6 2 0</inkml:trace>
  <inkml:trace contextRef="#ctx0" brushRef="#br0" timeOffset="179012">22255 13539 6333,'6'-8'789,"-3"-4"-586,7 7 1,-5-5 153,5 6-278,0-8 1,4 4 48,1-7 1,1 5-1,4 1 0,-4-6-45,4-5 0,-4 1 37,-1 4 1,0-5-16,-1 1 0,1-2 4,0 1 1,-2 2-99,-3-6 0,1 6 26,-6-2 1,1 4-80,-1 1 1,-3 0 108,3 1 0,-5-6-3,-5 0 1,2 2-353,-7 9 1,-5-4 137,-4 3 1,-6-3-357,6-2 0,-8 5 244,3 0 0,1 5 262,-1-4 0,6-1 0,-4-5 0</inkml:trace>
  <inkml:trace contextRef="#ctx0" brushRef="#br0" timeOffset="180280">23107 13406 7394,'8'0'153,"5"0"1,-6-6-37,3-4 0,3 2-26,-3-2 0,1-5 3,-1-4 0,8-1-5,-4 6 0,4-8-19,-3-2 1,1 1 36,4-2-16,-4 1 0,10-5-47,-6-1 0,5-4 44,-6 0 0,-1 1-137,-8 8 1,-2-1 68,-3 7 1,-3-1-395,3 5 221,-10 7 0,-4 2 54,-5 6 0,-1 6 57,0 4 1,-1 5-18,-4 4 0,4 3 59,-3 2 0,2 9-49,3-4 1,-3 5 114,-2 1 0,2-3-87,-2 8 1,1 4 114,-2 5 0,4 5-87,-4-5 1,4 6 45,1-1 0,0 2-55,1-3 1,-6 3 14,1-7 1,-3-5-66,3-5 1,2-1 60,-2 1 0,-2-5-293,1-9 0,0-4-128,6-6-385,5-1 797,-4-5 0,12-9 0,-6-9 0</inkml:trace>
  <inkml:trace contextRef="#ctx0" brushRef="#br0" timeOffset="180640">23504 13304 7569,'15'0'-721,"-1"0"683,1 0 0,-5 0-18,0 0 0,-7-2 138,2-3 286,3 3-152,-6-11-184,4 12 1,-7-11 20,-4 7-28,-4 0 1,-5 5-82,-1 0 1,0 2 92,1 3 0,-1-2-85,0 7 1,1 0 71,-1 5 0,0 4-81,0 1 0,6-1 50,-1-4 0,7 1-1,-2 4 0,-2-4 1,2 4 1,2-5 2,8-6 0,3 3 74,7-7 0,-1 1-66,1-1 0,6-3 73,4 3 0,3-5-61,1-5 0,-1-3 93,-4-7 1,2 0-48,-6 1 1,0-3 2,-6-2 1,1 2-5,0-2 1,-7-3-11,-3 3 1,-4-2-172,-1 1 1,-1 9 59,-4-4 1,-3 10-301,-7 0 0,-6 3 22,-4 2 338,-2 0 0,-3 7 0,1 1 0</inkml:trace>
  <inkml:trace contextRef="#ctx0" brushRef="#br0" timeOffset="181697">23622 13333 7569,'21'0'0,"-3"0"-474,6 0 277,-6 0 0,5-2 161,-3-3 0,-4 2 196,4-7 1,-6 1-119,-4-6 1,3 5 12,-3 0 0,-2 5-89,2-4 56,0 5-5,-2-2 1,0 6-55,-3 0 64,-3 0-45,4 0 18,-6 6 1,0 2-11,0 7 0,0 0 4,0 0 0,0-1-2,0 1 0,0 0-2,0-1 11,0 1 0,0 0-5,0-1 3,0 1 1,5 0-1,0 0 1,1-7 0,-1-3 0,-1-4 0,5-1 0,-4 5 0,5 0 0,0-2 0,5-8 0,1-3 0,4-6 0,-4-6 0,4 0 0,-4 1 0,-1 4 1,1 0-1,3 1 0,-2-1 75,2 0 1,-7 2-61,-2 3 28,-1-3-15,0 5 23,4 0-32,-12 1-9,6 7 0,-9 7-60,-3 3 1,4 3 57,-4 2 0,-2-1-44,2 1 1,-1 0 32,1-1 0,3 1-3,-3 0 1,4-1-8,1 1 15,0 0 1,1-2 3,4-3 0,-1 1 3,5-6 1,1 0-7,5-5 1,0-2-2,-1-3 1,1 2 11,0-7 0,-1 1-11,1-6 0,0 0 21,-1 0 0,0 1-18,-5-1 0,3 0 13,-7 1 0,4 4-28,-4 0-2,0 7-52,-5-4-11,0 7 72,0 13 0,0-8-44,0 10 0,-5-4 24,0 4 1,1-5-7,4 0 0,0-1 27,0 6 0,0-5 0,0 0 0,0-5 17,0 4 0,4-4-26,1 5 0,2-7 25,-2 2 0,-2-3-19,7-2 0,-5 0 8,5 0 1,-6-2-5,6-3 1,-5 2 4,5-7 1,-5 1-5,5-6 0,-2 0-1,2 0 0,3 6 7,-4-1 0,3 0-7,-2-5 1,3 2 89,-3 4-86,3-5 0,1 8 50,1-4 0,-2 2-41,-3 3 0,3 3 19,-3-2 1,3 2-17,2 2 1,-6 0 4,1 0 1,0 2 2,5 2 0,-2 0-4,-4 5 1,5-5-46,-5 1 55,-2 3-26,6 0 1,-11 2 19,2 0-176,-2-7 127,-2 10 1,0-10-8,0 7 1,-6-2-16,-4 2 0,2 3 29,-2-3 1,2 3-13,-2 2 0,2-1 6,3 1 1,3-5 44,-3 0 0,4-1-43,1 6 1,0-5 177,0 0-180,6-1 1,4 1 24,10 0 1,-2-7 102,6 2 0,-4-3-93,4-2 0,-1-7 26,1-2 0,4-3-19,-3 2 0,-2-8 78,1 4 1,-6-4-62,2 3 0,-6-1 1,-2-2 26,-2-2 1,-2-4 6,2 4 0,-2 0-49,-3 6 0,-4-1-4,4 0 0,-5 1-46,-5-1 1,2 7-120,-7 3 0,0 3 27,-4 2 1,-1 0-138,0 0 1,1 2 116,-1 3 142,-6 3 0,4 7 0,-4-1 0</inkml:trace>
  <inkml:trace contextRef="#ctx0" brushRef="#br0" timeOffset="182448">25062 13333 7569,'15'0'-542,"-1"0"1,1 0 225,0 0 1,-5 0 366,-1 0 0,-4 0 91,5 0 0,-7 2 149,2 3-52,-3-4-176,-2 6-21,0-1-81,0 2 66,0 7-29,0 0 0,0-1 14,0 1 0,-5 0-19,0 0 0,0-6-14,5 1 1,0 0-44,0 5 62,0-7 0,0 5 25,0-3 0,2-2-26,3 2 0,3-7 42,7 2 0,-6-4-36,1-1 1,2-1 115,7-4 1,-2-2-64,2-2 0,-2-9-69,-3 3 1,6-3 41,-1 3 1,1 1-3,-5-1 1,-1-1-46,1-4 1,0 8 45,0-2 0,-6 4-109,1 0 92,0 4 0,0 6-18,0 0-4,-7 0 0,3 6-3,-6 4 12,0 3 1,0 3-17,0 4 0,0-2-4,0 6 0,-1-6 19,-4 2 1,2 1-3,-7-1 0,6-5 9,0-6-10,2 1 0,2 0 3,0 0-2,0-7 1,6 4 4,4-7 0,3 0 1,2 0 0,0 0 1,-1 0 1,1-7 8,0-3 0,0 2-12,-1-2 1,-4 0 0,0-4 1,-2 4 2,2 0-2,3 0 2,-5 2-4,0 2 1,0 6 0,-3 0 0,-3 1-1,3 4 0,-4 3 0,-1 7 0,0-5 1,0 0 0,0-1 57,0 6 0,0-5-54,0 0 1,2-5-37,3 4 0,-2-5 38,7 1 0,-5-4 18,5-1 0,0 0 3,4 0 0,1 0 2,0 0 0,-1-5-6,1 0 0,0-4-10,-1 4 1,1-7 9,0 3-11,0-5 0,-1 0 12,1-1 0,-2 0 8,-3 1 0,1-1 26,-6 0 0,0 1 6,-5-1 0,0 5-54,0 0 10,0 7 1,-6-4-114,-4 7 0,-8 0 72,-2 0 0,-1 0-126,1 0 1,4 5 35,-4 0 1,2 7-164,-1-3 1,2 5 56,-2 0 1,4 1 217,5 0 0,-3 6 0,5 2 0</inkml:trace>
  <inkml:trace contextRef="#ctx0" brushRef="#br0" timeOffset="182681">26253 13127 7569,'23'-37'-723,"-2"1"1,-6 8 555,-1 3 0,1-1 167,0 7 0,-7 4 64,-3 5-54,3 7 103,-7-4 1,4 14-59,-10 3 1,2 4 32,-7 6 0,1 3-57,-6 6 1,0 6 21,1-1 0,-1 5-13,0-5 0,0 12-40,1-2 1,-6 4 1,1-4 0,-3 5-115,3 0 1,2 5-183,-2-5 295,2-7 0,3 7 0,-1-3 0</inkml:trace>
  <inkml:trace contextRef="#ctx0" brushRef="#br0" timeOffset="183979">23563 14362 7569,'19'0'-174,"1"0"1,1 0-289,-1 0 1,-4-5 869,4 0-232,3-6 0,-5 3 27,6-7 1,-6 0-122,2 0 1,-4 1-66,-1-1 0,-6 5 25,1 0 1,-5 6-137,5-6 113,-7 6-3,4-2-17,-20 26 0,3-9-25,-10 13 1,2 1-4,-1-1 0,1 4 33,-7 2 0,-4 4-8,-5 0 1,-7 7 5,2-2 1,-1 0-71,-4 6 0,5-5 61,-5 9 1,6-3-55,9-2 0,-4-1 2,4-4 1,-2-3-9,11-7 1,1-1-35,4-4 0,2-2 24,3-8 61,4-5 1,7-3-27,4-6 1,5-11 44,10-4 0,1-10 3,3 1 1,9-10 11,-4-6 0,15-2 6,1-2 1,-3 0 122,-3 0 1,4-4-25,1 4 1,1-3-55,-10 8 0,-1 3-86,-5 1 0,-4 4 58,-1 2 0,-6 6-116,2 4 1,-9 7 85,-1 2 0,-5 7-13,5-2-12,-7 4 0,4 2-5,-7 4 0,0 3-27,0 7 1,0 0 37,0-1 1,1-1-13,4-3 1,-3 3 14,3-3 0,-2 1 10,2-1-7,-3 3 1,11-11 1,-4 3 0,0-4 0,0-1 0,1-1-5,5-4 0,0-5 16,-1-9 0,1 2-11,0-2 0,4 2 51,1 3 1,4-6-48,-4 0 1,0 1 33,-6 4 0,3 2-28,2 3 1,-2-1 58,2 6 0,2-5-32,-1 5 1,0 0 28,-6 5-41,1 0 21,0 0-45,-1 7 0,0 1-7,-5 7 0,-2-1 1,-7 1 1,0 0-20,0 0-25,0-1 4,0 1 1,-5 0 16,0-1 1,-5 1-8,5 0 0,-4-1-10,4 1 1,-5-5 26,5 0 0,0-5 0,5 4-26,0-5 88,0 2-41,7-6 0,1-1 6,6-4 1,1 1 20,0-5-32,0-1 1,-1-5 0,1 0 9,0 1-11,-1 6 1,-4-4-2,0 7 0,-5 0-22,5 5 11,-7 0 1,3 2-63,-6 3 71,0-4 0,0 13-5,0-5 1,0 4-1,0 2 0,-1-2 20,-4-3 1,3 3-32,-3-3 62,4-4 0,2 6-46,4-7 1,-1 0 53,5-5 1,1 0-5,5 0 1,1-2 10,4-3 1,-4 2-17,4-7 0,1 0-7,-1-5 1,1 1 15,-2-1 0,-2 0-15,2 1 1,-2-1 35,-3 0 1,1 2-37,0 3 1,-7-3-85,-3 4 30,-4-4 7,-1-2 0,-6 7-150,-4 3 1,-8 3 48,-1 2 1,-3 0-224,3 0 0,-3 0 338,-2 0 0,-4 13 0,5 4 0</inkml:trace>
  <inkml:trace contextRef="#ctx0" brushRef="#br0" timeOffset="185165">25003 14259 7569,'15'-15'0,"5"1"-171,-1-1 0,2-5-468,-1 1 569,-4-7 0,6 3 122,-8-7-4,1 7 1,0 2-28,-1 7 0,-5-1 102,-5 0-31,5 0-71,-8 1 0,-1 6-13,-10 3 0,-3 3 0,-1 2 0,-1 7-6,0 2 1,-1 4-24,-4 2 0,4 1 43,-4 4 1,4-2-20,1 7 1,1-1 13,-1 5 1,0 2-45,1 4 0,-1-4 42,0 3 0,-1 2-60,-4-2 0,4 1 31,-4-6 0,6 0-6,4 1 0,-2-2-10,8-4 0,-1-3 22,5-6 1,0 0 8,0-1-9,0-5 0,6-3 5,4-6 0,5-2 3,4-2 0,-1-5 0,7-5 0,-7-3 1,1-2 0,2-2 116,-1-4-54,0 4 0,-4 1 7,4 1 1,-4-1-48,4 5 1,-4 1 10,-1-1 0,-1 7-5,1 3 1,0 3 75,-1 2 0,-4 0-66,0 0 0,-5 2-111,5 3 84,-7 3 1,3 7-6,-6-1 1,0-4-54,0 0 0,-1-2 64,-4 2 0,3 3-170,-3-3 154,-3-4 1,5 6-61,-7-7-20,7 6 57,-10-3 1,10 5 0,-7-3 0,7 3 32,-2-3-23,3-4 0,0 3 14,-3-4-29,4-4 116,-6 12-96,14-11 43,1 4 0,7-6-31,-1 0 0,1 0 103,0 0 0,-1-6-102,1-4 1,0 2 0,0-2 0,-1 0-28,1-4 0,0 4 38,-1 0 0,3 0-21,2-5 0,-2 1 15,2-1 1,2 2 18,-1 3 0,1-3-29,-1 3 0,-5 2-22,-1-2 1,1 7 50,-5-2 7,-4 4-67,7 1 1,-11 1 37,3 4 1,-3-2-87,-2 7 1,0 0 73,0 5-30,-7-1 0,4 1 20,-7 0 0,5-1-15,-5 1 0,7-5 17,-2 0 1,3-5-8,2 4 23,0-5-19,0 2 1,7-6 79,3 0 1,3-1-72,2-4 1,-1-2-62,1-3 1,-5-1 59,0 6 11,-1-6 1,4 7-5,-3-5 0,3 5 9,-11-2 1,9 7-11,-6 4 1,0-1 0,-5 5-3,0 1 1,0 0 1,0 0 6,0 0 5,0 4 1,5-4 0,0 0 0,6-7 163,-1 2-171,3-3 0,-3-2-41,0 0 0,0 0 53,4 0 1,1 0-72,0 0 0,-1-5 64,1 0 0,0 0 25,0 5 0,-1-5-31,1 0 0,0 0-84,-1 5 0,1 0 78,0 0 0,-1 0 2,1 0 0,-5 0 3,0 0 1,0 0-9,4 0 0,1 2 34,0 3 1,-6-4-28,1 4 1,0-3 30,5-2 1,-1-2-33,1-3 1,0 2 56,0-7 0,-6 2-56,1-2 1,-2-3-2,2 4 1,-2-5-20,-3 0 0,-3 4 29,3 0 0,-4 0-22,-1-4 22,0 6-9,0-6-61,-6 6 54,-2 0 1,-9 2-29,-2 6 0,1-5-7,-7 0 0,6 0-173,-6 5 99,1 0 1,-1 5-110,1 0 0,4 6-77,-4-1 301,6-4 0,-10 14 0,5-4 0</inkml:trace>
  <inkml:trace contextRef="#ctx0" brushRef="#br0" timeOffset="185415">26165 14509 7569,'9'6'0,"1"4"-317,-7-3 250,10-1 26,-11 1 0,5 1-110,-7 7 0,0-1 130,0 1 0,0 0 37,0-1 1,0 1 91,0 0-266,-7 6 197,-1 2 1,-2 6-8,0 1 0,1-1-5,-6 1 1,-5-1-184,1 0 192,-1 1-66,-1-1 0,0 1-47,-4-1 0,-3-5 44,4 1 0,-4-2-84,-1 1 1,1-2 39,3-8 0,-1-6 77,7-3 0,-7 3 0,3 1 0</inkml:trace>
  <inkml:trace contextRef="#ctx0" brushRef="#br0" timeOffset="185683">25385 14039 7569,'9'0'-74,"4"0"-134,-5-7 397,0 5-123,-1-4-564,-7 6-102,-7 0 600,5 0 0,-11 0 0,5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39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7026 559,'-8'32,"-5"1,5-31,0 11,-19-12,10 6,-26-7,5-7,-12-1,-2-7,-14 7,-1-5,-6 12,-7-6,11 1,-9 4,4-11,-14 5,-8-7,41 8,0-1,2 1,2 0,-33-8,13 0,22 0,0 6,-10-1,3 0,-30-5,2 1,9 4,17 0,2 7,-3-10,0 9,1-5,-3 1,-3-2,2-2,-6 7,6-6,-23 3,6-7,1 5,19 0,-1 6,-4-6,-3 5,-6-5,4 2,0-2,14-3,-9 11,5-11,-27 7,-7-4,0 2,19 3,2 2,4-7,2 7,-25-4,17 1,-25 4,25-3,4 2,-3-2,15 3,-38-4,16 6,29 0,-1 0,-36 0,19 0,1 0,1 0,1 0,-14 0,-3 0,3 0,15 6,-1-3,-2 7,3-6,-27 9,1-5,36-4,-1 0,-6-1,1 0,5 1,-1-1,-3-2,3 0,-27 5,21-6,7-6,2 4,-13-11,-4 5,4-7,0 0,1 1,14-1,1 0,14 1,-6-1,12 0,2 1,8-1,6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48.58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3852 309,'8'32,"-2"1,-19-31,-3 4,-7-6,-5-6,-1 4,-9-11,-19 11,3-4,-24 6,3 0,-7-7,2 6,-6-6,-4 1,33 2,-2-1,-1 2,1-2,1-1,1-1,-41-3,17-3,-4-8,-7 5,38 6,0 0,-44-6,25 1,6 0,3 1,2 6,-2 3,-4-2,-11 2,-1 0,-3 5,8 0,6 0,7 0,-29 7,-1 1,39-1,-1 1,-44 2,24-1,7 1,3 5,4 0,-13-1,-1 1,1-7,-12-1,0-7,-12-7,17-8,22-7,-8-59,53 3,12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51.00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4737 89,'-46'16,"-3"-3,18-13,-11 0,-2 0,-2 0,-11 0,18-6,-24-3,3-5,-28-1,11 5,4 0,9 7,-21-10,7 11,21-1,-1 0,-40 3,4 0,15 0,1 0,-1 0,6 0,6 0,-13 0,-3 0,-6 0,-9 0,12 0,-2 0,6 5,-6 0,-4 1,41-3,-1-1,-47 0,6 3,0-4,14-1,-9 0,3 0,-8 0,5 0,5 0,2 0,8-5,-1 1,6-6,-1 5,-1-5,-8 5,9 0,-3 4,13-4,1 3,-21-4,2 6,-4 0,15 0,-4 0,21 0,-21 0,-17 4,16 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52.0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927 0,'-69'0,"18"0,-1 0,-35 0,31 0,0 0,-37 0,1 0,27 0,-15 2,26 3,7-4,-17 6,3-7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52.53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721 1,'-69'16,"-27"2,13-13,-1 0,19-5,-13 7,14-6,-34 6,15-7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53.18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868 0,'-72'9,"-16"-3,-10-6,9 0,-2 0,0 0,32 0,0 0,3 0,1 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9:24.0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30 969 7569,'-8'15'1446,"1"-7"-865,7-2-307,-6-12-114,4-2 1,-5-14-37,7-2 1,2-4 70,3-1 0,5-7-90,9-3 1,-1-9 47,7-1 1,-6-1-118,6 1 0,-1-2-130,6-3 1,-6-1-162,1 6 1,-7 0-102,1 5 1,-1 4-407,2 1 0,-9 8 762,4 2 0,-4 6 0,4 8 0</inkml:trace>
  <inkml:trace contextRef="#ctx0" brushRef="#br0" timeOffset="227">853 455 7569,'8'6'38,"-3"4"1,-3-2 68,-2 2 0,-7-7 47,-3 2 0,-11-2 318,-8 2 1,-7-3-206,-8 3 1,-1-4-89,1-1 1,-1 0-93,-4 0-45,9 0 0,-7 5-85,13 0 1,-5 2-282,4-2 0,1-4-1142,5 4 1466,6 3 0,-5-6 0,5 4 0</inkml:trace>
  <inkml:trace contextRef="#ctx0" brushRef="#br0" timeOffset="485">750 954 8547,'8'-21'607,"4"-2"-435,-8-6 0,8-4-23,-2-6 1,1-5-33,-1-10 1,3-2 88,-3 7 1,3-6-391,2 1 0,-1 3 180,1 2 0,1 4-1288,4 1 1292,-4-1 0,5 1 0,-6 0 0</inkml:trace>
  <inkml:trace contextRef="#ctx0" brushRef="#br0" timeOffset="911">1264 778 7569,'15'0'-24,"-2"-2"87,-3-3 0,3 2 103,-3-7 0,-2 2 29,2-2 0,-7-3-27,2 3 0,-3 2-23,-2-1 0,-2 5-17,-3-1 15,-3 4 0,-8 1-27,-4 0 0,-3 6-124,-6 4 0,-1 3-102,1 2 0,6 1 80,3 4 0,-1-2-55,2 6 0,4-6 33,5 2 1,5 1-29,-5-1 0,7-1-18,-2-4 53,10 0 0,10-2 83,9-4 0,11-2-48,4-7 0,3-2 159,2-3 1,5-3-86,0-6 0,0-3 61,-4-2 0,-8 1-42,-3-7 0,-9 6 80,-5-6 0,-6 7-91,-4-1 1,-3 2-31,-7 3 0,-2-1-123,-3 0 1,-3 7 92,-7 3 1,-6 3-584,-4 2 0,-7 0 53,-3 0 518,1 0 0,-2 7 0,-1 1 0</inkml:trace>
  <inkml:trace contextRef="#ctx0" brushRef="#br0" timeOffset="1268">1735 704 7569,'15'2'275,"-1"3"-275,1-3-321,-7 4 123,-1 1 446,-7 1 0,0 7-65,0-1 0,0 1-83,0 0 0,-5 1-39,0 4 0,-5-4 3,5 3 0,0-1-35,5 2 1,0-4 34,0 4 1,0-9-141,0-1 131,0 0 0,2 3-136,3-3 0,3-4 114,7-6 1,4-1-59,1-4 0,6-3-10,-2-7 1,4-1-12,2-4 0,-1 4 17,0-4 1,6 4 19,-1 1 0,0 0 111,-4 1 0,2 4-105,-2 0 1,1 7 118,-12-2 0,1 5-101,-5 5 1,-7 3 48,-3 7 0,-4 6-83,-1 3 0,-1 3-94,-4-3 1,-3 4-67,-7-4 1,0-2 178,1-3 0,5 4 0,3 0 0</inkml:trace>
  <inkml:trace contextRef="#ctx0" brushRef="#br0" timeOffset="2002">2896 690 7004,'0'-10'394,"0"0"0,0 0-232,0-4 1,2-6-70,3 0 0,3-6 252,6 2-273,8-4 1,1-6 150,6-1 1,-1-4-69,-4 5 1,9-12-50,-4 2 1,-1-2 35,-3 7 0,-7 0-153,1 10 0,-4-2 26,-5 11 1,-4 5-65,-6 5 1,-3 9-26,-7 1 1,-1 15-32,-14 14 0,-4 7 28,-6 8 1,1 0 29,5 0 1,1 7-61,3 3 0,-2-2 83,2 2 0,2-5-99,-1 5 1,6-5 83,-2 5 1,-1-2-92,1 2 0,1-5 6,4-10 0,0 2 28,1-7 1,1-5 24,3-4 14,3-7 0,7-2-17,0-6 1,2-7-5,3 2 1,3-10 39,7-4 1,6-9 13,3-2 0,-1-6 77,2 1 0,-2-2-68,1-3 1,4 1 151,-4-1 31,-2 8-182,5 0 1,-10 8 213,2-1 25,4 7-181,-6 1 0,4 9 26,-6 3 0,-2 5-32,-4 9 0,4-1-23,-3 7 0,3-1-55,2 5 1,0-6-169,-1-3 0,6 1-666,0-1 458,6-7 416,3 0 0,9-5 0,6 7 0</inkml:trace>
  <inkml:trace contextRef="#ctx0" brushRef="#br0" timeOffset="2386">4366 1101 7431,'8'0'-137,"4"-6"828,-8-4-410,8-10 0,-9 1 27,7-11 1,0 4-124,4-8 0,1-4-190,0-1 1,4-8 106,1-2 0,5-3-306,-6 7 0,1-2-107,-6 8 0,3 3-254,2 2 1,-7 4-450,3 6 1014,-4 3 0,4 6 0,-1 0 0</inkml:trace>
  <inkml:trace contextRef="#ctx0" brushRef="#br0" timeOffset="2585">4969 543 7569,'8'14'116,"-2"-5"0,-7 2 488,-4-6-396,3 0 0,-16-5 154,3 0-225,-9 0 1,1 1-155,-6 4 1,-1-3 65,1 3 1,0 3-471,-1 2 0,1 3 265,-1 2 0,1-6 156,0 1 0,-1 7 0,1 5 0</inkml:trace>
  <inkml:trace contextRef="#ctx0" brushRef="#br0" timeOffset="2953">5072 1013 7569,'14'0'-325,"1"0"1,-5 0 434,0 0 0,-7-2 310,2-2 1,-4 0-89,-1-6-192,0 7 1,-6-5-19,-4 3 0,-8 4 31,-2-4 0,-4 3-154,4 2 7,-6 0 1,10 0 17,-4 0 0,-1 5-78,1 0 1,6 6 52,4-1 0,5 3-201,-5 2-7,7-1 121,-4 1 0,16 0 32,5 0 0,8-6 48,7 1 0,7-7 33,3 2 1,4-3-43,1-2 1,5 0 109,0 0 1,-2-5-30,-8 0 1,-1-11 77,-4 1 0,-8-3-60,4 3 1,-11-1 116,1-3 0,-10 2-173,-6-2 0,-2 2 49,-2 3 1,-2-1-312,-2 0 1,-11 5 123,-10 1 1,-2 5-213,-3-1 1,1 4 54,-1 1 269,1 0 0,0 6 0,-1 2 0</inkml:trace>
  <inkml:trace contextRef="#ctx0" brushRef="#br0" timeOffset="4586">5615 851 7569,'23'0'-558,"-2"7"674,-12 1 1,-3 7 268,-6-1 1,0-4-364,0 0-40,-6 0 1,2 6 42,-5 4 1,4-4 6,-5 4 0,7-4-104,-2-1 0,3-5 93,2-1 1,2-4-65,3 5 1,4-7 33,11 2 0,-2-3 14,6-2 0,1 0 46,4 0 0,2-7 10,4-2 0,-4-6-23,3-5 0,-1 2 6,1-6 0,-3 4 4,3-4 1,-3-1-3,-1-4 0,4-7 11,0-3 0,9-4-13,1-1 1,-3-2 40,8-3 1,-12 4-44,7-4 1,-9 3-42,-1 2 0,-5 0-2,-4 0 0,-9 4-113,-6 1 1,-7 11-44,2-1 132,-3 9 0,-9 6-112,-3 9 1,-6 11 52,-8 9 1,-1 11-44,-9 9 1,3 5 80,1 0 0,1 2 8,0 2 0,-1 0-5,1 0 1,4 2-4,1 3 0,6-3 60,-2 3 1,4-3-56,1-2 0,2-2 23,3-3 1,4-4-19,6-11 1,0 2 32,0-6 1,0-6-11,0-4 1,8-6-3,7 0 1,1-2 16,9-2 0,-1 0 29,5 0 11,1-6 0,-1-1-3,1-3 0,-6-3 9,1 3 0,-1 2 10,6-2 0,-6 2-32,1-2-24,-8-3 18,5 12 1,-6-6-31,4 7 28,-4 0 0,5 0-22,-6 0 0,-5 0 22,0 0 1,-1 0 1,6 0 0,0 0-8,-1 0 1,1-1 8,0-4 0,4 3-8,1-3 1,5 2-29,-6-2 1,7 2 20,-1-7 1,-2 2-1,1-2 0,-6-2 72,2 8 0,-6-8-65,-4 2 1,3 2 61,-3-2 0,-2 2-54,2-2 1,-7-3 50,2 4 1,-2 0-35,2 0 0,-3 4-66,3-5 1,-10 7 28,-5-2 0,-5 3-7,-4 2 0,-4 7 5,-6 2 1,-1 5-10,1 0 1,4 6-85,1-1 0,6 3 87,-2-3 1,4 2-51,1 4 1,2-2 36,3-4 0,4-2 27,6 2-26,0-2 1,1-4-6,4-3 0,5-2 3,10-3 0,-2-4 8,6 4 1,7-8 16,8-2 0,-1-6 158,1 1 1,-1 2 29,1-2 1,3-5-117,-2-5 0,-3-1-27,2 2 1,-6-4-7,1-7 0,2-1 7,-1-3 1,5-3-46,0-8 0,2 1 40,2 0 0,7-5-201,3 0 1,3-6 182,2 1 0,-2-3 34,-3-2 1,-12 5-42,-12 0 0,-8 12-127,-7-3 0,-7 18 73,-3 2 1,-3 7-119,-2 4 1,-7 5 82,-2 4 1,-16 17 36,-4 8 0,-6 6-13,1 3 1,-2 7 113,-3 3 0,-2-1-111,7 1 1,-1-1-1,6 1 0,1 3 30,4-3 0,-2-1-11,6 1 0,0 0 44,6 5 0,-1 1-89,0-1 0,2 1 40,4 4 0,2-8-10,7 3 1,0-9 9,0-1 0,2-10 14,3-4 1,3 0-18,6-6 1,6 3 37,0-13 0,4 6-21,-4-5 1,6 0 2,-2-5 1,6-2 139,4-2 1,2-6-84,3-10 0,4-1 27,-4-4 1,3-9-53,2 0 1,-4-7 10,-1-3 0,-5 0 3,5 0 0,-6 0 50,1 0 0,2 4-69,-2 1 1,1 6-4,-6-1 0,-1-2-20,-4 2 1,4 0 31,-3 4 0,-4 1-57,-2-1 1,-4 1 49,-5 0 1,1 6-132,-6 3 116,0 4 1,-6 3-113,-4 3 0,-3 3 87,-7 7 0,-6 0-1,-4 0 1,-3 9-1,-1 5 0,0 8-2,-1 7 1,1 0 14,-1 1 1,3 1-14,2 3 0,-1-1 51,6 6 0,-4 0-41,4 5 1,1 0 45,4 0 0,2 1-5,3-1 1,-1 0 3,6 0 1,0-7 12,5-2 0,1-4-32,4-2 1,4-6 26,5-3 1,7-6-27,4-4 1,-2 1 34,1-6 0,6 0-26,4-5 1,0 0 5,-4 0 0,-1-1 14,1-4 1,-6-3-2,1-7 1,-1 0-23,5 0 0,-4-4 7,-1-1 1,-6-4-42,2 4 1,-5-6 38,-6 2 1,-2 2-81,-7 3 1,0 2 70,0 3 1,-8 6-85,-7 3 1,0-2 66,-4 2 1,-2 2-115,1 8 0,-4 3 85,4 7 0,0-1-9,6 1 0,-1 6 52,0 4 1,2 3-41,3 1 1,-1-1 45,6-4 0,0 2-37,5-6 1,7 4 99,2-4 0,9 0-86,2-6 0,11-4 110,-2 0 0,6-7-48,-1 2 1,-3-3 12,3-2 1,-3-7 15,-1-3 0,-1-3-46,1-1 1,-6-1 60,1 0 1,-7 5-50,1 1 1,2 5 97,-1 0 1,0 2-91,-6 2 1,3 0-10,2 0 0,-2 5-24,2 0 0,4 4-6,2-4 1,2 7-211,3-2 0,1-4 81,3-1 0,2-3-519,3-2 1,8 0 24,-2 0 601,2 0 0,4-13 0,1-4 0</inkml:trace>
  <inkml:trace contextRef="#ctx0" brushRef="#br0" timeOffset="5718">10510 704 6965,'0'15'413,"-1"-5"-279,-4 0 0,-2 1 142,-3 9 0,-1-2-200,6 6 1,-6-4-9,1 4 0,2 1-73,-2 4-1,7 1 1,-9-6 57,7 1 0,0-6 34,5 6 1,0-7-101,0 1 1,2-7 37,3-3 0,3-5-66,7 1 0,6-4 1,3-1 0,4-6 24,2-4 1,1-8 28,3-2 1,-1-4 2,6 4 1,-7-6-40,3 2 1,-3-2 33,3 1 0,-4-1-28,3 6 1,-9-3 24,-6 9 1,2-3-22,-1 13 1,-5-1 17,-6 5 1,-4 1-15,5 4 1,-7 5-10,2 10 0,2-4-4,-2 3 1,1-1-87,-1 2 100,-3-4 0,11 6-19,-3-8 0,-2-6 12,2-3 0,-1 2 11,6-2 1,-5 0-17,0-5 0,0-2 42,4-3 0,1 2-18,0-7 0,-1 5 5,1-5 1,-5 5 8,0-4 1,-5 5-19,4 0 11,1-5 1,0 8-10,0-4 0,-5 5-1,4 5 0,-4-2 1,5 7 1,-5 0-2,5 4 0,0 1 0,4 0-1,1-1 1,5 1 84,-1 0 0,1-7-78,-5-3 1,-1 1 53,1-1 0,5 0-43,-1-5 0,2-1 40,-1-4 1,-4-4-25,4-5 0,-2-3-5,1-2 1,-2 1-6,2-7 1,-2 1 5,-3-6 1,1 1 45,0 0 1,0-6-49,-1 1 0,-4 0 66,0 4 0,-2-2-54,2 2 1,1-2-58,-6 7 0,0 4 62,-5 1 0,5 4-152,0 1 1,0 6-25,-5-1-89,0 6 75,0-2 114,-7 19 1,4 2-143,-7 9 0,5 4 66,-5-4 1,7 4-40,-2 2 0,-1 4 18,1 0 1,-5 5 32,5-4 0,-5 6 33,5-2 1,-4-3-9,4-2 1,-5-3 82,5-2 0,-2-4-87,3-1 1,2-6 84,-3 2 0,3-9-119,2-1 231,0-7-107,0 4 0,7-14 53,3-2 0,3-6-28,2-5 1,-1 2 8,1-6 1,4 4 71,1-4 0,5-6-64,-6-4 0,7-5-38,-1 5 1,3-6 10,1 6 1,0 0-154,1 4 0,4-2-75,0 2 0,6-1 198,-6 12 0,7-7 0,-4 3 0</inkml:trace>
  <inkml:trace contextRef="#ctx0" brushRef="#br0" timeOffset="6270">12171 910 7569,'21'0'0,"-4"0"-266,2 0 200,4 0 1,-6 0 207,2 0 1,-1 0 252,2 0 0,1 0-7,3 0-496,-2-6 127,-8 4 115,8-5-98,-6 7 1,4 2-67,-11 3 10,-2 3 1,-9 7 71,-3 0 1,-1 1-141,-4 4 0,-3-4 46,3 3 0,-1-1 41,1 2 1,2-7-82,3 7 0,3-12 44,-3 7 0,4-9 3,1 4 1,0-5 50,0 5 0,6-7 10,4 2 1,8-4 32,2-1 0,6 0-10,-2 0 1,4-1 34,1-4 1,1 2-56,-1-7 1,1 5 72,-1-5 0,0 5-57,1-5 1,-1 2-71,1-2 1,-8-1 23,-2 6-1,-4-5-11,-1 5 0,0 0-10,-1 5 1,-4 0-17,0 0 1,-7 2-11,2 3 0,2-2 40,-2 7 0,6-2 0,-1 2 1,0 1-3,4-6 1,-2 5 90,7-5 0,-1 0-24,2-5 0,4 0 10,11 0 1,-3 0-47,8 0 1,-8-5 10,3 0 1,-4-6 134,-2 1 0,-1-3-71,-4-2 1,-3-4-61,-6-1 1,-7 0 18,-3 6 0,-5-1-10,-5 0 1,-11 5-40,-13 1 1,-11 5-4,-13 0 0,4 2-410,-10 2 1,5 2 177,0 2 0,-2 0-1184,7 5 1414,-13 1 0,8 5 0,-11 0 0</inkml:trace>
  <inkml:trace contextRef="#ctx0" brushRef="#br0" timeOffset="6585">10819 146 7569,'-2'24'743,"-3"1"-577,-3-14 0,-2 7 457,1-13-519,5 0 1,-4-5-731,3 0 73,4 0 553,-6 0 0,1 7 0,-3 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53.81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780 59,'-46'8,"-16"-1,2-7,-35-7,4 6,9-12,-1 5,21-7,1 7,-14-5,13 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54.43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751 15,'-74'17,"-6"-4,-2-13,-12-7,4 5,-5-11,7 12,13-12,3 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8T20:06:55.12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853 0,'-39'25,"-15"-6,15-12,-39-6,-12 6,38-7,-1 0,-2 0,1 0,-42 0,7 0,22 0,17 6,14 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3:14.6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706 176 7193,'0'-8'-489,"0"1"0,2 7 465,3 0 88,-3 0 131,4 0 26,-6-7-55,0 6 159,0-6 1,-5 19-256,0 2 0,-6 4 54,1-3 0,2 0-51,-2 0 1,0 4 28,-4 1 1,-6 6-34,0-2 1,-6 4-10,2 2 0,1-1-80,-2 0 0,1 1 65,-5-1 0,-1 0-79,1 1 0,1-1 49,3 1 0,-1-3-33,7-2 0,-1-4 38,5-6 0,1 0-85,-1-1 0,0-4-11,1 0-18,-1 0-22,0-2 48,7-2 0,0-7 46,3-4 1,3 0-4,-3-10 1,4 2 17,1-11 1,0 4-24,0-4 0,0-1 65,0-4 1,-5-2-75,0-4 1,-6 8 8,1-8 0,2 12-78,-2-6 0,0 8 86,-5-4 1,2 7-183,3-1 0,-3 2 53,4 3 0,0 1 151,0 3 0,5-3 0,-2 5 0</inkml:trace>
  <inkml:trace contextRef="#ctx0" brushRef="#br0" timeOffset="483">1015 470 7569,'-15'6'-1515,"1"-4"1490,-1 3 0,0 1 75,1-1 0,-3 0-39,-2-5 1,2 5 15,-2 0 1,2 1-35,3-1 1,-4-1 5,3 5 1,-3 0 54,8 0-61,-3 11 0,3-15 37,1 10 1,5-4 14,-1 4 0,4-1 40,1 1-74,0 0 0,6-2-1,4-3 1,10-2 7,4-3 0,4-4-30,1 4 0,7-1 27,4 0 0,2-2 0,2 3 0,0-8 30,0-2 0,-6-7 7,-4 3 0,-8 0 66,-1 0 1,-7-1-56,1-5 0,-9 0 43,-5 1 0,-3-1-47,-2 0 0,-4 2-105,-5 3 1,-4-3 10,-17 4 0,2 2-143,-11 2 0,5-1 83,-5 1 0,6-5 95,-1 5 0,-4 0 0,1 5 0</inkml:trace>
  <inkml:trace contextRef="#ctx0" brushRef="#br0" timeOffset="879">1588 528 6635,'-14'0'-280,"-6"0"299,0 0 1,-6 5-87,2 0 1,1 5 56,-2-5 0,6 5-11,-6-5 1,7 6 64,-1-1 1,2 3-24,3 2 1,1-1 38,3 1 1,-2 0-42,8-1 0,-1 1 13,5 0 0,0-5-5,0-1 1,1 1-27,4 5 0,3-5 2,7 0 1,6-7-6,4 2 1,7-4 25,3-1 0,4 0-7,-5 0 1,1-1 110,-6-4 0,4-3-108,-4-7 1,4 0 85,-9 1 0,-3-1-62,-1 0 0,-5 0-17,-6 1 0,-2-1-2,-7 0 0,-2 1 6,-3-1 1,-4 0-165,-11 1 1,2 4 98,-6 0 0,1 7-212,-2-2 1,-2-2 0,2 2 245,4 0 0,-7 5 0,5 0 0</inkml:trace>
  <inkml:trace contextRef="#ctx0" brushRef="#br0" timeOffset="3011">1794 617 7569,'21'-15'-1260,"1"0"1138,2 1 0,4-1 158,-4 0 1,2 0 11,-1 1 1,-2 1 10,-4 3 0,-2-2-52,2 8 1,-2-1-2,-3 5 78,1 0-67,-7 0 1,4 6 16,-7 4 1,0 3-6,-5 2 1,-2-1-41,-3 1 0,2 0 34,-7 0 1,0 1-26,-5 4 1,1-4 24,-1 3 1,0-4-88,1-5 0,4 3 13,0-3-27,7 3 68,-4 2 1,7-6-1,0 1 0,2-7 15,3 2 1,5-3-15,9-2 1,-1 0 21,7 0 0,-6-2-17,6-3 1,-1-1 24,6-4 1,-1-3 4,0 3 0,6-3 3,-1-2 1,5-4 1,-5-1 1,2-4 5,-1 4 1,-4-6-12,3 2 0,0-4-5,-4-2 0,6 3 49,-12 2 0,7-3-45,-6 4 0,1-4-13,-2-1 0,2-1-16,-6 1 0,0 4-6,-6 1 0,1 6-10,0-2 1,-7 4-31,-3 1-139,-4 1 181,-1-1 0,-1 7-15,-4 3 0,-5 5-1,-9 5 1,2-2 29,-2 7 1,-3 0-8,3 4 1,-6 1 6,6 0 0,-6 4-2,6 1 1,-1 4 3,5-4 1,-4 5-4,-1-6 0,0 7-3,6-1 0,-6-2 2,1 1 1,-1-1-5,5 1 0,2 3 1,3-8 0,-1 2-11,6-1 1,0-4-1,5 4 0,0-4-12,0-1 1,2-5-4,3 0 1,3-2 18,7 2 0,-1 1-4,1-6 1,0 0-1,-1-5 1,1 0-4,0 0 1,-1 0 24,1 0 1,-5-7-16,0-3 0,0-3 13,4-1 0,1-1-2,0 0 1,-1 1-10,1-1 1,5 2 3,-1 3 1,-4-1-5,-5 6 1,0 0 25,4 5 1,-4 0-22,0 0 69,-7 0-67,10 6 1,-6 2 11,3 7-14,3 0-2,-5 0-13,6-1 1,1-1 17,0-3 0,1-3-18,4-7 1,-2 0 11,6 0 1,-1 0-10,2 0 1,2-2 12,-2-3 0,1 2 1,-1-7 0,-3 5 61,-2-5 0,-4 1-60,4-6 0,-5 0 28,-6 0 0,4 6-19,-3-1 1,-3 0-3,-2-5 1,-2 6 23,2-1-60,-3 7 37,4-4-12,-12 7 1,-3 0-2,-5 0 1,-1 0-4,0 0 0,1 0-12,-1 0 1,0 2 16,0 3 1,-1-2-14,-3 7 1,7-1 10,-3 6 1,4 0-8,-4-1 1,1 1 0,-1 0 1,5 0-1,0-1 1,7 1-34,-2 0 17,3-1 0,4-1-7,3-3 1,3 2 18,7-7 0,4 1-27,1-1 1,6-3 17,-1 3 0,2-4 27,3-1 1,-1 0 1,1 0 0,-1 0 3,0 0 0,-4-1 5,-1-4 1,1 1 8,4-5 1,-1 4-12,-3-5 0,2 5-8,-2-5 0,-2 0-7,1-4 0,-6-1 9,2 0 0,-4 2-1,-1 3 1,-2-3 4,-3 4-10,3-5 1,-12 0-9,4-1 0,-3 5-1,-2 0-5,0 7 1,-7-3 12,-2 6 0,-6 0-8,-5 0 1,2 0 4,-6 0 1,1 1-41,-2 4 0,4 3 34,7 7 1,-4 0-2,3-1 1,-3 1 3,8 0 0,-1 0 0,1-1 1,-2 1 4,8 0 1,-1-1-8,5 1 0,0-5 7,0 0 1,6-7-5,4 2 1,5 1 1,4-1 1,4 0-6,7-5 0,4 0 0,0 0 0,2 0-9,-2 0 1,-1 0 9,6 0 1,-11 0 1,1 0 0,-2 0-3,2 0 1,-6 0 4,-4 0 1,3-6-6,-3-4 0,6 0 6,-6-5 1,7 2 11,-1-11 1,3-1 2,1-4 0,5-1 2,1 1 0,6-5 3,-2-1 1,3-4 19,2 5 0,0-5-30,0 5 0,-6-6 0,-4 6 1,-8 0 6,-1 4 1,-7 3-39,2 2 0,-9-1-38,-1 6-9,-7 1 15,4 4 0,-14 7 44,-3 3 1,-4 5-33,-6 5 1,2 0 18,-7 9 1,6-2-20,-6 7 0,1-1 14,-6 2 0,1-2 15,0 7 1,-1-1 9,1 5 1,-1 1 3,1-1 1,0 2-17,-1 4 0,3-4 1,2 3 0,-1-3-2,6-2 1,2 1 2,9-1 1,0-1-8,4-4 1,4-2 5,-4-8 1,11 1-26,9 0 1,1-2 29,9-3 0,1 1-1,8-6 0,-3 1 1,4-1 1,-4-3 1,-2 3 1,1-5 22,-1-5 0,-1 2-27,-4-7 0,-3 0 11,-6-5 1,-2 6-7,-3-1 1,1 5 21,-6-5-63,0 7-6,-5-4 38,0 7 4,-6 7 0,2 1-12,-5 7 1,0-1 9,0 1 0,-3 0-3,7-1 1,-1-4-12,1 0 36,3 0 0,2 3-9,10-3 0,3 1 1,2-6 0,4 0 37,1-5 1,5 0-42,-6 0 0,6-2 72,-6-3 1,2 2-63,-1-7 1,-2 1 37,7-6 1,-7 0-29,1 0 1,-3 1 30,-1-1 1,-2 0-9,-3 1 0,1-1-2,-6 0 1,0 5-24,-5 1 1,-6 1 14,-4-2 0,-10 3-51,-4 7 0,-6 0 42,-4 0 0,3 0-102,-3 0 0,3 0 89,1 0 1,3 2-108,2 3 1,-3-2 0,4 7 0,3 0 24,1 4 0,4 1-142,1 0 119,0-1 44,7 1 0,5-2-2,13-3 1,3-4 14,16-6 1,-1 0-11,11 0 0,-6 0 110,1 0 1,2-6-66,-2-4 1,7-3 94,-2-2 1,4 1 12,1-1 0,0-6-99,0-4 0,5-3 86,0-1 1,0 0-68,-5-1 0,-5 1 35,1 0 0,-13-1-24,3 1 1,-6-1 1,1 1 1,-2 4-13,-4 1 1,-3 4-9,4-4 1,-8 6-65,-3-2 1,-4 4 72,5 1 1,-7 5-87,2 1 1,-3 4 81,-2-5-151,0 7 124,-7-4 0,4 7-10,-7 0 1,5 7 0,-4 2 0,4 5 7,-5 0 1,0 3-16,-5 2 1,1 4 9,-1 6 1,0 1-29,1-1 0,-1 2 29,0 4 0,-4 0-105,-1 5 0,-1 2 92,1-3 0,-1 4-141,-4 1 1,4-8 161,6-7 0,1 7 0,-1-5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3:20.0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309 882 6516,'-8'6'108,"-5"-4"-168,4 5 0,-5-6 86,-1 4 1,0-3-1,1 3 1,-1-4-2,0-1 0,-6 0 2,-4 0 0,4 0-1,2 0 1,-3 0 11,3 0-38,-1 0 0,-1 7 0,-2 1 0</inkml:trace>
  <inkml:trace contextRef="#ctx0" brushRef="#br0" timeOffset="1176">676 1058 7569,'-6'9'-1149,"4"-3"991,-4-6 622,6 0-405,13 0 1,-2-2-45,14-2 0,-8 0 36,3-6 0,-2 6-16,2-6 0,-4 5-1,4-5 0,1 5-17,-2-5 0,1 5 13,-5-4 0,-1 4 30,1-5-28,0 0 1,-2 0 29,-3 1-95,-4 5 92,-6-9-71,0 12 0,-6-8 8,-4 5 1,-3 2-3,-2-3 0,-6 2-36,-4-2 1,2 2-7,-1-7 0,1 5-57,-1-5 1,-2 5 90,6-5 0,-5 1-174,6-6 0,-1 5-91,6 0 279,5 0 0,-4-11 0,5-2 0</inkml:trace>
  <inkml:trace contextRef="#ctx0" brushRef="#br0" timeOffset="1968">2425 1132 7569,'9'0'-1244,"-3"0"1369,-6 0 0,-11 0-77,-4 0 0,-3 0 35,3 0 0,-4 0-39,-1 0 1,-6 1-4,1 4 0,-2-3-44,-3 3 0,1-3-6,0-2 1,-1 4-69,1 1 0,-6 0 103,1-5 1,-2 0-94,2 0 1,4 0 70,1 0 0,0 0-30,4 0 0,4-5 16,1 0 0,6-6-2,4 1 1,2-3 10,3-2 0,3-1 3,-3-3 0,4 1 78,1-7 0,6 2-76,4-1 1,3-4 55,2 3 0,6-1-48,3 2 1,4-4-10,2 4 0,-1-4 15,0-2 1,7-4-2,4 0 0,-5-1-30,0 6 1,-4 1 27,-2 4 0,1-2-39,-1 6 0,5 0 30,1 6 0,4 1-20,-5 3 1,7-2 13,-2 8 1,-1-3-46,1 2 0,-5 4-9,5-4 1,-12 3-111,-3 2 1,-6 0 101,-3 0 0,-2 2-214,-3 3 276,-4-4 0,1 12 0,1-5 0</inkml:trace>
  <inkml:trace contextRef="#ctx0" brushRef="#br0" timeOffset="2193">2396 794 6818,'-10'0'-313,"0"0"1,1 0 407,-6 0 0,-1 0-68,-4 0 1,2 0-4,-6 0 0,-1 0-134,-4 0 127,6 0 1,-5-5-140,3 0 1,3 0 39,-3 5 82,7 0 0,-10 0 0,6 0 0</inkml:trace>
  <inkml:trace contextRef="#ctx0" brushRef="#br0" timeOffset="3674">2969 897 7569,'8'0'-1140,"5"0"1184,-4 0 1,5 0-8,1 0 0,0 0-4,-1 0 1,1-2 1,0-3 0,6 2 8,4-7 1,-3 2-16,3-2 0,-1-3 19,6 3 1,-1-8-3,1-1 0,-1-3 0,0 3 0,-4 1 7,-1-7 0,-4 6-14,5-6 0,-7 2 1,1-1 0,-4 1-84,-5 3 1,-2 4 79,-3-3 0,-4 7-187,4 2 134,-10 0 1,-8 2-15,-6 3 0,-6 4-18,6 1 1,-8 6-7,3 4 0,-4 3 33,-1 2 1,-6 1 4,1 4 0,-2 3 29,2 6 0,3-4-27,-3-1 0,3 1 29,1 4 0,1-1-23,-1-4 0,7 4-6,4-4 0,4-1 11,5 2 0,4-6-1,6 6 0,0-7-28,0 2 0,8-4 22,7-1 0,6-1 10,8 1 0,1-7-11,-1-3 1,5 2 27,1-3 0,1 1-26,-2-5 1,-1-1 64,6-4 1,-6 2-37,1-7 0,-2 0 4,3-5 1,-4 1 3,3-1 0,-1-1-10,1-4 1,4 2 43,6-7 1,-2 1-42,-3-5 0,7-1 63,-7 1 1,1-1-55,-11 1 1,-1 0-36,-4-1 1,-3 6 1,-6-1 0,-2 2-4,-3-1 1,1-2-29,-6 6 1,5 0-12,-5 6 0,0-1-16,-5 0 51,0 1 0,0 4-70,0 0 60,-7 7 1,-1-2 38,-6 10 0,-3-2-18,-2 7 0,1 0 4,-7 4 1,6 3-20,-6 2 0,1 3 11,-6 2 1,2 7-17,4-6 0,-4 6 15,4-7 0,-3 4-11,3 1 1,-2 1 5,6-1 1,-4-1-7,4-4 0,-4 2-13,4-6 0,0 0-1,6-6 1,4 1 6,0 0 0,5-2-15,-5-3 31,7 3-28,-3-12 20,6 6 1,1-9 14,4-3 0,3 2 3,7-7 0,0 0-6,-1-4 0,6 4 3,0 0 1,6 0 22,-2-4 1,9 4-27,1 0 0,7 2 81,-2-2 0,4-1-71,1 6 0,-2-5 44,-3 5 1,-3 0-36,-6 5 1,-6 0 11,1 0 1,-12 0-2,2 0-16,-11 7 0,3 1-11,-7 7 0,-2-1 19,-3 1 0,-3-2-43,-6-3 1,-1 3 32,0-3 1,1-2-24,-1 2 0,0-5 13,0 4 0,-1-5-1,-4 1 0,3-4-5,-8-1 1,7 0 0,-2 0 0,4 0-29,1 0 1,1-1 32,-1-4 0,5 3-50,0-3 36,7 3-52,-3 2 70,19 7 1,-4-4 4,11 7 0,-4 0 68,-1 5 0,-5-1-72,0 1 0,0 0 40,4-1 0,-1-4-30,-3 0 1,3-2-1,-3 2 1,3 1-9,2-6 0,1 5 0,4-5 0,-4 0-1,4-5 0,-4 0-5,-1 0 1,1 0 13,4 0 0,-4-2-6,3-3 0,3-1-9,-3-4 0,7-8 9,-1 3 0,-2-3-2,1 4 0,-6-1 2,2 0 0,-4 1 5,-1-1 7,0 0-2,-7 0-22,-2 1 0,-12 1 10,-4 3 1,-3 3-33,-2 7 0,-4 0 31,-1 0 0,-1 0-18,1 0 1,4 0 11,-4 0 0,4 7 4,1 3 0,2 3 8,3 1 0,-1 6 3,6 0 0,0 4 56,5-4 0,0 1-61,0-1 1,8-4 8,7 4 0,6-3 2,9 3 0,6-4-28,3 4 0,11-4-11,9-1 0,2-5-75,7 0 0,-6-7-3,2 2 1,0-4 99,-6-1 0,4 7 0,-9 1 0</inkml:trace>
  <inkml:trace contextRef="#ctx0" brushRef="#br0" timeOffset="4641">5865 911 7569,'15'0'-464,"-6"-1"443,1-4 0,-5 2-2,5-7 0,-5 5-4,5-5 2,-1 7 1,1-9 49,0 7 0,0-4-6,5 4 0,-1-2-51,1 2 0,0 4 73,-1-4 0,6 3-1,0 2 0,1 0-20,-2 0 1,-1 0 4,7 0 0,-2 0 12,1 0 1,-1 2 0,-3 3 1,-9 1-28,4 4 0,-10 3 23,0-3 0,-4 5-40,-1 4 0,-5-2 31,0 2 0,-11-3-111,1-1 1,-4 5 95,-1-1 0,4-1-118,-4-8 0,-1 3 7,1-3 0,1-2-298,4 2 399,0-7 0,1 10 0,-1-5 0</inkml:trace>
  <inkml:trace contextRef="#ctx0" brushRef="#br0" timeOffset="4943">6894 485 6953,'0'8'-461,"-2"0"568,-3-3 0,2 3-31,-7 7 0,1-3 1,-6 2 0,0-1-29,0 12 0,-1-6 20,-4 6 1,4-1-116,-3 6 1,-3-1 112,3 1 1,-3-1-130,3 0 0,4 1 62,1-1 1,-1-4-115,5-1 0,-1-4-200,1 4-57,3-6 219,7 4 153,0-8 0,7-6 0,1-1 0</inkml:trace>
  <inkml:trace contextRef="#ctx0" brushRef="#br0" timeOffset="5140">7291 588 7569,'0'8'-526,"0"5"1,-2-11 462,-3 3 0,-3 1 307,-7-1 1,-1 2-181,-4-2 1,-2-4-43,-8 4 1,1 2-96,-1-2 0,-6 4 57,-3-4 1,-2 7 15,2-3 0,-10 5 0,4 0 0</inkml:trace>
  <inkml:trace contextRef="#ctx0" brushRef="#br0" timeOffset="5960">7291 838 7569,'-7'10'-175,"-3"-1"0,2-4-217,-2 5 1,1-5 249,-6 5 156,0 0 1,1 4 29,-1 1 1,0 0-25,1-1 1,4-4-37,0 0 0,7 0 35,-2 5 0,3-1-38,2 1 0,2 0 17,3-1 0,8-4-3,6 0 0,7-2-10,-1 2 0,1-4 16,-1-6 1,2 0 32,-2 0 1,3 0-31,1 0 1,0-6 14,1-4 1,-6-3-12,1-2 0,-2 1 10,1-1 1,2 0-19,-6 1 1,-1-1 1,-4 0 0,-2 5-143,-3 1 148,3-1-78,-11 2 63,4 1 0,-7 7-29,-4 0 1,1 0 19,-5 0 0,4 7-7,-5 2 0,2 0 20,-2 0 0,2 0 0,3 0 1,3 4-4,-3-3 1,4-2-4,1 2 0,1-7-18,4 2 0,3 2 16,7-2 0,6 0 13,4-5 1,-2 0-2,1 0 0,1 0 2,4 0 1,-4 0-9,-1 0 1,-4-5 2,4 0 1,-6-5 16,2 5 0,-4-1-17,-1 1 19,0 3-15,-1-4 26,1-1-25,-7 5 67,-1-4-65,-7 6 0,0 6-4,6-4 1,-3 9 6,7-6 1,-5 5-17,5-5 14,0 6 0,4-2 10,1 5 0,0-5-12,0-5 0,-1 3 28,1-2 1,0 0-7,-1-5 1,3 0 4,2 0 0,-2 0 19,2 0 1,2-2-30,-1-3 1,1-1 0,-1-4 1,-4-3 1,4 3 1,-4-3 15,-1-2 1,-7 1-14,-3-1 0,1 5 91,-1 0-57,0 0-28,-11-4 1,-7 1-62,-7 3 1,-6 3 55,1 7 1,-4-5-99,-5 1 1,1-1 53,-6 5 1,6 0-90,-1 0 1,3 5 100,1-1 5,8 8 0,-6-4 0,5 7 0</inkml:trace>
  <inkml:trace contextRef="#ctx0" brushRef="#br0" timeOffset="6299">8893 456 7569,'0'9'-146,"0"1"0,-2 0-175,-3 5 0,2-1 370,-7 1 1,5 0 5,-4 0 1,-3 1-103,-7 4 1,2-4 87,-2 3 1,-4 3-90,-2-3 0,-2 7 75,-3-1 0,6 1-142,-1-1 0,2 2 39,-1-2 0,-2-2-57,6 1 1,1-4 23,4 4 0,2-6 109,3 2 0,-3 3 0,5 0 0</inkml:trace>
  <inkml:trace contextRef="#ctx0" brushRef="#br0" timeOffset="7283">8761 1000 7569,'14'0'0,"-4"4"-638,0 1 469,0 0 1,4-5 68,1 0 1,-2-1 125,-3-4 0,3 1 13,-3-5 1,1 4 32,-1-5-35,3 0 0,-6-5 18,3 1-25,-4 6 37,-6-5-92,0 11 1,-6-10 53,-4 8 0,-3-1-78,-2 5 1,-1 0 67,-4 0 0,2 0-81,-6 0 1,4 0 68,-5 0 0,8 1-36,-3 4 1,-1-2 13,1 7 0,1 0 0,4 5 1,2 4 5,3 1 0,2 0 1,3-6 1,3 6 14,-3-1 0,10 1-13,5-5 1,10-5 13,4-1 1,4 0-10,1 0 0,1-1 4,-1-3 1,5-3-1,1 3 0,-1-5 0,-5-5 1,1-3 23,-1-7 1,1 0-26,-1 1 1,-5-6 16,1 1 1,-7-1-15,2 5 0,-4 1 32,-1-1 1,-1 0-24,1 0 0,-2 6-29,-3-1 16,3 7-1,-11-4-25,4 7 34,-6 7-98,0 1 86,0 6 1,0 1-37,0 0 1,0-5 29,0-1 0,0-4-105,0 5 39,0-7-18,0 10 13,0-11 21,0 5 62,7-7 0,1 0-30,6 0 1,1-7 57,0-3 1,1 2-53,4-2 0,-4 5 31,4-4 0,1 5-3,-1-1 0,-1 4 5,-4 1 1,0 0 94,-1 0-54,1 0 36,0 0-67,-1 6-37,-5 3 31,-3 5 1,-6-4-49,0 0 42,7-7-7,-6 10-15,12-11 11,-5 4 1,7-6 66,0 0 0,0 0-60,-1 0 1,-1-1 39,-3-4 1,3 2-30,-3-7 0,1 5-7,-1-5 1,3 0 9,-3-4 1,3-1-1,2 0 0,0 0 2,-1 1 1,1-1-4,0 0 0,1 1 49,4-1 1,-4-1-50,3-4 1,3 4-9,-3-4 0,1-1 16,-5 1 0,-1-1-70,1 1 1,0 4 13,-1-4 0,-4 4-54,0 1-5,-7 1 77,10 6 0,-11 1 1,3 9-9,-10 3 0,2 3 28,-7 6 1,0 1-23,-5 0 1,1 4 31,-1 1 1,0 5-42,1-6 1,-3 7-1,-2-1 1,1-2-35,-7 1 0,7-1 44,-1 2 0,2 1 17,3-7 1,4 1-22,0-5 1,7-1 11,-2 1-15,3 0 1,4-7 60,3-3 1,5-4-22,9-1 1,6-6 74,9-4 0,4-3-44,6-2 1,5-1 12,0-4 1,6 2-145,-1-6 1,3 1 102,2-2 1,1-1-25,4 7 0,3-7 0,7 3 0</inkml:trace>
  <inkml:trace contextRef="#ctx0" brushRef="#br0" timeOffset="9506">11554 985 7569,'0'8'-69,"0"5"262,0-11-388,0 4 0,8-7 112,6-4 1,3-5 42,7-10 1,-1 2 45,2-6 0,7-1 33,-2-4 1,4 4 2,0 1 1,4-2-30,6-8 0,0 1 19,0-6 0,0 1 26,0-1 0,-5-4-13,1 4 1,-14 3-5,-2 2 0,-7 3-52,-8 2 1,-2 4-103,-7 1 0,0 11-75,0-2 119,0 3 42,-7 4 1,-2 3-2,-11 10 0,2 5 36,-6 10 1,1-2-32,-2 6 1,-4 1 14,-1 4 0,1 5 3,-5 1 0,4 5 8,6 0 1,-4-1-2,4 5 0,1-10-8,-2 5 0,7-1-21,-1-4 1,2 1 16,3-6 1,1-1-16,3-4 0,2 2 23,3-6 1,3 0 1,-3-6-81,4-6 68,1-1 1,1-7 13,4 0 1,8-11-16,7-4 0,7-5 69,3 1 1,1-3-63,8-2 1,-1-2 44,1 6 1,2-4-30,-7 4 1,5 0 4,-5 6 1,1 1 9,-6 3 0,-4 3 7,-1 7 0,-4 0 27,4 0 1,-7 2-39,-3 3 0,-1-2 29,-8 7 1,0 0-27,-5 4 0,0 1-45,0 0 0,-1 0 11,-4-1 0,-4-4-8,-5 0 1,-1-2 4,0 2 0,1-4 1,-1-6-64,0 0 0,5 0 53,1 0-94,-1 0 96,-5-6 1,2-2-183,3-7 124,4 7 0,-1-5 74,6 11 7,-6-4-24,7 6 0,0 6-8,0 4 1,0 3 36,0 2 1,2-1-25,3 1 0,-4 0 50,4-1 1,-2 1-29,2 0 0,-3 0 6,3-1-3,3 1 1,0-7-10,7-3 1,-5-3 9,-1-2 1,1 0-9,5 0 0,0-2 34,-1-3 0,6-1-32,0-4 1,1-3 37,-2 3 1,-1-3 9,7-2 0,-7 2 7,1 3 1,3-3 9,-3 3 1,1-3-41,-5-1 1,1 4-28,3 0 0,-2 0 34,2-4 0,3 4-31,-3 0 0,2 2 23,-1-2 1,-4 2-1,4 3 1,-4 3 31,-1-3-3,0 4-36,-1 7 0,0-2-2,-5 5 1,-2 1-73,-7 5 0,0-5 76,0-1 1,-7 1-104,-2 5 0,0-2 53,0-3 0,-1 3-51,-5-3 0,0 1 56,1-1 0,4 3-9,0-3 1,5-2 39,-5 2 1,7-5-34,-2 4 0,2-4 86,-2 5-91,3-7 60,2 10 0,9-11-33,5 3 0,6-3 18,-1-2 0,8-2 0,-3-3 1,-1 2-1,1-7 0,-6 2-3,2-2 0,1-3 1,-1 3 1,-1-3 43,-4-2 1,0 6-34,0-1-25,-1 0 0,-1 0 33,-3 0-61,-3 7 28,-7-3-7,0 6 3,6 0 0,-4 0 1,4 1-18,-6 4 1,-1-2 18,-4 7 1,2-5-41,-7 5 0,2 0 35,-2 4 1,-3 1-48,3 0 0,2-2 46,-2-3 0,7 3-5,-2-3 0,3-2 2,2 2 9,0-7 0,2 3 21,3-6 1,4 0-29,11 0 1,1-1 34,4-4 1,3-2-26,-4-3 0,4-3 69,1 4 0,-4-3-42,-1 2 1,1-1 5,4 6 1,-6-5-22,-3 5 1,1-4 5,-2 4 0,-4-2 10,-5 2 9,0 4-1,-2-6-19,-2 7 1,-6 7-25,0 2 1,-11 6-27,-4 5 1,-3-2-6,4 6 1,-8-4 8,-2 4 0,-2 6-8,1 4 0,-3 2-66,4-2 1,-4-1 83,-1 6 0,-1-5-92,1 6 1,0-6 66,-1 5 0,1-6-11,-1 1 0,-4-3 5,0-2 1,0-1-9,4-3 1,2-4-26,4-6-7,3-7 91,6-2 0,13-12 0,10-9 0,15-8 0</inkml:trace>
  <inkml:trace contextRef="#ctx0" brushRef="#br0" timeOffset="9896">13729 808 6402,'-15'0'-85,"7"0"0,-5 2 89,3 3 1,-8-2 18,-1 7 1,-1 0-38,5 5 0,1-6 33,-1 1 0,0 0-30,1 5 1,4-1 23,0 1 1,2 0-74,-2-1 54,4 1 0,6 0-5,0 0 0,1-7 14,4-3 0,5-4-5,9-1 1,3 0 51,2 0 1,4-6-48,-4-4 1,4-3 82,2-2 1,-3 0-72,-2 1 0,-4-1 56,-6 0 1,-2 1-26,-3-1 1,1 0 7,-6 1 1,-2 4-86,-8 0 1,-3 2 66,-7-2 1,-1 3-144,-3 7 1,1 0 76,-7 0 0,7 0-269,-1 0 299,-4 7 0,0 8 0,-7 8 0</inkml:trace>
  <inkml:trace contextRef="#ctx0" brushRef="#br0" timeOffset="10161">13758 911 7569,'9'15'-492,"-3"0"0,-6-5 265,0-1 394,0 1-146,0 5 0,-2 0 67,-2-1 1,2 3-59,-3 2 1,3-1-6,2 7 0,0-2-43,0 1 1,-5 5 49,1 1 1,-9-1-43,-2 5 1,-6 2 34,-9-1 0,2-1-116,4-5 1,-4 1 52,4-1 1,-4 1-62,-1-1 0,1-6 26,3-4 1,-1-2-11,7-2 0,-1-7 83,5-3 0,1-4 0,-1-1 0</inkml:trace>
  <inkml:trace contextRef="#ctx0" brushRef="#br0" timeOffset="10429">14435 323 7569,'0'15'-575,"0"-7"1,-2 5 605,-3-3 29,3 3 1,-14 4-28,6 2 0,-11 4 4,6 6 1,-4 1-30,-1-1 1,2 5 16,-6 1 0,4 4-81,-4-5 0,6 5 75,-2-4 1,-1 1-170,1-2 1,1-3 31,4 3 118,0-9 0,0 3 0,1-6 0</inkml:trace>
  <inkml:trace contextRef="#ctx0" brushRef="#br0" timeOffset="10610">14699 573 7569,'0'15'0,"0"-5"-680,0 0 393,0-7 1,-11 8 82,-4-6 1,-11 5 238,-4-5 0,-12 6 77,-12-1-75,-10-3 1,2 6-38,-6-4 0,6 5 0,-4 0 0</inkml:trace>
  <inkml:trace contextRef="#ctx0" brushRef="#br0" timeOffset="13265">15596 603 7569,'0'14'-1084,"-5"-4"1138,0 0-24,0-7 1,-1 10 59,-4-3 0,2-2 14,-2 2 1,5 0-83,-5 5 0,2-1 39,-2 1 0,-3 0-106,3-1 0,-1 1 93,1 0 0,-1-1-83,6 1 0,-5 5 52,5-1-22,-6 1 1,9-5 22,-3-1 1,5-4-3,5 0 1,5-7-42,9 2 0,4-5 36,7-5 1,1 0 12,3-9 1,3 2-11,8-7 0,-8-3-30,-3 3 1,2-1 24,-1 5 1,-6-3-1,-4 4 0,-7-4-22,1 8 0,-4 2 23,-5-2-12,3 7 11,-5-10-19,0 11 13,-1-4 1,-7 7-8,0 4 1,-2-2-32,-3 7 1,2-5-45,-7 5 60,0 0 0,-5 4-3,1 1 1,1 0 9,3-1 0,-2-4-6,8 0 1,-3-2 7,2 2 0,3 3-7,-2-3 1,2-2 18,2 2-9,0-7 0,2 9 2,2-8 1,5 1-1,5-5 1,1 0 1,0 0 1,4 0 12,1 0 1,1-5-18,-1 1 0,-2-8 16,6 2 0,-4-3-13,4-1 1,-4-1 5,4 0 1,-4 0 27,5 1 1,-7 1 3,1 3 1,2-3 7,-1 3 0,1 3 5,-1 3 1,-9-3 76,4 2-74,-4 0-7,4 5-12,-7 7 1,4 1-91,-7 7 64,-1-1 0,-4 1-4,0 0 0,0-1-71,0 1 1,-4 0 72,-1 0 1,-2-6-76,2 1 0,2-2 56,-7 2 1,5 2-112,-5-8 84,7 1-133,-3-5 170,6 0 3,13-6 1,-2-2-13,14-7 0,-1 0 5,6 1 1,-6 0 45,1 5 1,-6-4-52,6 3 0,-7 2 126,1-2-112,-2 7 1,-3-4 99,1 7-63,-7 0-4,5 0-28,-11 7-4,4 1 1,-6 6-9,0 1 1,0-5 17,0 0 0,0-5-51,0 4 43,0-5-51,0 9 35,0-12 5,7 6 1,-4-7 8,7 0 0,-5 0 0,5 0 0,-1 0 24,6 0 0,0-2-26,0-3 1,-1-1 27,1-4 0,0-3-22,-1 3 1,8-3 60,2-2 1,-1 1-47,1-1 0,-4 0 5,4 1 1,-4-1 2,5 0 0,-7 2-8,1 3 1,-3-1-26,-1 6 1,-5-5 41,0 5 27,-7 0-30,4 5-36,-7 0 0,-7 7-36,-3 3 1,2 3-5,-2 2 0,0-1 16,-4 1 0,-1 0-8,0-1 0,2 1-10,4 0 1,-3-1 28,7 1 1,0 0 24,5 0 1,0-6-60,0 1 72,0 0 0,2 0-36,3 0 1,3-7 4,7 2 1,1-4 14,4-1 0,-2-1-10,6-4 1,-4 2 11,4-7 0,-4 5-13,4-5 1,-4 5 13,4-5 1,-4 5-14,4-4 1,-6 0 49,2 0 0,-4-4-27,-1 3 1,1 2 4,4-2 0,-4 0 5,4-5 0,-4 1-15,-1-1 1,0 0-20,-1 1 0,-4 4 20,0 0 1,-7 0-33,2-5 1,-3 6 39,-2-1-60,0 7 1,-2-4 19,-3 7 0,-3 0-2,-7 0 0,1 0 4,-1 0 1,-5 7 7,1 2 1,-1 4 2,5 2 1,1-5-5,-1 0 0,2 4 15,3 6 0,-3 0-14,3-6 1,4 1-3,1 0 1,-2-1 7,2 1 0,1 0 1,12 0-2,6-1 1,1-4-3,5 0 1,1-7-7,-1 2 1,6-3 4,-2-2 0,2 0 5,-1 0 0,4-2-5,1-3 0,1-3 42,8-7 1,-5-1-15,5-4 0,1 2 3,4-6 1,-2-1 8,-3-4 1,2-2-23,-7-3 0,1 3 25,-6-4 1,1-2-22,-1-2 1,0 1-25,1-1 1,-6 6 24,1-1 0,-2 3-29,1 1 0,2 1-29,-6 0 0,-1 4-64,-4 1 55,0 6 29,0-4 78,-7 14-70,-2 2 0,-12 9 22,-4 7 0,-3-4-14,-2 14 0,-1-5-21,-4 9 0,2-4 19,-6 4 1,6-4-4,-2 4 1,-3 6-79,-1 4 0,1 5 73,-2-5 1,6 7-109,-6-1 0,2 2 89,-1 2 1,-2-6-19,6-4 0,-4 2 27,4-2 1,-4-6-2,4-8 1,2-4 16,8-1 0,-1-6 18,6 1-16,-6-7 0,11-3-16,0-9 1,11-6 60,9-5 1,9-1-48,-5-3 1,7-4 28,-6 3 0,-2 2-25,1-1 1,-1 11 66,2-2 0,2 10-17,-2 0 1,3 4 6,1 1 0,-6 1-17,-3 4 0,-4 3-10,-1 7 0,-2 0-47,-4 0 1,-2-1 63,-7 1-43,0 0 1,-2-1 17,-3 1 0,-3-5-73,-6 0 0,-6-2 47,0 2 1,-4 3-6,4-4 1,-4 3 7,4-2 1,-4 3 0,4-3 1,1-2 31,4 2 1,0-6-30,0 6 0,2-5 71,4 5 0,0-2-14,4 2 14,4 3-51,-6-5 1,14 5 5,3-3 0,3 1-43,1-6 0,1 2 43,0-2 0,6-2-151,4 7 1,2-7 80,3 2 1,-1-3-133,1-2 1,-3 5-59,-2-1 235,-4 1 0,-6-5 0,-1 0 0</inkml:trace>
  <inkml:trace contextRef="#ctx0" brushRef="#br0" timeOffset="13491">17198 29 7569,'0'9'-890,"0"-3"724,0-6 166,0-13 0,0 3 0,0-11 0</inkml:trace>
  <inkml:trace contextRef="#ctx0" brushRef="#br0" timeOffset="14509">18859 720 7569,'8'0'-724,"5"0"1,-5-1 781,7-4 9,0 3 1,-1-9 18,1 6 0,5-7-37,-1 3 0,6-6 8,-6-5 1,8 4-63,-3-4 1,-1 4 41,1 1 0,-4 1-32,5-1 1,-6 5 29,6 0 0,-6 7-53,6-2 1,-7 3 51,1 2 1,-2 0-9,-3 0 1,-5 7-24,-5 3 0,-2 3-1,-2 2 1,-2-1-30,-2 1 1,-5 6 39,-5 4 1,-1-2-43,0 1 1,-1-4 34,-4 4 1,4-6-37,-4 2 0,6 1 16,4-1 1,-2-6-18,8-4 22,-8 0 4,10 5 0,-4-6 11,6 1 0,2-7-12,2 2 1,5-3 11,5-2 0,1-5-9,0 0 1,4-5 8,1 5 0,4-4-5,-4 4 1,5-7-1,-6 3 1,2 0 4,-1 0 1,-4 0 6,4 0-1,-4-4-8,-1 11-4,0-11 6,-7 11-38,-2-4-50,-6 12 34,-6 2 1,3 7 36,-7 0 1,6-5-4,0-1 0,8-4 50,6 5 0,3-7-51,2 2 1,6-3 33,4-2 0,3 0-27,1 0 1,5-2 55,1-3 0,-3 4-42,-7-4 1,6-3 3,-7-2 1,6 2-3,-11-2 0,1 2-2,-5-2 0,-1-3 69,1 3 1,-7 2-52,-3-2 86,3 0 0,-6-4-88,3-1 1,-5 2 18,-5 3 1,-3-3-37,-7 3 0,-6 2 0,-4-2 0,2 7-54,-1-2 0,-1 3-24,-4 2 1,0 0-132,-1 0 1,6 5-65,-1 0 268,1 7 0,1 2 0,2 9 0</inkml:trace>
  <inkml:trace contextRef="#ctx0" brushRef="#br0" timeOffset="17341">20197 573 7569,'21'-14'-777,"3"-1"550,4 0 0,1 0 115,1 1 0,-1-1 158,1 0 1,-1-4-149,0-1 123,1 1 0,-1-1 70,1 0 1,-1-1-51,0 2 0,-6 2 21,-3-2 1,1 7-24,-1 2 1,-6 1-12,-4-6 0,-5 7-27,5 3-5,-7-3 1,2 6-2,-10-3 0,0 3-11,-9 2 0,1 0-18,-12 0 1,5 5 41,-4 0 0,-1 7-20,-4-2 1,5 4 8,-1 6 0,2-2-7,-1 6 1,-4 1 8,3 4 0,-2 2 0,-3 4 1,1-3-3,-1 7 0,-4-1 0,0 1 0,4-1-21,6-4 1,6-8 20,-2 4 1,6-11-49,4 1 0,3-4 34,7-1-4,0-1 0,9-5 4,5-4 1,6-4-5,4-1 0,9 0 20,-4 0 0,4-1 2,-4-4 1,-4-2-17,-1-3 0,-4-3 2,5 3 1,-7-3 7,1-1 0,-1-1 10,2 0 1,-9 1 6,4-1 0,-4 2 105,4 3 1,-5-1-70,0 6 1,-6-5-25,6 5-3,-6 0 0,9 5 0,-10 0 2,7 0-13,-7 0 1,8 7 2,-6 2 0,2 0-26,-2 0 0,-4 1 12,4 5 0,-3-5-2,-2-1 0,-2 1 5,-3 5 0,2-2-3,-7-3 1,7 3-19,-2-3 19,-3-4-8,6 7 5,-4-11-21,6 4 1,6-6 11,4 0 1,-2-6-3,2-4 0,0 2 13,5-2 0,-1 2-3,1-2 3,0-3 0,-1 5-6,1-7 0,0 5 23,-1 1-20,1 5 0,0-2 12,0 6 0,-6 0-5,1 0 1,-5 0-1,5 0 1,-7 1 1,2 4 1,2-1-6,-3 5 1,1 1 52,-5 5-51,0 0 0,0-1 0,0 1 1,0-5 7,0 0-1,0-1-8,7 6 0,1-7-1,7 5 1,-1-11-2,1 3 1,-5-3 8,0-2 1,0-5-5,4 0 6,1-7 0,0 4-6,-1-7 0,1 2 10,0 4 1,-1-4 11,1 3 1,-5-2 4,0 2 1,-5-3-28,4 4 1,0 0 7,0 0 1,0 4-16,-5-5 0,0 2 28,6-2-54,-7 3 45,3 1-26,1 4 11,-6-4-5,6 12 0,-7-2-23,0 5 1,-2 1 25,-3 5 1,2-5-114,-7-1 107,7 1 0,-8 5-85,6 0 75,0-1 0,5 1 25,0 0 0,0-5-25,0-1 11,0-5 1,2 7-12,2-6 1,5 0 5,5-5 1,1 0 9,0 0 1,1 0-6,4 0 0,-4-2 17,4-3 0,1 4-19,-2-4 1,1-2 16,-5 2 1,-1-4-3,1 4 0,-5-5 2,0 5 1,0-6 24,4 1 1,-4-2-32,0 2 0,0-3 6,4 4 0,-1 0-1,-3 0 0,-2 4 23,-3-5-17,-3 7-5,4-4 4,-6 7-17,0 7-6,0 1 0,0 7 14,0-1 1,-4-4-48,-1 0 44,0 0 0,3 3-72,-3-3 61,4 3-10,-6-5 0,9 5 7,3-3 0,-2-4-14,7-6 37,-1 0 0,6 0-21,0 0 0,4 0 24,1 0 0,0-1-18,-6-4 0,1-2 37,0-3 1,-1-3-32,1 3 1,0-3 19,-1-1 1,1-1-10,0 0 0,0 2 2,-1 3 0,-4-3-19,0 4 1,0 2 13,4 2 0,1-1-10,0 1 1,-5 0 6,-1 5 0,-4 1 2,5 4 0,-7-1-3,2 5 0,-3 1-27,-2 5 1,0 0 7,0-1 1,0 1-19,0 0 10,-7-1 0,4 1 17,-7 0 0,7-5-13,-2-1 0,3-5 21,2 2 0,7-6 0,1-5 11,7 0 1,0-6 5,-1 1 0,6-1-17,-1 1 0,1-3 0,-5 3 1,-1 2-4,1-2 0,-5 5 4,0-5 1,-5 7-15,4-2 1,-4 4 15,5 1-11,-7 0 0,4 1 3,-7 4 1,5-2-4,0 7-18,0 0 1,-5 5 19,0-1 1,0-4-11,0 0 4,0 0 8,0 4 1,1-5-9,4-4 18,-3 3-9,11-7 0,-7 4 2,4-10 1,3 2 1,-3-7 0,3 2-5,2-2 1,-2-3 1,-3 3 0,3 2 0,-3-2-1,-4 7 0,7-10 0,-10 11 0,7-2 0,-6 2 0,2 2 0,-6 6 0,5-2 0,0 6 0,0-1-5,-5 6 4,0 0 1,0-1 0,0 1 0,0 0-1,0 0 1,0-1 0,0-6 0,0-1 1,6-12-1,4 0 0,-2-6 0,2 1 1,-2-3-1,2-2 0,3 0 0,-5 1 0,7-1 1,-5 5 0,0 0 0,-6 7 61,6-2 130,0 4-185,5 1 24,-1 0-40,1 6 1,-5-3 30,0 7 0,-7-5-43,2 5 1,-2-7 18,2 2-7,-3-3-1,4 4-8,1-4 6,-6 4 12,6 1 0,-7-5 0,0 11 0,0-10-11,0 7-6,0-7-51,0 4 61,6-7 1,3-2 0,5-3 0,-4-2 12,0-2 1,0-3-14,4 7 0,3-6 53,2 1 1,-2-1-53,2 1 5,-2-3 0,-3 6 3,1-3 0,-5 2 5,0 3-9,-1 4 1,1-6 4,0 7 1,-5 0-13,5 0 11,-7 0-6,4 7 0,-7 1-4,0 7 1,0-1-1,0 1 1,-2-5-11,-3 0 1,-2-1-5,-2 6 1,0 0-63,5 0 66,-5-1 23,1 1 0,0-2-31,3-3 38,4-4 1,-4-6-24,10 0 0,1-6 35,4-4 0,5-3-25,-1-2 1,1 1 1,5-1 1,-4 2 15,-1 3 1,-1-3-8,1 3 11,0 4-13,-1-1 56,1 7-63,0 0 0,-7 2 0,-3 3 1,-2 1-2,2 4 0,-3 3 0,3-3 0,-4-2-7,-1 2 11,7-7 1,-6 5-21,4-3 21,-3-3-11,4 4 0,3-6 3,5 0 1,-4 0 2,0 0 0,0 0 0,4 0 0,1 0 0,0 0 0,0-5 10,-1 0 1,1 1-11,0 4 1,-1 0-1,1 0 1,0 0 0,-1 0 0,1 0-1,0 0 0,-1-5 0,1 0 0,-5-2 0,0 2 0,1 4 0,9-4 0,-4-3-1,4-2 1,-4 2 6,-1-2 0,-5 0-6,-1-5 0,0 6 62,0-1 0,3 5-56,-7-5 0,0 5 2,-5-5-3,0 7 0,0-10-5,0 11 0,-2-4-1,-3 6 0,-1 1 0,-4 4 0,-3-1 5,3 5 0,-3 1 1,-2 5 0,0-2-4,1-3 0,-1 3-1,0-3 1,1 3 3,-1 1 1,5 1 0,0 0 0,2-5-4,-2-1-1,4 1-9,-1 5 12,6 0-27,1-7 1,9-2 22,11-6 0,-4 0-3,4 0 0,1 0 3,-1 0 0,6 0 0,-2 0 1,3 0-2,-3 0 0,2 0 0,-6 0 0,1-5 6,-1 1 1,-2-8-7,6 2 0,-6-3 6,2-1 1,-2-6-4,1 0 1,2-6 1,4 2 0,-4 2-3,-6 3 0,4 1 0,1-2 0,0 9 0,-6-4 1,-1 9-1,-3-4 0,3 7 0,-3-2 0,3 10 1,-3 4-2,0 11 0,-7-2 1,2 6 1,-3-1-2,-2 2 1,-5 1-15,0-6 1,-7 6-2,3-2 0,-3-3-15,2-1 0,-3-4-5,3-1 1,2-2-142,-2-3 0,1 1 29,-6-6 148,0 7 0,-6-11 0,-2 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3:47.0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354 103 7064,'0'8'636,"-7"6"1,4-8-489,-7 4 1,7 3-51,-2-3 1,-2 3 1,2 1 1,-6 1-91,1 0 1,-3 1 103,-2 4 1,1-4-188,-1 4 0,0 3 88,1 1 1,-3-1-76,-2 1 1,4-1 60,0 2 1,1-4 32,4-6 1,2-5 9,-2-1 1,5-5 10,-5 1 0,5-4 21,-5-1 0,7-1-39,-2-4 1,-1-5 29,1-10 0,-2 4-14,2-4 0,2-1-104,-7 1 1,5-4 99,-4 4 1,5-1-696,-1 2 170,4 2 1,1-4 475,0 6 0,0 1 0,0-1 0</inkml:trace>
  <inkml:trace contextRef="#ctx0" brushRef="#br0" timeOffset="584">692 236 7569,'14'-15'0,"-1"5"-768,-3 0 448,3 0 0,-6-4 432,3-1 1,3-1 293,-3-4 0,1 4-185,-1-4 0,1 2-135,-6-1 1,0 7-145,-5-2 155,0 2-151,0 4 0,-7 1 73,-2 7 1,-4 2-102,-2 3 1,-5 3 82,1 7 1,-6 0-97,6-1 0,-3 3 37,3 2 1,2 2 43,-2 4 1,3 3 5,1-4 0,0-1 9,0 1 1,6-4 0,-1 5 1,7-1-14,-2 5 1,-2-1 49,2-3 1,0 3-39,5-4 0,2-1 56,3 1 0,-2-4-48,7 4 0,-5-6 14,5 2 0,-1-9 7,6-1 0,0-6 1,0 0 1,-1-2-32,1-2 1,0-6 17,-1-4 1,6-3-3,0-2 1,1-5-1,-2 1 1,-1-6-35,7 6 0,-7-6 16,1 6 0,3-1-3,-3 5 0,1 1 56,-5-1 1,-1 0 1,1 0 0,1 7 106,4 3 0,-4 4-80,4 1 0,-4 0-28,-1 0 0,1 0 57,4 0-146,-4 0 0,5 0 99,-6 0 0,0 0-61,-1 0 0,1 6 0,0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3:51.9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7510,'-9'0'311,"-1"0"0,5 0 259,-5 0 0,0 0-233,-4 0 1,-3 0-125,-2 0 0,1 0-172,-7 0 0,2 0 118,-1 0 1,-2 0-149,6 0 0,-1 0 104,1 0 1,4 0-501,-4 0 1,9 0-136,1 0 0,5 0 520,-5 0 0,7 6 0,-3 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3:48.9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1 794 8205,'0'-8'428,"0"-5"1,0 10-154,0-7-147,6 7 1,-4-10-113,3 3 0,1 2 74,-1-2 0,5 0-71,-5-5 0,1 1 86,-1-1 1,2 0-179,3 1 1,1-6 42,-6 0 0,5 1-38,-5 4 0,-1 0-43,-4 1 0,0-1-174,0 0 1,0 6-744,0-1 449,0 7-337,0-11 916,0 13 0,7-6 0,1 7 0</inkml:trace>
  <inkml:trace contextRef="#ctx0" brushRef="#br0" timeOffset="857">750 471 7569,'-5'10'-716,"0"0"329,1-1 0,-1 1 1155,0 0-455,-7-7 0,9 9-259,-7-7 0,5-1 16,-4-4 5,5 0-61,-9 0 37,12 0 0,-8-1-78,5-4 1,2 2 76,-3-7 1,3 5-121,2-5 0,0 5 85,0-5 0,5 6-51,0-6 1,5 5 29,-5-5 0,1 5-1,-1-5 1,-1 7-1,5-2 1,-4-1 4,5 1 1,-5 0-9,5 5 8,0 0 1,4 0 70,1 0-67,0 0 1,-2 2 92,-3 2-76,3 5 1,-12 5 4,4 1 1,-3 0-14,-2-1 1,-7 6 3,-3 0 1,2 4 1,-2-4 0,1 6 0,-6-2 1,0-1-18,1 2 1,4-1 12,0 6 0,2-6-7,-2 1 1,-3-6 6,3 6 1,4-7 2,1 1 1,-2-7 4,2-3-8,0 1 0,5 0 14,0 0 1,7-7-14,3 2 0,3-3 4,1-2 1,6 0-2,0 0 0,1 0-96,-2 0 0,-1 0-181,7 0 1,-5 0 259,4 0 0,-6 6 0,3 2 0</inkml:trace>
  <inkml:trace contextRef="#ctx0" brushRef="#br0" timeOffset="1392">1441 971 7658,'7'8'368,"-4"-2"-34,7-6-254,-1 0 1,6 0 105,0 0 1,1 0-96,4 0 1,-4 0-22,4 0 0,3 0 34,1 0 0,-1 0-108,1 0 0,-6-6-6,2-4 0,-4 2 63,-1-2 1,0 0-75,-1-4 1,0-1 68,-5 0 0,-2 1-105,-7-1 0,0 0 40,0 0 1,-7 6-66,-2-1 1,-9 7 52,-2-2 0,-5 3-81,6 2 1,-6 0-2,6 0 0,-1-5 49,5 0-14,1 0 0,1 4 40,3-4 0,3 2 10,7-7 1,2 0-23,3-5 0,3-4 105,7-1 0,-1-4-45,1 4 1,0-5 117,0 6 1,-1-7 45,1 1 1,0 2-47,-1-1 0,-5 4-12,-5-4 0,-2 6-56,-2-2 0,-2 4-129,-2 1 0,-10 0 82,-5 1 1,-6 6-128,6 3 1,-6 3-55,6 2 0,-6 0-185,6 0 0,-1 2-742,5 3 1093,1 3 0,-1 6 0,0 1 0</inkml:trace>
  <inkml:trace contextRef="#ctx0" brushRef="#br0" timeOffset="1820">2617 868 6449,'0'-15'-302,"0"0"1064,0 1 0,0-6-243,0 1 0,0-8-249,0 3 0,2-2-156,3 1 1,-4-2 4,4 2 0,-2-3-206,2-1 1,-3 4 109,3 1 0,1 6-585,-1-2 0,2 4 145,-2 1 0,-4 1-320,4-1 737,-3 7 0,4-5 0,3 4 0</inkml:trace>
  <inkml:trace contextRef="#ctx0" brushRef="#br0" timeOffset="2085">2808 589 7569,'-6'14'-859,"2"-6"1579,-5-3 0,-1-3-372,-5-2 0,0 0 95,1 0 0,-6 0-143,0 0 1,-1-5-118,2 0 1,-3-6 13,-2 1 1,-2-1-3,6 1 0,-6-5-160,1 0 1,-1 1 70,2-6 0,-1-1-172,11 1 1,-4-6-220,8 2 1,3-4 190,2-2 0,4-1-536,1-3 0,6-3 319,4-8 1,10 1-753,4 0 1063,4 0 0,1 7 0,1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3:53.8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162 104 7569,'-1'13'276,"-4"-4"-156,3 5 1,-9-11-1,4 5 108,-1-2 0,3 1-225,-5-2 1,1-3 83,-6 2-62,0-2 0,0 3 81,1 0 0,4 0-160,0-5 0,2-2 55,-2-3 1,4 2-57,6-7 1,0 5-25,0-5 0,0 1-4,0-6 0,1 0-14,4 1 0,2 4 99,3 0 1,6 0-52,-6-5 1,8 6 38,-4-1 0,1 7 104,5-2 0,-4 3-21,-1 2 0,-1 0-27,1 0 0,-2 7 61,-3 2 0,1 4-47,-6 2 0,0 0-72,-5 0 0,-1 1 59,-4 4 1,-4-3-150,-5 8 1,-1-1 87,0 6 1,-1-6-82,-4 1 1,4-2 83,-4 1 0,9-1-14,1-3 0,2-4 11,-2 4 0,2-9-5,3-1 1,4-5 79,-4 5-73,3-7 0,9 3 44,2-6 1,6 5-27,5 0 0,-2 0-177,6-5 0,1 0 57,4 0 1,0 0-379,1 0 0,-1-2 492,1-2 0,-1-5 0,0-5 0</inkml:trace>
  <inkml:trace contextRef="#ctx0" brushRef="#br0" timeOffset="420">765 89 7143,'-8'0'1195,"-5"0"-1058,5 0 1,-7 0-88,0 0 0,1 0 34,-1 0 0,0 0-49,0 0 1,1 5 34,-1 0 0,2 6-102,3-1 0,-1 3-17,6 2 0,-5-1 74,5 1 1,-5 0-69,5-1 0,1 6 50,4 0 1,0 4-69,0-4 0,1 1 88,4-1 0,3-9-44,7 4 0,5-4-9,-1 4 0,7-5-14,-1-1 0,3-5 22,1 1 0,5-4 14,0-1 0,-4-1 54,-6-4 0,-1-3-53,2-7 1,1-5 104,-7 1 0,1-6-58,-5 6 0,-5-8 134,-1 3 0,-5-2 6,1 1 1,-4-1-76,-1 7 1,-1-6-171,-4 5 132,-10 7 0,-3 0-161,-7 4 1,1 2 0,-5 2-140,-1 3 0,1 4-457,-1 3 0,6 3 686,-1 7 0,1 6 0,-5 2 0</inkml:trace>
  <inkml:trace contextRef="#ctx0" brushRef="#br0" timeOffset="768">1382 412 8255,'0'-14'390,"2"-1"-226,3 0 0,-2-4 19,7-1 1,-5-6-40,5 1 1,-1-1-27,6 2 0,0-7-127,0 6 0,-6-4-451,1 9 1,-2-1 289,2 1 0,3 4-1149,-3-4 1319,-3 11 0,6-4 0,-5 4 0</inkml:trace>
  <inkml:trace contextRef="#ctx0" brushRef="#br0" timeOffset="1277">1794 442 7569,'8'6'-371,"5"-4"623,-5 4 1,7-1-10,0 0-89,-7 0-19,5-5 0,-5 0 17,7 0 0,0 0 1,-1 0 1,1 0-80,0 0 1,-1 0 23,1 0 0,-5 0 100,0 0-216,-1 0 0,6 0 75,0 0 0,-7-2-171,-3-2 178,3 2-195,0-11 137,0 5 0,-1-2-63,-7 0 0,-5 5 38,0-5 1,-6 5-88,1-4 0,2 0 43,-2 0 1,5-4 45,-5 3 1,7 2 13,-2-2 1,-1 0-19,1-5 0,0 1 69,5-1 1,6 0-46,4 1 0,3-1 14,2 0-12,0 0 98,-1-6 0,-1 5-57,-3-4 1,3 4 84,-3 1 1,-4 1-63,-1-1 1,-3 5-61,-2 0 39,0 0 0,-2-3-134,-3 4 0,2-3 80,-7 7 0,2-1-204,-2 1 0,-3 3-366,4-3 189,-4 4 0,-2 1-389,0 0 776,0 0 0,1 6 0,-1 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3:59.16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44 1 8075,'-8'0'617,"2"0"-564,6 0 1,-2 5 154,-3-1-81,3 8-46,-4-4 1,6 7 6,0-1 1,-5-4-19,0 0-40,0 0 1,5 5-33,0-1 0,2-4 62,3 0 0,-2-2-59,7 2 0,-5 3 53,5-3 1,-6 3 19,6 1 1,-5-4 29,5 0-41,0 0 1,4 5-9,1-1 1,0-4-2,0 0 1,-1-5 4,1 5 1,-4-6-2,4 6 0,-4-5 53,9 5 1,-2-7-45,2 2 1,-2-3 3,6-2 0,-1 5-6,1 0 0,4-1 10,-3-4 1,-2 2-34,1 3 1,1-3 22,4 2 1,-6-2-21,-4-2 1,3 2 15,-3 3 0,3-4-96,-3 4 0,-3-3 53,4-2 1,-2 0-10,2 0 0,-4 0 2,4 0 0,1 0-1,-2 0 0,8 0 8,-3 0 0,4-2 7,1-3 1,-1 4 33,-4-4 0,9-2-31,-4 2 0,4-4 12,-3 4 1,-1-5-9,0 5 1,-4-5-29,-1 5 0,1-5 30,4 6 1,-1-8 0,-3 2 1,1 2-53,-7-2 0,6 5 43,-6-4 1,7 4-51,-1-5 1,1 7 39,-1-2 1,2-2-23,-2 2 0,8-1 17,1 1 1,0 3-10,-4-3 0,-6 4-3,1 1 0,-6-5-3,6 0 1,-7 0 7,1 5 2,-2 0 0,-3 0-14,1 0 1,-7 2 11,-3 3 1,-2-4-28,2 4 23,-3-3 1,6-1-22,-3 4 16,-4-3 0,6 4 1,-5-1-43,3 0 1,-4 2 34,4-2 7,-3-4-13,-2 12-30,0-11 36,0 11 0,0-10 0,0 7 3,0-7 1,0 6-5,0-5-7,0-2 1,0 6 2,0-3-48,-7-3 38,6 4-100,-13-6 89,13 0-35,-12 0 66,11 0 183,-4 0-130,6-6 20,0 4 1,1-9-58,4 6 0,-2-5 66,7 5 0,-5-5-42,5 5 0,0-6-22,4 1 0,-4 2 19,0-2 0,0 7-10,5-2 0,-1-1 16,1 1 0,0-2-11,-1 2 1,1 4 6,0-4 1,4 3-9,1 2 0,1 0 20,-1 0 1,3 0-15,6 0 1,0 0-41,1 0 1,-6 0 8,1 0 0,-1 0-10,6 0 1,-6 0-16,1 0 0,-1 0 38,6 0 1,-6 0-33,1 0 0,-7 0 22,1 0 1,-3 0-13,-1 0 1,0 0 8,0 0 0,-1 0 0,1 0 0,0 2-7,-1 3 1,1-4-2,0 4 1,-1-2-37,1 2 0,1-1 39,4 5 0,-4-5-35,4 0 0,-4 3 28,-1-2 0,5 5 1,-1-5 1,2 1-6,-1-1 1,-2-3 32,7 3 1,-6 1-24,6-1 1,-6 0 6,6-5 1,-2 5 15,1 0 1,2 0-20,-6-5 1,1 5-13,-1-1 0,-4 1 12,4-5 1,1 0-46,-2 0 0,1 0 42,-5 0 0,4 0-41,1 0 0,1-6-19,-1-4 1,-4-3-107,4-2 1,1-4 20,-1-1 0,-1-6 54,-4 1 1,0-1-312,-1 2 1,-1-2 120,-3 6 1,-3 0-508,-7 6 1,-4 1 41,-5 3 752,-8-3 0,-12 11 0,-1-4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9:31.6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588 0 7569,'-9'5'307,"-1"0"0,6 0-191,-9-5 1,5 0 454,-6 0-334,-8 0 0,4 0 21,-6 0 0,-2 0-64,-9 0 1,4 1-195,-3 4 0,-3-3 40,-3 3 14,-2-4 1,3 4-68,-1 0 1,8 5-882,-2-5 486,9 0 408,4 1 0,6 3 0,0 5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4:03.88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148 501 6803,'0'-8'304,"-2"1"-227,-3 7 0,2 0 3,-7 0 0,5 0 10,-5 0 0,6 5-18,-6 0 1,5 1 12,-5-1 1,5 2-20,-5 3 1,5 1 13,-4-6 0,4 6-38,-5-1 0,5 3 15,-5 2-44,7 0 1,-8-1-20,6 1 1,0 0 53,5-1 1,0-4-52,0 0 1,0-5 41,0 5 0,0-5-56,0 4 0,1-5 45,4 1 0,-1-2-105,5 2 91,1-4 1,5 4-6,0-10 0,-1 2-1,1-7 0,0 1-7,-1-6 0,-4 0-23,0 0 1,-2 6 37,2-1-94,3 0 81,-5-5-151,0 7 113,-1 2-5,-1 6 21,-4 0 0,5 1 3,-7 4 0,0 3 16,0 7 0,4-5-19,1 0 1,2-1 53,-2 6 1,-2 0-42,7 0 0,-5-6 65,5 1 0,-1-5-54,6 5 1,0-7 1,-1 2 1,6-3 22,0-2 0,-1 0-21,-4 0 0,0-5 32,-1 0 0,1-7-27,0 3 0,-1-3 6,1 2 0,-2-3-6,-3 4 0,3-5-15,-3 0 0,3 4 0,2 0 1,-6 2-3,1-2-15,0-3 24,5 5 1,-1-5 6,1 3 0,-5 2-8,0 3 1,-5 3 22,4-3 1,-4 4-22,5 1 1,-5 0 26,5 0-21,-7 0 1,10 0 2,-3 0 1,-2 0-20,2 0 0,-5 0 14,5 0 1,-6 1-10,6 4 0,-5-3 17,5 3-46,-7 3 33,4 0 0,-7 7-22,0 0 0,0-6 11,0 1 0,0 0-2,0 5 1,0-5-29,0-1 32,0 1 0,-2 5 2,-3 0-4,4-7 0,-6 0 61,7-3-58,0-4 1,5 8 6,0-5 0,6-2-3,-1 3 1,-2-3 3,2-2 14,0 0 1,5 0-17,-1 0 1,-4 0 27,0 0 1,0 0-26,4 0 1,1-5 36,0 0 0,1-7-31,4 3 1,-2-4 4,6-2 0,-4 0-3,4 0 0,-1-1 0,2-3 0,2 2 25,-2-2 1,1-4-25,-1-2 0,2 2 27,-2-1 1,-4 4-25,-1-4 1,-4-1 25,-1-4 1,-1 6-16,1 3 1,-5-1-111,0 2 0,-7-1 17,2 5 0,-4 5-201,-1 1 166,0-1 1,-1 2 67,-4 3 0,2 3-97,-7 2 80,0 0 0,-5 0 43,1 0 1,-1 5-49,0 0 1,5 6 119,1-1 1,-1 8-56,-5 2 0,0-1 7,1-4 0,4 1 7,0 4 0,2-2-31,-2 6 1,-1-6 14,6 2 0,-2 1-10,2-1 1,4 4-25,-4-4 1,8 1 20,2-1 1,7-4-35,-3 4 1,-1-4 9,2-1 0,0-1-6,5 1 0,-1-5 28,1 0 1,0-7-12,0 2 0,-1-3 26,1-2 0,5 0-26,-1 0 1,2-2 32,-1-3 1,-2-3-25,6-7 0,-4-4 19,5-1 0,-1-1-12,5 1 1,-4 2 2,-1-6 1,-4 1 42,5-2 0,-7-1-42,1 7 0,2-6-6,-1 5 1,0-6 7,-6 2 0,1 3-33,0 1 1,-2-1 30,-4 1 1,3 1-29,-7 4 1,5 0 18,-5 0-4,-1 1 1,-4-1 0,0 7 1,-6 1 12,-4 7 0,2 0-9,-2 0 0,0 0 8,-4 0 1,-3 7-6,-2 3 1,2 3 1,-2 1 1,1 1 4,-2 0 0,4 4 0,-4 1 0,4 1 2,1-1 0,1-2-7,-1 6 0,2-1-1,3 2 0,-1 1 2,6-7 1,0 6-7,5-5 1,0 4 5,0-4 1,5 1-40,0-2 0,8-2 11,1 2 0,1-4-5,5-5 0,2 1 25,3-6 1,-2 5-8,1-5 0,-4 0 22,4-5 1,-4 0-22,5 0 0,-3 0 12,3 0 1,1-7-10,-6-2 0,-1-3 28,-4 2 0,0-8 9,-1 4 0,-1-4 36,-3 3 12,3 0 0,-9 1-64,5-1 1,-5 0 14,0 0 1,0 6-8,1-1 0,-4 5-39,4-5 1,-5 7 38,-5-2 0,2 3-26,-7 2 1,5 0-10,-4 0 1,-1 2-12,-5 3 0,5-2-4,0 7 1,1 0 24,-6 4 0,5 1-42,0 0 1,5 0 36,-4-1 1,5 1-31,-1 0 0,-1-1 25,1 1 1,0 0-8,5-1 0,2 1 5,3 0 1,3-2 1,7-3 1,-1 1 2,1-6 0,0 5-7,-1-5 1,1 0 38,0-5 0,1 0-32,4 0 1,-2 0 102,6 0 0,-4-7-92,4-3 1,-4-4 62,4-6 1,-1 2-57,2-6 1,2-1-2,-2-4 0,3-1 16,1 1 1,0-2 0,1-3 0,-1 3 11,1-4 1,-7 4-18,-4 2 1,-3-1-59,-1 1 1,-2 4 48,-3 1 1,1 4-124,-6-4 1,0 6-37,-5-2-64,7 4 190,-6 1-51,6 7 70,-14 2 0,1 12-42,-4 4 0,-1 0 104,6 4 0,-7-2-81,3 7 1,0 3 79,0-3 1,-1 6-48,-5-6 0,5 8 5,0-3 0,1 4-72,-6 1 1,0-1 53,1-4 1,-1 7-29,0-6 1,5 6 20,1-7 1,4-2-20,-5-3 1,7-2-7,-2-3-61,3 1 75,2-7 13,0-1 1,7-14 29,2-3 0,4-8-35,2-1 0,0-2 21,0 1 0,1 2-17,4-6 0,-4 7 67,3 3 1,-1-1-59,2 5 1,-4 4 89,4 1 0,1 3 37,-1 2 1,-1 0-103,-4 0 0,-5 2 64,0 3 1,-5 1-45,4 4 0,-5 3-55,1-3 0,-4 4 59,-1 6 1,-1-4-88,-4 4 1,-4-4 67,-5-1 1,4 0-94,0-1 1,2 1 47,-2 0 1,-3-5-9,3-1 1,4-4-170,1 5 167,-3-7-44,6 4 25,-4-7-34,6 0 52,0 6 31,6-4 0,1 6 3,2-3 1,3-2 8,-7 7 0,6-7-24,-1 2 0,-2 2 95,2-2 1,0 0-50,4-5 0,-4 1 59,0 4 0,0-3-72,5 3 1,1-4 12,4-1 0,-4 0 41,3 0 0,-1-5-42,2 1 0,-2-8-34,6 2 0,-4-3 31,5-1 0,-7-6 7,1 0 0,-3-1-9,-1 2 0,0 2 23,0-2 1,-2 1-50,-4-2 1,3 4 2,-7-4 1,0 9-38,-5 1-74,0 0 0,-2 2 20,-3 3 0,2 3 78,-7 2 1,0 0-44,-4 0 1,-1 0 22,0 0 0,2 2 16,3 3 0,-3 3-23,3 7 1,-1-1 64,1 1 0,-1 0-14,6 0 1,-5-1-17,5 1 1,-1 1-21,1 4 0,3-4 13,-3 4 0,5-4-18,5-1 0,0 0 15,10-1 1,-4-1 11,9-3 0,-2 2-14,1-8 0,-1 1 9,7-5 0,-1 0 6,6 0 1,-3 0 3,-2 0 0,1-5 7,-6 1 0,4-8-17,-4 2 1,-1-4 28,-4-6 0,-5 4-23,0-4 1,-2 4 5,2 1 0,1 0-8,-6 1 1,1-1-9,-1 0 1,-3 5-6,3 1 0,-3 5-15,-2-9 25,0 12-53,0-6 1,0 19-51,0 2 1,0 4 77,0-3 1,0 0 4,0-1 1,-5 1-1,0 0 0,0 4-18,5 1 29,0 0 0,0-6-42,0 1 77,0 0 0,1-2-39,4-3 0,4-4 60,5-6 0,-4 0-39,0 0 0,0-2-1,4-2 0,1-5 28,0-5 0,-1-1-30,1 0 1,-5 1 23,0-1 1,0-1-24,4-4 1,1 4 33,0-4 1,-6 4-33,1 1 1,-2 5 0,2 0 1,2 5 19,-7-4-20,-1 5 0,-2-2 19,3 6 2,-3 0-76,4 0 54,-6 6 1,0 3-94,0 5 1,-2 1 83,-2 0 0,2-1-72,-3 1 39,-3 0 0,6-1-8,-3 1 0,4 0 21,1 0 1,0-6-5,0 1 0,1-5 33,4 5 0,-1-5-29,5 5 1,1-7 43,5 2 1,0-2-36,-1 2 1,1-3 57,0 2 0,-1-2-47,1-2 1,-5-2 4,0-2 1,-1 0-1,6-6 0,-5 1 0,0-6 1,0 4-4,4-4 1,1 3 0,0-7 1,-2 1 32,-4-2 1,5 4-33,-5-4 1,4 2 3,2-1 1,-5 4 4,0 0 0,-2 1 13,2 4-20,3 3 16,-5-6 19,7 12 0,-6-6-16,1 7-29,-7 7 15,11 1 0,-13 6-38,4 1-4,-3 0 1,-2 0-59,0-1 0,0 1 46,0 0 1,0-1-9,0 1 0,-5-5 31,0 0 0,0-1-12,5 6 1,0-5 47,0 0 1,0-5-74,0 4 125,-7-5-65,6 9 0,-4-12 8,10 4 1,-2-3 4,7-2 0,0 0-17,4 0 0,1-5 32,0 0 0,-1-6-29,1 1 0,0-3 20,0-2 1,-1 0-18,1 1 1,1-1 11,4 0 1,-4 1-7,4-1 0,-4 0 24,-1 1 1,-5-1-24,-1 0 0,-4 5 0,5 1 1,-5 4-43,5-5 52,-7 7-50,4-4 27,-7 7-45,0 7 18,0 1 1,-5 6-19,0 1 0,-2 0 36,2 0 1,4-1-18,-4 1 0,3 0 11,2-1 0,0 1-19,0 0 17,0-1 0,0 1-21,0 0 1,7-5 31,3-1 0,-2-5 1,2 1 1,-1-4-1,6-1 0,0 0 2,-1 0 0,3-5 56,2 0 1,-7-6-58,3 1 0,-4-3 25,4-2 0,-6 2-17,1 4 0,-5-4 7,5 3-2,-7 3-1,10-6 22,-11 11-24,4-4-25,-6 6 1,0 6 21,0 4 1,0-2-57,0 2 0,0 0 50,0 5 1,0-5-17,0-1 0,5 1 8,0 5 1,2-5-1,-2-1 0,-2-5 27,7 1 0,-5-2-26,4 2 1,1-4 59,5 4 0,0-5-52,-1-5 1,3 2 47,2-7 1,-2 2-35,2-2 0,-2-3 21,-3 4 0,1-5 19,0 0 1,-2 4 72,-3 0 0,3 0-116,-4-4 0,-2 4 23,-2 0 1,-4 5-96,-1-5 126,0 7-68,0-10 0,-6 11 31,-4-3 0,-3 4-68,-2 1 1,1 0 0,-1 0 0,-1 0-13,-4 0 1,5 1-49,1 4 0,-1-1 8,5 5-105,-3 1 1,0 5 97,3 0 0,2-2-87,3-3 0,3 3 62,-2-4 1,2 0-87,2 0 102,6-5 1,4 7-20,10-6 0,-4 0 310,4-5 1,3 1-74,1 4 0,4-3 27,1 3 0,-1 1-36,-3-1 1,1 7 46,-7-2 1,1-2-66,-5 2 0,-2-1 66,-3 6 0,1 5-113,-6-1 1,0 2 12,-5-1 1,-5 1-57,0 4 0,-6 3 55,1-4 0,-3 2-33,-2-1 0,-5 2 27,1-2 1,-7 3-84,1 1 0,-1 1 71,1-1 0,-2-5-218,2 1 1,-1-7-86,2 1 1,-3-9-88,8-5 1,-6-3 362,6-2 0,-1-7 0,5-1 0</inkml:trace>
  <inkml:trace contextRef="#ctx0" brushRef="#br0" timeOffset="230">4484 119 7952,'-10'0'-369,"0"0"291,7 0 1,-10 0-329,3 0 1,2 0 405,-2 0 0,0 6 0,-4 2 0</inkml:trace>
  <inkml:trace contextRef="#ctx0" brushRef="#br0" timeOffset="732">853 16 7569,'0'8'-129,"0"-2"1,-1-6 770,-4 0-591,3 0-245,-4 0 194,6-6 0,6-2 0,2-7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4:06.64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30 0 6919,'0'8'-303,"0"-1"537,0-1 0,0-2-56,0 5 0,-2-5-46,-3 1 0,4-2 79,-4 2 127,3 3-250,2 7 0,-5-1 47,0 1 0,0-5-29,5 0 0,0-1 0,0 6 1,0 0-11,0 0 0,2-6-14,3 1 1,-2 0-12,7 5 0,-5-1-18,5 1 1,-5-2-76,4-3 0,0 3 65,0-3 1,4-2-67,-3 2 1,5-5 78,4 4 1,-1-5-45,7 1 0,-5 1 25,4-1 1,-4 2 0,4-3 1,-1-2 44,2 3 0,1-3 6,-7-2 0,7 5-21,-1-1 1,-2 1-13,1-5 1,-4 0-17,4 0 1,-4 0 21,4 0 0,-4 0-56,5 0 1,-3-1 45,3-4 0,3 3-36,-4-3 1,-1-1 22,2 1 0,-1 0-10,5 5 1,-4 0 4,-1 0 0,1 0 1,4 0 0,-1 0 5,-3 0 0,1 0-1,-7 0 0,1 2-45,-5 2 0,1-2 40,4 3 1,-9-3-78,4-2 1,-4 0-4,4 0 11,-1 0 1,1 0-12,0 0 44,0 0 1,-1 0-15,1 0 0,-5 0 10,0 0 0,-6 5 5,6-1-10,-6 8 0,7-4 9,-6 7 1,0-5-48,-5-1 24,0 1 0,0 5-11,0 0 0,0-6 26,0 1 0,0-5-23,0 5 0,-2-7-6,-3 2-15,4 3 9,-6-6-3,7 4-49,-6-6-5,4 0 159,-5 0-46,7-6 0,7 3 141,3-7-158,3 0 0,1-5 117,1 1 1,0 4-53,0 0 1,-6 2-5,1-2-61,0-3 1,5 6 38,-1-2 0,-4-3-71,0 7 0,0-5 57,4 6 1,1-6-51,0 5 1,0-5 35,-1 5 0,1-5 6,0 5 0,-1-1 33,1 1 1,0 3 88,-1-3 1,1 4-57,0 1 1,0 0-47,-1 0 1,1 0-42,0 0 0,-1 0 98,1 0-131,0 0 1,-1 0 74,1 0 1,-5 0-53,0 0 7,0 0 0,4 0-12,1 0 0,-5 5 43,0 0 0,-1 0-17,6-5 1,-5 0 148,0 0-128,-1 6 4,6-4 1,0 9-8,0-6 1,-6 2-2,1-3 0,-5 0-6,5 6 0,0-7 0,4 2 1,-4 1-15,0-1 0,0 5 16,4-5 1,1 5-32,0-5 0,1 4 24,4-4 1,-4 2 18,4-2 1,1-4-20,-1 4 1,4-2-11,-4 2 0,1-3 1,-2 3 1,-1-3-2,7-2 0,-1 0-28,6 0 1,-6-5 34,1 0 0,-1-5-45,6 5 0,-6-6 38,1 1 0,-1-3-109,6-2 1,-6 2 52,1 3 0,-6-3-549,6 3 203,-7-3 0,3 0-888,-6 3-317,-7-3 1610,-2 12 0,-6-12 0,0 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4:10.59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162 676 7569,'8'8'-561,"-1"-1"1,-6-6 1388,4 4-353,-3-3-294,4 5-87,1-1 1,-4-3 27,7 7 0,-5-5 73,5 5 1,-6-5-104,6 5 1,-5-1 77,5 6 1,-5 0-61,5-1 0,-6 6-110,6 0 1,-6 4 62,0-4 1,-2 6-112,-2-2 0,-2-1 32,-2 2 1,-5-2 79,-5 1 1,-3 4-232,-2-4 0,1-2 49,-7-3 0,6 2-265,-6-1 1,6 0-3,-6-6 98,7 1 1,-3-7-496,6-3 782,1 3 0,-1-6 0,0 4 0</inkml:trace>
  <inkml:trace contextRef="#ctx0" brushRef="#br0" timeOffset="403">691 720 7204,'-15'0'39,"1"0"-79,-1 0 1,0 0 93,0 0 1,1 2-14,-1 3 0,0-2-118,1 7 32,-1 0 0,5-1-57,0 1 149,1 7 1,-1-1-59,0 4 1,7-4 32,-2-1 1,3-1-53,2 1 0,7-2 44,3-3 0,3 1 21,1-6 0,6 0-11,-1-5 1,6 0 1,-5 0 0,4 0 90,-4 0 0,-1-6-59,-4-4 1,0-3 113,-1-2-135,1 0 4,-7 1 1,-1-1-2,-7 0 0,0 0-12,0 1 1,0-1-90,0 0 1,-7 1-9,-3-1 0,-1 5-183,1 0 1,-3 7 16,3-2 0,-3 4-60,-1 1 296,-1 0 0,0 0 0,0 0 0</inkml:trace>
  <inkml:trace contextRef="#ctx0" brushRef="#br0" timeOffset="900">764 750 7569,'0'8'-1448,"5"5"1697,0-3 1,0-2-28,-5 2 0,0-1-201,0 6 0,0 0 115,0 0-153,7-1 23,1 1 0,7-2-5,-1-3 0,6-4-55,-1-6 0,6 0 89,-5 0 0,4 0-83,-4 0 1,1-1 58,-2-4 0,-2 2-1,2-7 1,-7 5-9,-2-5 1,-5 5-3,4-5 1,-5 5-7,1-4 2,3 5-125,-7-2 129,6 6-39,-7 0 0,0 6 2,0 4 19,0 3 0,5 2 71,0 0 0,6-2-39,-1-3 1,3-2 5,2-3 0,4-4 86,1 4 0,6-3-91,-2-2 1,-1 0 54,2 0 0,-6-5-39,6 0 0,-7-6 63,1 1 1,-2-3-41,-2-2 0,-2 4 32,-4-4 0,-2 3 117,-7-7-137,0 2 1,-2 3-32,-3-1 0,-8 0 25,-6 1 0,-3 5-107,3 5 1,-2 0 57,-4-1 1,-1 4-216,6-4 1,1 3-62,4 2 1,0 7-52,1 3 1,1 3 315,3 1 0,-3 8 0,5 0 0</inkml:trace>
  <inkml:trace contextRef="#ctx0" brushRef="#br0" timeOffset="1294">1485 794 7569,'10'0'-449,"-1"0"317,-5 0-14,2 0 233,1 0-68,-6 0 1,6 1 2,-7 4 0,0-1-2,0 5 1,0-4-20,0 5 34,0-7 1,0 10-76,0-3 1,1 3 69,4 2 0,-3-5-73,3 0 0,-2-2 63,2 2 0,-2 1-58,7-6 1,0 0 44,5-5 1,-6 0-85,1 0 1,0 0 72,5 0 1,-1-7-5,1-3 0,0 2 4,0-2 1,-1 1-8,1-6-1,0 2 45,-1 3 1,-4-1-41,0 6 0,0-5 87,4 5 1,-4 0-67,0 5 38,0 7 1,3 1-47,-3 7 0,-4-1-4,-6 1 0,0 0-255,0-1 124,0 1 63,0 0 0,5-1 66,0 1 0,6 0 0,-2 0 0</inkml:trace>
  <inkml:trace contextRef="#ctx0" brushRef="#br0" timeOffset="2328">2381 897 6986,'10'0'-650,"0"0"549,-7 0 434,10 0-184,-5 0 0,7 0 47,0 0 0,0 0-125,-1 0 0,-4-2-14,0-3 1,0 2 23,4-7 1,1 5 23,0-5-28,-1 1 0,1-6-48,0 0 0,-2 0 9,-3 1 1,3-1-7,-3 0 1,-2 1-116,2-1 103,-7 0-89,3 1 1,-6 4 56,0 0 0,-6 7-36,-4-2 1,-3 3 48,-2 2 1,-4 2-34,-1 3 0,0 1 21,6 4 1,-1 3 2,0-3 0,2 3 7,3 2 1,-1-1-6,6 1 0,-1 5 14,1-1 0,3 1-9,-3-5 0,4-1 5,1 1 0,1-5-6,4 0 0,3-2 5,7 2 1,1-2-6,4-3 1,-2-4-1,6 4 0,1-3 38,4-2 0,6 0-35,-1 0 0,0-2 1,-4-3 0,-1-3 1,0-7 1,1 1-5,-1-1 1,-1 0 5,-4 1 1,3-1-11,-8 0 1,1-1 4,-6-4 1,-4 4-2,0-4 0,-7 4-4,2 1 0,-3 5 6,-2 1 0,0 4-117,0-5 109,0 7-19,-7-4 0,-1 7 14,-7 0 1,1 0 4,-1 0 1,0 5-2,1 0 0,1 6-3,3-1 1,-3 3-23,3 2 0,-2 0 20,3-1 0,1 1 9,3 0 0,3 4-7,-3 1 0,3 0 15,2-6-18,0 1 0,7 0 11,3-1 0,3-5-9,2-5 0,-1-2-1,1-2 1,5 0 5,-1 0 1,2 0-2,-1 0 1,-2-6 2,6-4 1,-4-3-4,5-2 1,-8-5 47,3 1 1,-2-1-48,2 5 1,-4 1 11,4-1 1,-2 2 25,1 3 0,-1-1 71,7 6 0,-7-2-106,1 2 0,2 4 21,-1-4 0,0 3 14,-6 2 0,-4 2-7,0 3 1,-2-2-57,2 7 1,3-2 49,-3 2 0,-4 3-72,-1-3 1,-3 3 47,-2 1 1,0 1-15,0 0 1,0 1 16,0 4 0,-7-4-4,-3 4 1,4-9-114,1-1 100,-3 0 8,0 4 1,0-4-15,3 0 36,3-7 0,9 2-15,2-10 1,4 2 1,2-7 1,6 0 1,4-4 0,-4-3-6,-1-2 0,1 2 20,-2-2 1,1 3-14,-5 1 0,-1 0 5,1 0 0,0 2-7,0 4 0,-1 0 66,1 5 1,0 2-39,-1-3 0,-1 5 2,-3 5 1,3-2-22,-3 7 0,2 0 7,-3 4 0,3 1 26,-7 0 1,0 0-23,-5-1 1,0 3-40,0 2 0,0-2 34,0 2 1,-5-3-164,0-1 1,-5-5-17,5 0 0,-5-5-105,5 4 0,-1-5 271,1 1 0,3-4 0,-4-1 0</inkml:trace>
  <inkml:trace contextRef="#ctx0" brushRef="#br0" timeOffset="2561">4263 338 7569,'8'0'-477,"-1"0"1,-7 2 640,0 3 1,0-2-46,0 7 189,0-1-125,0 13 0,-7-4-98,-3 6 0,2 1-79,-2 4 1,-1 2 24,-9 3 1,2 2-109,-6 4 1,6 2-93,-2-3 106,-3 4 1,7 1-250,-4 0 0,4-7-6,1-2 318,7-4 0,-5-2 0,5 1 0</inkml:trace>
  <inkml:trace contextRef="#ctx0" brushRef="#br0" timeOffset="2760">4439 573 7569,'-6'15'-788,"1"-7"775,-10-3 0,4-2 188,-9 2 0,-3-3-139,-1 3 0,-1-2-1,-4 2 0,1-3-90,-11 2 1,5 5-284,-6 0 338,8-2 0,-11 13 0,6-4 0</inkml:trace>
  <inkml:trace contextRef="#ctx0" brushRef="#br0" timeOffset="3061">4278 955 7569,'14'-14'-1287,"-4"-1"1222,0 0 0,-2 6 321,2-1 1,-2 2-110,-3-2-19,-3-3-21,4 5 70,-6-7-198,0 7 0,-2 1 62,-2 7 1,-5 0-89,-5 0 1,4 0 103,0 0 0,0 5-81,-4 0 1,-1 6 64,0-1 0,5 3-10,1 2 1,5 0 93,-1-1 0,4 1-90,1 0 0,0-1 88,0 1 0,1-2-64,4-3 1,8 1-69,7-6 0,6 5 71,-1-5 1,4 2-155,5-3 0,1-2-26,9 3 118,-3-3 0,16-2 0,-5 0 0</inkml:trace>
  <inkml:trace contextRef="#ctx0" brushRef="#br0" timeOffset="4470">5365 720 7219,'0'8'474,"-5"5"-452,0-3 1,-1-2 98,1 2 0,2 0-100,-7 5 1,7-1 40,-2 1 0,-2 5-121,2-1 1,0 1 3,5-5 87,0-1 1,0 1-56,0 0 0,7-7 58,3-3 1,5-4-93,4-1 1,-1 0 34,7 0 1,-6-6-33,6-4 1,-7-3 34,1-2 0,2 1 0,-1-1 0,0-5 13,-6 1 0,1-1 0,0 5 0,-1 1 39,1-1 0,0 2-38,0 3 1,-6-1 159,1 6-150,0 0 1,3 11 112,-3 4 1,1 3-78,-6 2 0,0 0-29,-5-1 1,0 6-88,0 0 0,2-1 102,3-4 1,-4 0-75,4-1 0,-3 1 65,-2 0-70,6-7 1,-2-2 40,5-6 0,1 0-55,5 0 0,0-1 49,-1-4 0,1-3-54,0-7 0,-1 0 39,1 1 1,0-1 5,-1 0 0,1 2 53,0 3 0,-5-1-86,-1 6 125,-5 0 0,4 5-80,-3 0 1,-4 2 50,4 3 1,-3-2-35,-2 7 1,0 0 4,0 4 1,5 3-2,0 2 0,1-4 0,-1 0 0,-2-1 79,7-4 0,-5 2-73,5-3 1,-2-1 4,2-3 0,3-3-3,-3 3 1,3-3-32,2-2 0,-1-7-21,1-3 1,-2-3-8,-3-2 0,3 1 0,-3-1 1,3 0 37,1 1 0,-4 1-7,0 3 0,-5 2-32,5 3 154,0 3 1,4-3-76,1 10 1,0-2 88,-1 7 0,-4 0-37,0 5 0,-2-1-31,2 1 1,1 0-52,-6-1 0,0 1 84,-5 0-91,0 0 1,0-1 82,0 1-243,0 0 1,-5-1 48,0 1 1,-4-5-690,4 0 403,-7-7 400,11 3 0,-13 1 0,6 1 0</inkml:trace>
  <inkml:trace contextRef="#ctx0" brushRef="#br0" timeOffset="5895">6718 735 7302,'0'8'280,"0"-1"1,-7-6-213,-3 4 1,-1-2-98,1 7 0,-3-5 84,3 5 1,-1-5-116,1 5 1,-1-1 14,6 6 90,-7 0 1,6 0-111,-4-1 0,2 6 53,3-1 1,2 1-82,-7-5 0,6-1 95,0 1 1,2 0-62,2 0 0,2-6 46,2 1 0,5-7-6,5 2 0,1-3 15,0-2 1,4 0 0,1 0 1,4-2 3,-4-3 1,4 2-13,-4-7 1,6-1 3,-1-9 0,-2 2 6,1-6 0,1-2-12,4-9 1,-1 3 5,-4-7 1,4 4 12,-3-4 0,7 1-7,2-1 0,1-3 0,-6 3 1,-1 1 32,-4-1 0,3 1-34,-8-1 0,1-2 18,-6 7 1,0 0-12,-5 4 1,-1 3-16,-3 2 0,-3 9 16,3 6 0,-5 7-60,-5-2 1,-2 11 27,-2 9 0,-9 6-5,3 9 0,-3 1 0,3 3 1,-1-1 15,-4 6 0,4-2 25,-3 3 0,2 2-27,2-3 1,1 4 0,-1 1 1,0 0 3,1 0 0,4-5-52,0 0 0,7-8 25,-2-1 1,-2-1-4,2-4 0,1-9 1,4-1 14,0-4 1,6-3 26,4-3 1,1-5-28,-1-5 1,8-3 66,-3-7 1,3-4-59,-4-1 1,6-4 27,0 4 1,-1-1-17,-4 1 0,0 4 54,-1-4 1,1 9 46,0 1 1,-5 7-87,-1-2 1,1 3 2,5 2 1,-5 7 4,-1 3 0,-5 3 30,1 1 0,-4 6-23,-1 0 0,0 4-23,0-4 0,5 1-3,0-1-5,0-4 1,0 5 44,0-6 0,1-7-17,-1-3-49,3-3 38,7-2 0,-2-2-18,-3-3 0,1-3 18,-6-7 1,7 0 10,-3 1 0,0-6-2,0 1 0,-4-1 19,5 5 20,0 1-48,5-1 1,-1 2 53,1 3 0,0 3-43,-1 7 0,-4 0 54,0 0 0,-2 2-47,2 3 0,1-2 12,-6 7 0,2 0-53,-2 5 0,-4-1-32,4 1 37,-3 0 0,-2-1 55,0 1-146,0 0 101,0-1-139,0 1 123,0 0 0,0-5 5,0-1 11,0-5 0,2 4 4,2-3 0,0-4 21,6 4 0,-1-3-32,6-2 0,0-2 9,-1-3 0,3 4-2,2-4 0,-2-2 87,2 2 0,-2-4-75,-3 4 0,1-7 10,0 3 0,-2 0 23,-3 0-3,3-1-35,-5-5 30,7 0-35,-1 1 20,-6 5-15,5 3 2,-11 6 1,5 2-86,-7 2 7,0 5 0,0 5 64,0 1 1,-5-5-132,0 0 104,0-1 17,5 6 1,0-5-10,0 0 1,2-5 71,2 4-67,-2-5 0,11 2 24,-3-6 0,3 2 11,2 3 1,-1-4 5,1 4 1,0-3 56,0-2 1,-2-2-72,-4-3 0,4 2 29,-3-7 1,-3 5-4,-2-4 5,3 5 1,-2-9-19,4 4 0,-2 0-10,-3 0 0,-3 4 17,3-5 0,1 5-3,-1-5 1,2 5 5,-2-5 7,-4 7-35,6-3 0,-6 6 37,4 0-51,-3 0-50,5 0 1,-7 6 18,0 4 0,0-2 39,0 2 1,0 0-14,0 4 3,0 1 0,-5 0 9,0 0 1,0-1-13,5 1 1,0 1 9,0 4 1,0-4-5,0 4 1,-2 3 21,-3 1 0,4 4 4,-4 1 1,1 6-1,0-1 1,0 2-81,-5-2 1,4 4 59,-5 6 0,2-5-59,-2 0 0,-3-6 51,3 1 0,-3-1-161,-2 1 0,-1-8 38,-4 4 1,9-11-614,-4 1 746,4-4 0,-4-8 0,0-1 0</inkml:trace>
  <inkml:trace contextRef="#ctx0" brushRef="#br0" timeOffset="6273">8673 706 6292,'0'9'517,"0"1"-276,0-7-196,0 10 0,0-9 36,0 6 0,0-6 17,0 6 0,-5 0-85,0 5 1,-7 1 74,3 4 0,0 1-104,0 3 0,-3 4 63,-7-3 0,2 2-129,-2 3 0,4-7 75,5-4 0,-1 3-55,6-3 0,-5-4-106,5-5 179,0-7-35,-1 3 15,4-6 1,-5-8 24,7-6 0,0-3-22,0-7 1,0-1 18,0-4 0,0-1-10,0 1 0,0 0-178,0-1 1,-4 2-492,-1 4 666,0 3 0,-2 0 0,-1-2 0</inkml:trace>
  <inkml:trace contextRef="#ctx0" brushRef="#br0" timeOffset="7240">8937 720 7569,'8'0'-176,"-1"0"0,-7 2 178,0 3 0,0-2 102,0 7 0,0 1-84,0 9 0,-5-2 94,0 6 0,-5-4 7,5 4 1,-4-4-162,4 5 7,0-7 1,0 8-112,0-7 0,0 6 66,5-6 1,0-4 29,0-5 62,0 0 0,7-2-97,2-3 0,6-4 82,5-1 1,-2-1-40,6-4 0,-1-3 31,2-7 1,-3-5 5,-2 1 0,1-2 0,4 1 1,-4 4 2,-6-4 1,-1 4-10,1 1 1,0 0 4,-1 1 0,-4 5 9,0 4-5,-7 4 2,10 1 0,-11 6-26,3 4 0,-3 8-3,-2 2 1,0 1-3,0-1 1,0-4-5,0 4 0,0-4 82,0-1-75,0-1 55,6 1 0,1-5-45,2 0 26,4-7-2,-4 3 11,5-6-14,1-6-2,0-2 1,-5-1-12,-1 5 8,-5-5 69,9 8-68,-5-6 1,2 7-4,-1 0 0,-4 0 6,5 0-2,-7 7 1,9-4-42,-7 7 0,5-5 41,-6 5 1,6-6 28,-5 6 1,7-5-30,-3 5 0,0-7-6,0 2 0,-4-3 2,5-2 0,0 0 15,5 0 1,-1 0-12,1 0 0,-5 0 21,0 0 1,-1-5-13,6 0 1,0-5 0,-1 5 0,-2-1 12,3 1 1,-9 3-3,9-3 36,-4 4-30,4 1-40,0 0 0,-6 1 16,1 4 1,-5-3 1,5 3-27,-7-4 27,10-1 1,-6-1-5,3-4 0,1 2-2,-6-7 1,0 5 203,-5-5-113,0 7-2,0-10-86,0 5 1,-7-6-3,-3 5 0,-3-3-48,-1 7 1,-1 0 29,0 5 0,1 0-124,-1 0 0,0 0 75,1 0 0,4 7-53,0 3 0,2 3-36,-2 2-122,-3-1 1,11 1-108,-3 0 384,4-1 0,7 1 0,2 0 0</inkml:trace>
  <inkml:trace contextRef="#ctx0" brushRef="#br0" timeOffset="7439">9790 1029 7569,'14'-8'-783,"1"1"687,-7 7 14,5 0 0,-6 2 162,3 3 0,-2 8 9,-3 6 0,-4 3-27,4-3 0,-3 4-2,-2 7 0,0-3-24,0-2 0,0 7-13,0-2 1,0 4-74,0 0 95,-7 4 0,2 1-92,-9 0 1,1 1 51,-12 4 0,6-7-137,-6-2 0,6-4 80,-6-2 0,7-1-112,-2-4 1,-1-4-62,2-10 225,-1 3 0,-1-12 0,-2 6 0</inkml:trace>
  <inkml:trace contextRef="#ctx0" brushRef="#br0" timeOffset="7707">9069 147 6496,'-8'-8'-63,"-3"0"-134,6 3 1,-2 3 196,3-3 0,-5 4 0,-5 1 0</inkml:trace>
  <inkml:trace contextRef="#ctx0" brushRef="#br0" timeOffset="8088">8290 118 6793,'9'0'875,"-3"0"-1253,-6 0 0,-10 1 378,0 4 0,-6-3 0,8 4 0</inkml:trace>
  <inkml:trace contextRef="#ctx0" brushRef="#br0" timeOffset="8256">8099 44 6894,'-1'-8'14,"-4"3"97,3-3 0,-6 6-335,3-3 224,3 4 0,-11-6 0,5-1 0</inkml:trace>
  <inkml:trace contextRef="#ctx0" brushRef="#br0" timeOffset="8751">5556 29 10155,'0'-8'-537,"0"2"1,0 6-1</inkml:trace>
  <inkml:trace contextRef="#ctx0" brushRef="#br0" timeOffset="9750">132 294 6999,'-8'0'967,"2"0"0,4-2-275,-3-3-457,4 4-98,-6-12 1,7 9-129,0-5 29,0 5 0,-5-4-138,0 3-248,0 4 0,5-12 348,0 3 0,0 3 0,0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4:42.7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15 867 7275,'-8'0'90,"1"0"1,7-6 215,0-4 0,2-3-59,3-2 1,-2-1-10,7-4 1,-7 2-80,2-6 1,3-1-8,2-4 1,3-2 10,2-3 0,-1 1-36,1-6 0,0 0-8,0-6 0,-2 0-62,-4-4 1,3 3-16,-7-3 0,4 5-190,-4 5 1,0-2-259,-5 7 0,2 1 242,3 8 1,-4 4-445,4 7 1,-3 4-90,-2 0-265,0 7 962,-7-4 0,6 20 0,-6 4 0</inkml:trace>
  <inkml:trace contextRef="#ctx0" brushRef="#br0" timeOffset="230">544 485 6363,'-8'0'1002,"-5"0"-682,3 0 1,-10 0-116,-4 0 0,1 0-91,-1 0 0,-1 0-32,-4 0 0,1 0-149,3 0 0,-1 0 102,7 0 0,-1 0-380,5 0 0,1 0 345,-1 0 0,0 7 0,1 1 0</inkml:trace>
  <inkml:trace contextRef="#ctx0" brushRef="#br0" timeOffset="499">500 867 7569,'0'-14'-618,"0"-3"771,0-2 0,5 1 417,0-7 1,5-1-308,-6-8 1,8 1-194,-2-6 1,3 0-13,1-5 51,1 0 0,-5-2-278,0-3 0,0 3 109,4-3 1,-4 3-429,0 2 0,-5 8 488,5 7 0,-1 0 0,6 6 0</inkml:trace>
  <inkml:trace contextRef="#ctx0" brushRef="#br0" timeOffset="901">1014 559 7569,'0'-8'128,"0"-1"45,0 4-45,0 4 1,-6-11-136,-4 7 0,-3 1 65,-2 4 0,1 0-101,-1 0 1,-5 0 52,1 0 0,-1 1 2,5 4 1,1 3-4,-1 7 0,0 1-121,1 4 0,5-2 77,5 6 0,2-4-68,2 4 1,0-4 76,0 5 1,2-6 16,2 6 1,6-7 39,10 1 0,3-4-37,6-5 1,1 1 121,-1-6 0,5 0-68,1-5 0,-1-2 72,-5-3 1,1-8-58,-1-6 0,-6-2 75,-3 1 1,-4-3 33,-1-6 0,-2 4-91,-4 1 1,-2 4-104,-7-4 0,-7 6 63,-2-2 1,-9 5-357,-2 6 0,-9 2 147,4 7 1,-6 0-843,7 0 1010,-4 0 0,5 7 0,2 1 0</inkml:trace>
  <inkml:trace contextRef="#ctx0" brushRef="#br0" timeOffset="2400">1426 750 7569,'15'0'0,"-1"0"-494,1 0 331,0 0 1,0-2 405,-1-3-101,1-3 1,0-5-4,-1 3 0,1-3-55,0 3 1,-5-3 254,-1-1-142,-5-1-163,2 0 1,-8 2 55,-2 3 0,-1 4-95,-10 6 0,4 0 12,-9 0 0,2 0-93,-2 0 1,4 0 76,-4 0 0,4 0-111,1 0 1,1 5 67,-1 0 1,2 6 40,3-1 0,-1 3-17,6 2 1,0 4 6,5 1 1,-5-1 37,0-4 1,2 0-11,8-1 0,0 1 8,9 0 0,-2-2 9,7-3 0,4 1-20,2-6 0,-2 2 134,1-3-130,1-2 0,2 5 12,-2-7 0,3 0 2,-4 0 1,2-5 143,-1 0-146,3-7 0,-11 4 3,8-6 0,-1-1 4,6 0 0,-6-4-11,1-1 1,-6-1 11,6 1 1,-7 2 11,2-6-20,-4 6 0,-1-4-19,-1 8 1,-6-1-7,-3 0-14,4 1-5,-8 6-49,6 1 84,-7 7-125,0 7 1,0-4 61,0 7 0,-2 4-59,-3 6 0,4-1 36,-4-4 0,-2 0-66,2 0 1,0-1 84,5 1 0,0 0 9,0-1 0,0 1-54,0 0 166,7-1-130,-6-5 19,13 4 1,-6-12 86,6 4 52,1 3-90,0-6 0,-5 5 69,-1-7 0,1 0-47,5 0 0,0-2 97,-1-3 0,1 2-105,0-7 83,-1 0 0,1 0-89,0 1 1,-1 0-5,1 0 1,0-4-4,0 3 1,-6 2 53,1-2-121,0 7 77,5-11 1,-1 13-11,1-4 1,0 3-3,-1 2 111,1 0-105,0 0 0,0 5 13,-1 0 0,1 5 9,0-5 0,1 5-11,4-6 1,-4 3 2,4-2 0,-4-3-22,-1 2 1,-1-2 21,1-2 0,0 2-34,-1 3 1,-4-4 24,0 4 1,0-3-23,4-2 0,1 0 30,0 0 0,0-5 2,-1 0 1,1-6-17,0 1 1,-1 2 3,1-2 1,-5 0 21,0-5 1,-5 2-4,4 3-29,-5-3 14,2 5 1,-8-2-36,-2 1 1,0 5 15,-5-1 1,-6 4-4,-5 1 1,1 1-78,4 4 1,0-3 79,1 3 1,-1 3-57,0 2 0,2-2 44,3 2 1,-3 0 20,3 4 0,2 3-15,-2 2 1,7-2-2,-2 2 0,4-3 26,1-1 0,0 0-29,0 0 1,0 1 32,0 3 0,6-7-24,4 3 1,3-6 47,2 1 0,4 2-40,1-7 0,1 4 27,-1-4 1,-2 0-24,6-5 0,-4 0 68,4 0 0,1 0-40,4 0 1,1-1 6,-1-4 0,0-2-59,1-3 0,-6-3 41,1 3 1,-2-4-52,1-6 0,-1 4 42,-3-4 0,-4-1-42,4 1 0,-4-1 34,-1 2 0,-2 2-27,-4-2 1,3 2 16,-7 3 0,5-1-4,-5 0 7,-1 0 0,-4 1 0,-1 6-18,-4 3 1,-3 3 15,-7 2 0,0 2-22,1 3 0,-6-2 19,0 7 1,-4-1-14,4 6 1,-1 0 14,1 0 0,6-1-1,-1 1 0,0 0 12,6-1 0,2 1-15,2 0 1,4 4 10,1 1-8,0 0 0,8-6 36,6 1 0,3-2-28,7-3 1,-4-2 8,4-3 0,1-3-3,4 2 1,-4-2 1,-1-2 0,-6 0 32,2 0 0,1-2-35,-1-2 1,1 0-17,-2-6 1,3 1 16,2-6 1,2-5-12,-6 1 0,6-2 12,-1 1 0,2-3-26,3-6 1,-1 3 20,0-4 1,1 6-2,-1-6 0,6-4 56,-1 5 1,0-11-55,-4 1 0,-1 0 22,0-5 0,-1 3-14,-3-8 0,-4 8-7,-6 2 0,-6 6-18,1-1 1,-7 5-5,2 4 0,-3 4-24,-2 6-150,0 7 145,0 2 1,-7 6 22,-2 0 1,-4 4-48,-2 1 1,0 13 40,0 2 0,-4 1 29,-1 4 1,-4 6-32,4 8 0,-4 3 36,4 2 0,0 2 0,6 3 0,-1-3 3,0 3 0,7-3 98,3-2 0,4 0-68,1 0 1,1-2 62,4-2 0,5-5-40,10-5 1,-2-7-160,6-4 0,-4-4-195,4-5 1,-6-4 289,2-6 0,3 0 0,-1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4:41.5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627 588 7569,'-8'0'-608,"0"2"818,3 3 0,2-4 0,-7 4-164,-1-3 0,3 0 135,-2 2-122,0-2 0,-5 5 23,1-7 0,-6 4-16,0 1 1,-1 2-6,2-2 1,-4-4-69,-7 4 75,1 4 0,1-8-103,4 4 0,-9 2 50,4-3 1,-4 1-62,4-5 1,-1 0 44,1 0 0,4-1-59,1-4 0,6 2 65,-2-7 1,5-2-3,6-7 1,-3 2 58,7-2 1,7-4 9,8-2 1,9-2 34,6-3 0,4-6-78,6-3 0,2-3 146,7-2 0,-5 0-65,1-1 1,-3 6-149,2 0 1,2 6 86,-6-1 0,-1 10-300,-5 4 1,-4 4-88,-1 1 0,-6 7-234,2 3 1,-4 3 571,-1 2 0,-7 0 0,-2 0 0</inkml:trace>
  <inkml:trace contextRef="#ctx0" brushRef="#br0" timeOffset="519">907 853 6610,'8'-7'828,"3"-1"-583,-6-7 1,5 6-86,-5-1 1,2 2-8,-3-2 1,0-3-60,5 3-22,-5-3 0,7-2-48,-6 0 0,2 2 87,-2 4 1,-4-4-140,4 3 1,-3-3 65,-2-2 1,-2 0-38,-3 1 0,-3 4 43,-7 0 1,1 2-111,-1-2 1,-1-1-11,-4 6 0,-1-2-99,-4 2 0,-1 4-334,6-4 0,-4 3 72,4 2 437,7 0 0,-6-6 0,2-3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4:46.0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0 719 6455,'10'-10'-28,"0"0"1,-5 7 501,5-2-243,0-3 1,4 5-22,1-7 1,0 5-83,-1-5 0,1 1-28,0-6 0,4 5 26,1 0 0,0 2-118,-6-2 0,6-1 197,-1 6-89,1 0-123,-5 5 1,-1 0 175,1 0-87,0 7 1,-2 1-34,-3 6 0,1 3-81,-6 2 1,0-2-16,-5 2 1,-2-1 57,-3 2 0,-3-2-110,-6 6 1,1-4 70,3 4 1,-3-6-278,3 2 0,-3 1-438,-2-1-226,7-1 969,-5-10 0,11 4 0,-4-5 0</inkml:trace>
  <inkml:trace contextRef="#ctx0" brushRef="#br0" timeOffset="247">897 58 7410,'0'14'776,"0"-4"-553,0 0 0,-5 5-63,0 4 0,-6 7-18,1-1 1,-3 9-64,-2 5 0,1-1-11,-1 1 1,-5 0-156,1 5 0,-6 0-372,6 1 351,-7-1 0,9 1-126,-2 4 1,2-8-220,3 3 1,5-4 452,4-1 0,-3 3 0,0-4 0</inkml:trace>
  <inkml:trace contextRef="#ctx0" brushRef="#br0" timeOffset="441">1132 440 7569,'-14'6'-805,"-3"1"795,-2 3 0,2 1 207,-2-6 1,-2 5-218,1-5 1,-6 6-159,1-1 1,2 3 177,-1 2 0,-1 6 0,-4 2 0</inkml:trace>
  <inkml:trace contextRef="#ctx0" brushRef="#br0" timeOffset="1226">1147 719 7569,'15'-6'-735,"-5"2"517,-1-6 41,-5 7 393,9-3 500,-12 6-586,-1 6 0,-8 2-88,-7 7 0,2 1-89,4 4 20,-5-4 0,8 6-20,-4-8 1,2 1 59,3 0 1,3-1-119,-2 1 0,2 0 72,2-1 0,2-5-65,2-4 1,6 1 41,10-1 0,-2 0-33,6-5 1,-1 0 68,2 0 1,2-5 0,-2 0 0,-2-6 53,1 1 1,-6-3-67,2-2 0,1 0 75,-1 1 1,-1-1-58,-4 0 0,-5 1 35,0-1 1,-2 5-14,2 0 83,-4 7-32,-6-4-26,0 21 0,0-3-61,0 13 1,0-6 37,0 2 1,0 1-51,0-1 0,0-1 51,0-4-22,0 0 0,2 0 23,3-1 0,3-6-4,7-3 0,-1-3-5,1-2 0,4 0 6,1 0 0,5-2 38,-6-3 0,7-3-37,-1-6 0,-4 0 23,-1 5 1,-2-4-17,1 3 0,-2-3 30,2-2-30,-3 0 1,-1 2 55,0 3 0,-5 2 8,-1 3 9,-5 4 11,9-6 3,-12 7-92,6 0 30,-7 7 0,0 1-98,0 7 0,0-6 53,0 1 1,0 0-174,0 5 164,0-1 1,2 0-5,3-5 0,-2 3 8,7-7 1,1 0-3,9-5 1,-2 0 52,6 0 1,-4 0-51,4 0 1,-1-2 98,2-3 1,1 2-26,-7-7 1,6 0 9,-6-5 1,1 6-28,-5-1 0,-1 0 12,1-5 1,0 1 50,-1-1 0,-4 0-67,0 1 1,-5-1 101,5 0-93,-7-6 1,2 5-61,-10-4 1,0 5 61,-10 6 1,2-3-99,-11 7 0,-1 0-15,-4 5 0,4 2-81,1 3 1,-1 3-123,-4 7 1,1 1 87,4 4 0,-4-2-717,4 6 888,2 1 0,1 4 0,6 0 0</inkml:trace>
  <inkml:trace contextRef="#ctx0" brushRef="#br0" timeOffset="1482">2735 28 7569,'8'0'40,"-2"2"114,-6 3 1,0 3-12,0 7 0,-1-1 17,-4 1-58,-3 6 1,-2 2-198,0 7 0,-2 4 84,-7 0 0,1 7-123,-7-2 0,6 5 74,-6 5 1,1-3-256,-6 3 1,1 2 96,0-2 0,4 4-410,1-4 628,6 0 0,-4 2 0,8 1 0</inkml:trace>
  <inkml:trace contextRef="#ctx0" brushRef="#br0" timeOffset="2393">2720 940 7569,'15'-5'-610,"-1"0"419,-6-7 1,4 9 207,-7-7 338,6 0 1,-4-4-145,2-1 0,-2 0-40,-7 1 0,0 4-159,0 0 3,0 0 1,-2-3-75,-3 3 1,1 2 52,-11 3 1,3 4-92,-7-4 0,1 5 41,-2 5 1,4 3-23,-4 7 0,-1 1 8,2 3 0,-1 3-78,5 2 0,2 2 103,3-6 1,-1 4-6,6-4 1,0 5 48,5-6 0,2-1-39,3-8 1,8 1 83,6-6 0,7 5-66,-1-5 0,3 0 112,1-5 0,-1-2-61,-4-3 1,7-3 42,-6-7 1,6 1-23,-7-1 1,4 0 15,2 1 1,-1-3-45,0-2 0,1 2 11,-1-2 1,-6 2-66,-3 3 1,-4-1 58,-1 0 0,-1 7-124,1 3 74,-7-3 0,-1 8-31,-7 0 28,0 7 1,0 12 16,0 1 1,0-1-21,0-4 0,0 1 5,0 4 15,0-4 0,0 6-5,0-8 1,6-1 26,4-3 1,-2-2-20,2-3 1,0-3 2,5 3 1,4-5-24,1-5 1,-1 2 18,-4-7 0,0 0-1,-1-5 0,1 1 0,0-1 0,-5 5-2,-1 0 0,-4 5 0,5-4 0,-5 5 76,5-1-49,-7 4 24,10 1-36,-11 6 1,6 3-1,-3 5 0,-3 1-7,2 0 1,3-6 8,-2 1 0,5-5-7,-5 5 0,4-5 3,-4 5 0,7-7 58,-2 2 1,3-4-56,1-1 0,1-1 26,0-4 0,-1-2-22,1-2 1,1-9 4,4 3 0,-4-10 7,4 1 1,1-4-6,-1-1 1,6-2 94,-2-4 0,-1-1-92,2-3 1,-6-3 77,6 3 1,-7 1-35,1-1 1,-2 6 10,-3-1 0,0-2-104,-5 2 0,3 6 78,-7 8 1,1 4-162,-1 1 152,-3 7 0,4 3-110,-6 10 0,-1 5 49,-4 10 0,1 2-128,-5 8 0,-1-1-7,-5 1 0,5 4 71,1 0 0,-1 10-77,-5-5 0,0 7 98,1-7 1,4 4-7,0 1 1,2-5-20,-2 0 1,-1-6 79,6 1 1,-5-4-68,5-6 0,0-3 147,5-6-26,0-7 1,7-1-28,2-7 0,6-12 23,5-2 0,-2-12-56,6-4 1,-4-1 134,4-8 1,-1 1-65,2-1 1,2-8 74,-2 3 0,3-2-54,1 7 1,1-2-77,-1 7 1,2-6-53,3 6 1,2 0-162,3 4 0,-3 8 138,-6 2 74,-1 4 0,1 1 0,-1 0 0</inkml:trace>
  <inkml:trace contextRef="#ctx0" brushRef="#br0" timeOffset="2834">4204 998 7569,'15'9'-243,"0"-3"0,1-6 279,4 0 0,1-5 10,3 0 1,3-6 56,-8 1 0,6-8 1,-6-2 0,6 1-25,-6 4 1,-1-4-19,-8-1 1,2 0 10,-7 6 0,4-1-20,-4 0 1,0 5-206,-5 1 153,-6 5 0,-7-2-118,-7 6 1,-1 3 51,1 7 0,4 0-57,-4 9 0,-3 4 33,-1 2-93,3 9 147,-1-3 0,8 5-205,-1-7 196,0 1 0,5-6 62,1 1 0,5-6-42,-1 6 0,5-12 74,5 2 0,5-9-46,10 4 0,-2-7 99,6 2 0,2-8-58,9-2 0,-4-6 60,3 1 0,2-8-38,-2-2 1,1-4-9,-6 4 0,-6 0 23,-4 6 0,-2 1-22,-3 3 1,1-2 28,0 8 1,0-1 16,-1 5-70,1 0 1,4 5 25,1-1 0,0 8-193,-6-2 0,1 3-158,0 1 0,1-4 290,4 0 0,3 6 0,6 7 0</inkml:trace>
  <inkml:trace contextRef="#ctx0" brushRef="#br0" timeOffset="5562">5674 925 7569,'15'0'289,"0"0"-172,-1 0 0,1-2 46,0-3 1,0 2-5,-1-7 0,6 0 11,-1-4 1,3-3-15,-3-2 0,-1-1 40,7-9-59,-1 3 1,6-12 26,-1 4 1,2-4-62,3-6 0,4 0 41,6 0 1,-5 0-20,0 0 0,-6 0 16,1 0 1,-6-1-237,-8 1 0,-1 7 91,-9 3 1,-3 4-268,-2 6 0,-4 2-8,-1 8 53,0-1 1,-1 7 74,-4 3 0,-5 7 58,-10 7 0,2 3-15,-6 12 1,-6 7 39,-4 9 0,0 4 54,4 5 0,1-4-32,0 4 0,1 2 20,3-2 1,-2 0 0,2-5 1,4 0-6,1 0 1,2 0-20,-1 0 0,2-1-45,-2-4 0,4-5 1,5-9 183,-3 3-85,12-12 0,-6-3-52,7-13 1,7-8 34,2-12 1,6-3-56,5-6 0,-2 0 166,6-1 1,1-1-35,4-3 1,0 5 71,1-1 1,-1 2-32,1 9 1,4-4-81,0 8 1,1-1 127,-6 11 0,-1 0-67,-4 5 0,-3 0 21,-6 0 0,-2 2-40,-3 3 1,-4-2-44,-6 7 0,0-1-112,0 6 0,-1 5 92,-4-1 1,-3 1-140,-7-5 0,0-1 94,1 1 0,-1 0-82,0-1 1,1 1 80,-1 0 0,2-5-71,3-1 1,-3-5 8,3 1 86,4 3-41,-7-7 9,11 6 115,-5-7 25,7 0-68,13 0 0,-4 2 35,5 2 1,1-2-52,-5 3 0,3-2 72,2 2 0,-1-3-22,1 3 1,0-4 6,-1-1 0,3 0-55,2 0 1,-2-5 20,2 1 1,-2-8-32,-3 2 0,1-3 30,0-1 1,-1-3 5,1-2 0,0 2-23,-1-2 0,0 2-5,-5 3 0,3 4-91,-7 0 113,6 7 11,-9-4-27,4 7 1,-6 2-38,0 3 1,0-2 28,0 7 1,-5 0-101,0 4 1,-4 6 13,4 0 1,-5 1 22,5-2 1,-5-2 50,5 2 0,0-2-7,5-3 0,0 1 65,0 0-75,0-1 1,2 0 68,3-5 1,3-2-55,7-7 1,0 0 71,-1 0 1,6-7-36,-1-2 0,3-6 7,-3-5 1,-1 4 11,7-4 0,-6-1-27,6 1 1,-6-1-20,6 2 1,-7 2 19,2-2 0,-4 2-43,-1 3 1,-1 4 36,1 0 1,-5 7-34,0-2 32,-7 3-10,3 2-28,-6 7 1,0-4-88,0 7 1,0 0 102,0 4 1,-5 1-82,1 0 0,-3-1 65,2 1 1,3 0 17,-2 0 0,2-1-66,2 1 72,0 0 1,0-6 5,0 1-28,0-6 1,2 2 13,2-6-3,5 0 0,5-5 31,1 0 1,1-6-27,4 1 0,-4-3 18,4-2 0,-2 1-3,1-1 1,-2 0 3,2 0 0,-2 6 52,-3-1 1,-4 5-59,0-5 113,0 7-85,5-4 23,-1 7 0,-4 0-6,0 0-59,-7 0-4,4 7 1,-7 1-93,0 7 1,0-1 40,0 1 0,0-5 55,0 0-59,0 0 40,0 4 0,1-1 22,4-3-49,-3-3 72,11-7 0,-5-2-23,7-3 0,-5 2 7,-1-7 1,0 5 7,0-5 1,4 2-17,-3-2 1,2-3 26,-3 4 0,4 2-25,-3 2 1,-2-1 32,2 1 1,-5 0-28,5 5 143,0 0-135,4 0 1,-1 1 19,-3 4-10,3-3 1,-6 11 1,3-3 0,-2-2-61,-3 2 1,-4-5 48,4 4 1,-1-5 33,0 1-32,-2-4 13,11 6-21,-5-6 0,7 4-9,0-10 1,-2 2-7,-3-7 0,3 5 18,-4-4 1,3 4 22,-2-5 0,3 5-23,-3-5 1,-2 7 38,2-2 0,-6 3-38,6 2 1,-5 0-8,5 0 14,-7 0 0,10 7-77,-11 1 1,4 7 65,-6 0 1,5-6-53,0 1 39,0-7 18,-5 10 0,0-9-29,0 6 36,7-7-30,-6 3 7,12-6 1,-4-5-9,5 1 0,-4-6 13,0 5 1,-2-2-6,2 2 0,3 4 1,-3-4 0,-2 3 81,2 2 1,-1 0-78,6 0 1,-5 0 205,0 0-156,0 7 1,3-4-24,-4 7 1,3-5 17,-7 5 18,6-7-23,-3 10 0,7-11-6,0 2 1,-1-2-57,1-2 0,0 0 39,-1 0 1,3-2 28,2-2 0,-1 0-27,7-6 0,-6 6 9,6-6 0,-7 0-22,2-5 0,1 1 17,-2-1 1,6 0-29,-6 0 1,-1 1 48,-8-1-55,3 0 39,-11 1-177,4-1 0,-7 7 12,-4 3 1,-3 3 2,-7 2 1,0 0 46,1 0 0,-6 7 32,0 3 1,-1 3 89,2 1 1,6 1-95,-7 0 1,12-1 98,-7 1 0,9 5-49,-4-1 1,7-2 36,-2-3 1,3-7 151,2 8-148,0-4 1,7 2 80,2-3 1,11-4-59,4-6 1,4 0 57,2 0 1,-1-1-75,0-4 1,6 2 59,-1-7 0,2 5-35,-2-5 1,-3 7-5,4-2 1,2 3-30,2 2 1,4 0 2,1 0 1,-5 0-83,0 0 1,-4 2 54,4 3 1,-7 1-391,3 4 1,-6 3 165,-4-3 1,1 3-1165,-7 2 1382,1-7 0,8 12 0,3-4 0</inkml:trace>
  <inkml:trace contextRef="#ctx0" brushRef="#br0" timeOffset="7726">9672 881 7053,'9'-7'349,"4"-1"1,-10-7-365,7 1 1,-2-1 89,2 0 1,8-1-81,-4-4 1,4 4 74,-3-4 1,5-1-91,-1 2 0,7-6 65,-1 5 1,-2 1-93,1 4 0,-4 0 24,4 1 0,-6 4 26,2 0 1,-4 7-84,-1-2 98,0 3-24,-1 2 1,-5 7 5,-5 3 1,-2 0-38,-2 4 1,-6-1 35,-4 12 1,-2-6-60,2 6 0,-3-6 37,4 6 1,-3-7-5,2 2 0,-1-4-9,6-1 1,-1-2-6,1-4-74,3 4 85,-5-11 1,7 3 12,0-10 0,7-3 35,3-7 0,8-1 5,1-4 0,6 2 18,-6-6 0,6 4 9,-5-4 0,4 6 4,-4-2 1,-1 4-45,-4 1 1,0 5 65,-1 1 0,-4 5-50,0-1 0,-5 4 81,5 1-85,-7 0 0,3 1 4,-6 4-51,0 3 0,0 7-7,0 0 1,0 0-68,0-1 1,-1 1 98,-4 0 0,3-1-26,-3 1 0,4-5 7,1 0 0,0-5-72,0 4-11,0-5 51,6 2 0,1-7 49,3-4 1,3 1-27,-4-5 0,5-1 59,0-5 0,-4 0-51,0 1 0,0 1 55,4 3 1,-4-3-48,0 3 0,-5 3 107,5 3-34,-7-5 49,10 8 0,-11-4-102,3 10 1,-4-2 41,-1 7-71,0 0 1,0 4 42,0 1 0,0 0-47,0-1 1,0-4 50,0 0-76,0 0 45,0 4 0,2 0-1,3-5 1,-2 3 3,7-7 1,0 0 1,4-5 2,1 0 0,0 0-2,-1 0 46,1 0 0,0 0-42,-1 0 0,-1-2 77,-3-3-67,3 3 1,-9-4 16,5 6-27,-5 0-157,2 0 141,-6 6 2,0 3 0,5 0 7,0 1 0,6-7 1,-1 2 1,-2-1 10,2 0 0,0-2-15,5 3 0,-1-3 9,1-2 1,0 0-3,0 0 0,-1 5 65,1-1 0,0 1-60,-1-5 0,-4 0 199,0 0-150,0 0 0,4-1 8,1-4 0,-5-3 85,0-7 0,-2 0-101,2 1 1,3-1 105,-3 0 0,1 0-88,-1 1 1,3-3 86,-3-2 0,-2 3 10,2-4 105,-7 4-175,3 1-151,-6 0 0,-1 7-36,-4 3 0,-5 3 47,-10 2 0,3 7-288,-8 3 1,5 3 135,-4 2 0,1-1-414,-1 1 0,-4-5 614,3 0 0,4-1 0,0 6 0</inkml:trace>
  <inkml:trace contextRef="#ctx0" brushRef="#br0" timeOffset="8128">11275 499 7280,'8'0'134,"-2"0"0,-7 4 38,-4 1 0,2 7-81,-7-2 0,0 3-46,-5 1 53,1 1 0,-1 1-113,0 4 1,0-2 74,1 6 1,-1-4-50,0 5 0,2-3 43,4 3 0,-8 1-282,7-6 1,-4 1 96,9-2 1,-5-2-224,5 2 1,0-7 53,5-2 1,0-5 299,0 4 0,7-5 0,1 2 0</inkml:trace>
  <inkml:trace contextRef="#ctx0" brushRef="#br0" timeOffset="8418">11642 572 7569,'8'0'-441,"-1"0"213,-7 0 466,0 7 1,0-4-129,0 7 1,-2-2 0,-3 2 1,2 3-38,-7-3 8,0 3 1,-4 6-114,-1 1 0,0 4 75,1-4 0,-6 6-131,0-2 1,-1-1 31,2 2 1,2-1-153,-2 6 0,2-6 43,3 1 0,-1-7-171,0 1 0,1-4 335,-1-5 0,7 9 0,1-2 0</inkml:trace>
  <inkml:trace contextRef="#ctx0" brushRef="#br0" timeOffset="8653">11642 984 7209,'0'-15'443,"0"0"1,0-1-268,0-4 0,-1 2-49,-4-6 1,-2-1-48,-3-4 0,-3 4 9,3 1 1,-3 1-72,-1-1 0,-1-4-250,0 3 1,2 4-583,3 2 517,-3-4 297,5 6 0,-7-4 0,1 6 0</inkml:trace>
  <inkml:trace contextRef="#ctx0" brushRef="#br0" timeOffset="9805">11995 587 7569,'8'0'-1169,"-1"0"2226,-7 0-990,-7 6 1,4-2 38,-7 5 0,0 1 0,-4 5 1,-1 4-151,0 1 0,2 5 84,3-6 0,-3 7-102,3-1 0,-1-2 84,1 1 1,-1-1-135,6 2 1,-2 2 29,2-2 0,4-4-35,-4-1 0,10-9 95,5-1 0,4-2 0,6 2 0,-2-4-8,6-6 1,-4-5 5,4 1 0,-4-8 37,5 2 1,-7-4-7,1-6 1,-3 4 5,-1-4 1,0-1 84,0 1 0,-1 1-94,1 4 0,0 0-1,-1 1 0,-4-1 21,0 0 18,-7 7-7,10 1 20,-5 7-47,1 0 0,-3 7-37,-6 3 0,0 3-13,0 2 1,0-1-11,0 1 0,0 0 16,0-1 0,0 1 24,0 0 1,0-1-20,0 1 1,0-5-11,0 0 33,0-7-32,0 4 16,7-7 0,1-2 0,7-3 1,-1-8 8,1-7 0,0-1 24,-1 2 1,1 2-26,0-2 1,3 2 26,-4 3 0,4 4-24,-8 0 1,-2 7 49,2-2 0,-5 3-25,5 2 8,-7 0-12,4 7 1,-7 1-2,0 7 0,0-1 12,0 1 0,0 0-12,0-1 1,0 1-13,0 0 1,1-2 17,4-3 2,-3 3 1,9-10-18,-6 7 1,2-7 1,-2 2 6,-4-3-5,12-2 1,-6-2-11,3-3 0,3 3 10,-4-3 0,3 2 43,-2-2 0,3 4-39,-3-4 0,-2 2 98,2-2 1,-2 1-76,1-5 0,5 5 5,-5-1 0,0-3 21,0-2 1,-1 2-27,2-2 1,3 2 19,-3-2 1,-2-3-13,2 4 0,-5 0 19,5 0 1,-5 4 25,4-5-88,-5 0 1,4 0 67,-3 1 5,-4 5-143,6-9 128,-7 12-191,0-6 1,-2 18-19,-3 4 151,4 3 1,-6-3-6,7 0 1,-5-6 128,0 1-142,1 0-166,4 5 182,0-1 1,0-4-24,0 0 1,1-7 16,4 2 1,-2-3-13,7-2 1,0 0 33,5 0 0,-6 0 0,1 0 76,0 0 1,5 0-59,-1 0 1,-4 0 181,0 0-167,0 0 153,5 0-115,-1 0-84,1 0 41,0 0-17,-1-7 1,1-1-1,0-7 1,-5 2 5,-1 3 0,0-3 91,0 4 1,4-4-90,-3-2 1,-2 2 220,2 3-91,-7-3-189,11 5 0,-13-7-110,-1 0 1,-8 7-16,-7 3 0,-1 4 107,-4 1 1,4 1-289,-4 4 0,-1-2 104,2 7 1,-1-2 234,5 2 0,-6 10 0,-2-4 0</inkml:trace>
  <inkml:trace contextRef="#ctx0" brushRef="#br0" timeOffset="10437">13097 704 7569,'10'0'-180,"0"0"-126,-7 0 530,4 0-77,-7 7-271,0-5 245,-7 11-79,6-5 0,-11 6-1,7 1 0,-1 0-101,1 0 10,3-1 0,-4 1-30,6 0 1,0-1 98,0 1 0,0-5-97,0 0 84,0-1 1,6 6-50,4 0 0,-2-5 39,2-1 1,5-5-3,4 1 1,1 1 8,-5-1 0,-1 0 1,1-5 0,0 0 136,-1 0-135,1-7 0,0 1-5,-1-4 0,1-3 10,0 3 0,-5-3 0,-1-2 1,-4 6 1,5-1 0,-5 2-39,5-2 35,-7-3-10,4 11-21,-7-4-183,0 6 199,0 13 0,0-3-80,0 9 1,0-3 63,0-1 1,-5 0 23,0 0 18,0-1 0,11 1 0,3-2 28,5-3 1,1-4-58,0-6 1,1 0 102,4 0 0,-4-1-79,4-4 1,1 2 64,-2-7 1,3 0-52,-3-5 1,-2 1 100,2-1 0,-2-5-45,-3 1 1,-1-1 91,-3 5 1,2 1 66,-8-1-169,8-6 0,-10 4-72,2-2 1,-4 2 84,-4 3 0,-5 6-227,-5 3 1,-1 3 66,0 2 0,-6 2-226,-3 3 1,1 1-14,-2 4 1,6 8-427,-6-3 738,7 3 0,-3 3 0,6 2 0</inkml:trace>
  <inkml:trace contextRef="#ctx0" brushRef="#br0" timeOffset="10869">13568 866 7569,'14'0'-646,"1"0"1,-5 0 803,0 0-8,-7 0 1,5 2-185,-3 3 1,-3-2 98,3 7 0,-4-5-115,-1 4 1,2 1 65,3 5 0,-4-5 35,4-1 0,2 1-14,-2 5 1,6-2-11,-1-3 1,0 1-5,4-6 0,-2 0-7,7-5 0,-1 0-15,2 0 1,3-2 27,6-2 1,6-10-65,-1-5 0,0-9 61,-4-1 0,-6-2-40,1-9 0,-6 6 22,6-5 1,-6 0 64,6-5 1,-6 0-19,6-1 1,-5-4 9,4 0 1,-6-1-57,2 1 0,-4-3 24,-1-7 0,-7 2-113,-3 3 1,-4 5 75,-1 10 1,-1 4-140,-4 11 1,-3 4 41,-7 10 0,0 5 23,1 10 1,-6 7 60,0 12 1,-4 9 7,4 16 0,-4 3 46,4 7 0,-4 0-69,4 0 1,-4-2 31,4-3 1,-5 4-11,6 1 0,-6-3-89,6 7 0,-3-9 93,3 10 0,7-13 6,-2 3 0,2-1 0,-2 0 0</inkml:trace>
  <inkml:trace contextRef="#ctx0" brushRef="#br0" timeOffset="11136">12377 175 7569,'8'7'-465,"-1"-6"0,-7 8 247,0-5 218,0-2 0,0 11 0,0-5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4:58.7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1 353 7362,'6'8'-518,"-2"-1"607,5-7 0,-4 1 307,5 4 1,0-3-205,5 3 0,4-5-65,1-5 1,6 2-13,-2-7 0,4 0 2,2-5 1,-1 1-8,0-1 1,1 0-14,-1 0 1,1-4 14,-1-1 1,0-4-13,1 4 1,-6-6-16,1 2 1,-7 2-8,1 3 1,-4-3-110,-5 3-80,3-1 50,-12 6-80,6-1 1,-14 7 71,-2 3 0,-4 3 0,-2 2 0,-6 0 23,-4 0 1,2 2-113,-1 3 1,4-2 52,-4 7 0,1 0 35,-2 4 1,-2 1 57,2 0 1,4-1 4,1 1 1,6 0 11,4-1 0,-2 6 13,7 0 1,1-1 16,4-4 0,0 1-48,0 4 0,11-4 11,4 4 0,9-4-1,1-1 1,2-2-13,3-3 0,-1 1 7,1-6 1,4 0 17,0-5 1,2-2 26,-2-3 1,4-3 4,6-6 0,0-6 62,0 0 0,5-4-90,0 4 1,-1-1 153,-9 1-75,-3 4 0,-7-10-16,1 6 0,-8 1 6,-2 4 1,-5 0-42,-5 1 0,1-1-4,-6 0 0,0 5-187,-5 1 184,0 5 0,-7-7-147,-3 6 1,-4 0 38,-6 5 1,-3 0-130,-6 0 84,6 7 1,-3-4 52,6 7 0,-4 0-2,4 4 0,1 1-1,4 0 0,0-1 8,1 1 1,5 5-49,4-1 66,-3 1 0,7-5 4,-4-1 1,10 1 13,4 0 0,6-1 36,5 1 1,-1-2-58,11-3 1,-3-4 82,13-6 0,-1 0-69,5 0 0,-5-1 91,0-4 0,-6-5-24,1-9 0,2 2-43,-1-2-1,-1-3 117,-5 3 1,-4-2-99,-1 1 1,-4 8 222,4-2-214,-6 9 0,4-2 140,-8 7-68,1 0 0,-2 2-70,-3 3 1,1-2-4,-6 7 0,2 0-94,-2 4 34,-4 1 1,12 0 14,-3 0 1,3-1 45,2 1 0,1-5-70,4 0 0,3-6 40,6 6 1,2-6-88,3 0 1,-3-2-113,4-2 0,-4 0-585,-2 0 794,1 0 0,-1 0 0,0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4:59.7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1 177 7569,'10'0'0,"-1"0"0,-4 0-11,5 0 0,0 0 60,5 0 1,-1 0 123,1 0 1,0-7 184,-1-2 0,1 0-214,0 0 1,4-1-45,1-5 0,4 0-14,-4 1-63,6-1 1,-5 2-51,4 3 1,3-3 94,-4 3 1,2 2-67,-1-2 1,1 7 108,-6-2-202,-1 3 1,-6 4 83,-3 3 1,-3-2-73,-7 7 1,-2 0 4,-3 5 1,-3 4-99,-7 1 0,-1 1 11,-4-1 0,4-2 76,-4 6 1,4-4-56,1 4 1,2-4 76,3 4 0,-1-6 4,6 2 0,0-4-111,5-1 218,0-7 0,8 3 56,7-6 0,1-1-102,9-9 0,-1 1 127,6-5 0,4-1-82,0-5 1,6-1 60,-6-4 1,0 4-50,-4-4 0,-6 4-11,1 1 0,-8 1-8,3-1 0,-5 5-38,-5 0 0,-2 7 12,-3-2-38,-4 3-73,6 2 1,-9 7 61,-3 3 1,2 3-125,-7 2 1,2-1 78,-2 1 0,2 1 5,3 4 1,4-4 60,-4 4 0,3-4 72,2-1 0,7-2-69,2-3 1,4 1 13,2-6 1,5 5 90,-1-5 0,7 0-48,-1-5 1,-1-2 56,6-3 1,-9 2-69,8-7 0,-4 0 75,-1-4 1,4-1-73,-3 0 1,-4 0 108,-1 1 0,-4-1 119,-1 0-163,-1-6 0,-1 5-88,-3-4 1,-5 4 67,-10 1 1,-3 5-144,-7 1 0,-6 5 80,-3-1 1,-4 4-252,-2 1 1,1 0-65,0 0 0,1 1-195,3 4 0,-1-1-571,7 5 1061,-1 1 0,-1 5 0,-2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2.5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1 513 7569,'23'-7'0,"3"-1"0,-7-7 0,7 1-341,-1-1 222,3-6 141,1-2 1,5-2 170,1 1 1,1-1-102,-2-4 1,2 0-72,3-1 0,-3 6 60,-7-1 1,1 2-25,-1-1 1,-6-4-39,-3 4 59,-4 2 0,-3 1-14,-3 6-136,3 1 0,-11 4-57,2 0 0,-8 7 95,-6-2 1,-10 10-89,-4 5 0,-9 4 69,-1 6 0,-2 1-34,1 4 0,3 3 44,-7-4 0,6 5 3,-1 6 1,3-8 6,1 8 1,1-6 0,-1 10 1,3-6-3,2 1 1,2 2 1,4-1 1,2-1 12,-2-5 0,9 1-11,5-1 1,3-4-36,2-1 1,4-6 65,5 2 1,3-11-1,12-4 0,-2 2 11,7-2 0,-8-2 88,9-8 1,-4 2-2,3-7 0,-4 0-92,-1-4 0,1-1 116,4 0 1,-4 0-45,-1 1 0,1-1 43,4 0 0,-5 1-69,1-1 1,-5 0 2,4 1 1,-6 4-9,2 0 0,1 7-8,-2-2 1,1-2-11,-5 2 0,-1 0 14,1 5 0,-5 0-144,0 0 135,-7 0 0,8 7-87,-6 3 1,0-2-126,-5 2 147,0 0 1,-5 4-25,0 1 0,-4 0-15,4-1 1,-5 1-5,5 0 0,-5-1 43,5 1 0,-4 0-33,4 0 0,-5-1-31,5 1 99,0 0-3,-1-1 1,4-4 30,-3 0-49,10-7 0,-2 4 155,7-7-150,0 0 0,0-2 115,-1-3 1,1 2-100,5-7 1,-5 2 40,-1-2 0,1-3-27,5 3 0,-2-3 13,-3-1 1,3 4-23,-3 0 1,3 0-1,1-5 0,1 6 4,0-1 0,0 5-4,-1-5 1,1 7 32,0-2 1,-1 3-30,1 2 1,-5 0 1,0 0 1,-2 2 22,2 3-24,-4 3 1,-6 7-13,0-1 1,0 1 1,0 0 0,0 0-88,0-1 1,0 1 26,0 0-40,0-1 0,0 1 77,0 0 0,0-5-2,0-1 0,2-5-9,3 0 0,3-2 102,7-2 0,-6 5-37,1 0 0,0 0 12,5-5 1,4 0 5,1 0 1,1-5-37,-1 0 1,-4-6 87,4 1 1,-2-3-72,1-2 0,-3 0 51,4 1 0,-4-1-43,-1 0 0,0 1-22,0-1 0,-1 0-12,1 0 0,-5 6-9,0-1-42,-7 0 0,8 0 70,-6 0 0,2 7-64,-2-2 55,-4 4-219,6 1 0,-7 6 97,0 4 1,0-2 31,0 2 0,-5 0 15,0 4 1,0 1-14,5 0 1,-5 0 0,0-1 19,0 1 0,5 0 30,0-1 0,0-4-23,0 0 0,2-5 113,3 5 0,1-5-25,4 4 1,3-5-63,-3 0 0,3-2 85,2-2 0,0 0-80,-1 0 47,1 0 1,0-6 63,-1-4 0,1-3-49,0-2 1,4 0 67,1 1 0,-1-1-56,-4 0 1,5 1 12,-1-1 1,1 2 47,-5 3-81,-7-3 1,3 10-153,-6-7 224,7 7-213,-11-4 165,6 7-197,-7 0 141,-7 7 0,6-4-113,-4 7 1,-2-1-31,2 6 101,-6 0 0,9 0-61,-3-1 0,2 1 27,-2 0 33,4-1 1,-6 1-10,7 0 0,2-5 59,3-1 0,-2-5-48,7 0 0,-1 0 75,6 1 0,5-4-39,-1 4 0,3-3 6,-3-2 0,-1-5-11,7 0 1,-7-6 4,1 1 1,2-3 6,-1-2 1,4-1-12,-4-4 0,5 4 48,-6-4 1,1 4-46,-6 1 1,3 0 56,2 1 0,-2 1-36,2 3 1,-7-2 31,-2 8-64,-1-1 1,1 6 26,0 4 0,-7-2-108,2 7 100,-3 0 0,-2 10-43,0-1 0,-5 1-111,0-5 1,-2 1 76,3 3 1,2-2-27,-3 2 0,3-7 100,2-2-59,-6-1-13,4 6 27,-4-7 34,12-1-17,-4-7 1,11-2 19,-3-3 1,3 2-2,1-7 1,3-4 14,2-6 0,-1 0-4,7 6 1,-6-1 180,6 0-193,-7 1 0,3 0 99,-6 5 1,0-3-51,-1 7 1,1 0 42,0 5 0,-6 0-50,1 0 0,-6 7-33,0 3 0,-2 3 84,-2 2-206,0-1 0,-2 1 41,-2 0 1,2-1-186,-3 1 149,3 0 46,2-1 115,0-5-108,0 4 41,0-12 0,7 6 11,3-7 0,-2-7 6,2-3 1,-1 2 25,6-1 1,5-1-11,-1-5 0,1 0-3,-5 1 1,-1 1 10,1 3 7,0-3 1,-2 9 47,-3-5-61,3 5 5,-5-2-24,0 12 1,0 1-3,-3 3 0,-3 3-16,3-3 30,-4 3-108,-1 1 1,0 1 82,0 0-9,0-1 8,0 1 1,0 0 105,0 0 0,2-7-106,3-3 40,-4 3 0,12-7-1,-3 4 1,-2-3 4,2-2 1,0-5-4,5 0 1,-1-6-6,1 1 1,0-3-32,0-2 24,-7 7 1,10-5-3,-4 3 1,4-3-6,-3-2 1,0 1 8,-1-1 1,1 5 1,0 0 0,0 2 67,-1-2-74,1-3 1,0 12 32,-1-4 0,1 3-25,0 2 0,-1 0 75,1 0 0,-5 0-62,0 0 0,-5 2-130,4 3 128,-5 3 1,2 7-154,-6-1 0,0 1 42,0 0 1,-5 4-50,0 1 0,-4-1-1,4-4 0,-5-5 46,5 0 42,-6 0 1,9-1-68,-3 1 51,3-7 50,2 4 0,7-14 18,3-2 1,8-4 6,1-2 0,1 0 73,-5 0 1,-1 1-60,1-1 0,0 0 82,-1 1 1,1-1-97,0 0 0,-1 5 28,1 1 1,-5 5-14,0-1 1,-5 4-5,4 1-35,-5 0 69,9 0-201,-12 6 0,6 3 89,-7 5 1,-2 1-111,-3 0 75,4-1 0,-7 1 24,3 0 19,3-1 1,-6 1 26,3 0 12,3-7 18,-4 5-69,6-11 152,0 4-117,6-6 24,3-6 1,5-2 1,1-7 4,0 0 0,-1 0 19,1 1 0,0 4 1,-1 0 1,-4 2 1,0-2 0,0 2 46,5 3 33,-1 3-96,1-4 0,-5 6-9,0 0 49,-7 0-187,10 0 166,-11 6-148,11 3 112,-12 5 0,6 1-41,-7 0 1,1-5 32,4-1 1,-3-4 1,3 5 0,-4-5 64,-1 5 0,5-5-61,0 4 1,5-4 9,-5 5 0,2-5-5,-3 5 0,3-5 5,3 5 1,3-7 1,-3 2 1,4-2 38,6 2 0,-4-4-14,4 4 1,1-3 3,-1-2 0,4-2-12,-4-3 0,1 2-7,-1-7 1,-4 2-25,4-2 1,-4-3 25,-1 4 1,-1-4-9,1-2 0,0 0 7,-1 0 0,1-4-18,0-1 0,-5 6-3,-1 4 1,-4 0-5,5-5-29,-7 7 48,4-5-213,-7 11 197,0-4 1,-7 6-44,-2 0 13,-5 0 1,0 0-48,-1 0 63,0 6 0,6-2 12,-1 5 0,5 1 0,-5 5 1,2 1 29,-2 4 0,-1-4-42,6 4 1,-2-4 22,2-1 0,4 4-10,-4 1 0,3-5-28,2-5 29,0-1 1,2 6-3,3 0 1,3-7 40,7-3 0,1-2 7,3 2 0,-1-3 70,7 2 1,-1-2-97,6-2 0,-1-5 107,1 0 1,1-6-47,3 1 0,2-5-87,3-4 1,-1 1 31,-4-7 1,0 6-56,1-6 1,-1 2 42,-10-1 0,2-2-20,-1 6 1,-4 5-44,-6 6 1,0 5 51,-1-1 101,1 4-97,0 1 0,-2 6-110,-3 4 0,-4 5-18,-6 4 0,0-2-105,0 2 0,-6 3 80,-4-3 148,-3 1 0,-2 1 0,0 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4.4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1 677 7569,'9'2'-45,"1"2"70,0-2 67,5 5 114,-1-1-77,1-4 0,0 4-10,0-6 1,-6 0 54,1 0 0,0 0-10,5 0 1,-1-6-116,1-4 1,1 2 88,4-2 0,3-5-105,6-4 0,6-7 58,-1 1 0,5-4-80,-5-6 1,2-2 47,-1-7 0,-4 0 34,3 0 0,-3-1-28,-2 1 1,1 2 14,-1 3 0,-4-2-141,-1 7 1,-6 6 93,2 8 1,-9 4-116,-1 1-8,-7 0-59,4 7 0,-9 2 39,-3 6 0,-3 1 27,-7 4 0,1 3-33,-1 7 0,-5 5 38,1-1 1,-6 7-60,6-1 1,-3 3 78,3 1 1,2 1-5,-2-1-1,-2 5 6,1 1 1,-1 4-2,1-5 0,4 0 48,-4-4 1,2 2-53,-1-2 0,2 1-106,-2-12 0,2 4 112,3-8 1,1 3-90,3-8 0,2-4-4,3-1 201,3-3-93,9-9 1,3-1 88,9-7 0,2 1-69,-1-1 1,1 0 16,-1 1 0,-2-1 129,6 0 1,-1 1-23,2-1 1,2 0 63,-2 0 0,4 1-72,6-1 0,-4 7 58,3 3 1,-3 3-19,-2 2 0,-6 0-42,-3 0 1,-4 7-117,-1 3 1,-7 3 72,-3 1 0,-3 1-86,-2 0 0,0 0 50,0-1 1,-7 1-152,-3 0 0,-3-1 30,-2 1 0,1-5-12,-1 0 0,0-2 63,1 2 0,4-2-69,0-3 70,0-4 3,-4 6 66,5-7-65,-4 0 65,12 0 129,-6 0-123,20 6 0,-8-2-10,10 5 0,-9-4 132,4 5-134,0 0 0,0 0 35,0 0 1,-1-2 2,6 1 1,0 3-21,-1-7 1,1 0 4,0-5 0,0 1-12,-1 4 1,1-3 1,1 4-11,4-6 0,-4-1 1,4-4 1,-2 2 40,1-7 1,3 0-32,2-5 1,2 1 103,-6-1 0,4-1-97,-4-4 1,4 2 72,-4-6 0,6 4-32,-1-5 0,-3 6 3,3-6 1,-5 6-27,4-6 1,-6 7-6,2-1 0,1 2-81,-2 3 0,1 1 142,-5 3-122,-1-3 1,1 11 46,0-3 0,-5 4-35,-1 1-61,-5 6 29,9 2 0,-12 7-39,4 0 31,-3-1 0,-2 1-50,0 0 1,-5-1 75,0 1 1,-5 0-62,5 0 1,-4-1 41,4 1 0,-7-5-50,3 0 51,-5-1 1,1 6 5,4 0 1,-3-5-35,7-1-3,-6-5 3,9 9-9,-4-12 192,6 12-76,0-11 0,6 5 49,4-7 0,3 0 6,2 0 1,4 0-51,1 0 0,6 0 39,-1 0 0,1-5-49,-2 0 0,2-5-10,-6 5 1,4-6 15,-4 1 0,5 2 3,-6-2 0,1 0-7,-6-5 1,6 1-1,0-1 0,-4 5-56,-1 0 1,-9 1 74,9-6-135,-4 0 111,4 0-29,-7 7-6,5 2 14,-11 6-14,4 0-117,-6 6 55,0-4 1,-4 11-40,-1-3 0,-5 3 85,5 2 1,-5-1-51,5 1 0,-1 0 37,1-1 0,3-4 71,-3 0-126,4 0 128,1 4 1,1-1-66,4-3 1,-2-3 26,7-7 1,2 5 4,7 0 0,-1 0-3,7-5 1,-1-7 61,6-3 0,-6 2-64,1-2 0,-3 5 37,3-4 0,1 4-27,-6-5 138,-1 7-114,-4-4 4,0 7 0,-7 2-31,-3 3 0,-4-2-2,-1 7 0,-6 6-138,-4 8 1,-3 1 84,-2 4 0,1-1-114,-1 11 146,-6 1 1,3 4-57,-7 0 1,2 0-12,-1 0 0,-4 5-58,4 0 104,-4 0 0,-2-5-58,1 0 1,0-5-3,-1 0 0,2-1-2,4 1 0,-2-8-19,6-6-232,-6-7 16,10-4 127,-5-7 0,12-10-277,4-7 482,10 0 0,10-24 0,8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9:32.5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691 307 7569,'0'-8'-533,"-7"2"0,4 6 1063,-7 0 0,-1 0-265,-9 0 1,2 1-52,-6 4 1,-1 3-151,-4 7 0,0 0-2,-1-1 1,-4 8 7,0 2 0,-2 1-118,1 4 1,3-3 35,-8 8 93,8-3 1,-9 4-136,7-1 0,-6 0 44,6-4 0,5-1-74,4 1 32,7-1 0,4-6 29,9-4 1,3 3-79,2-3 1,13 1-2,7-5 0,6-7 72,3-3 1,7-4 100,3-1-94,4 0 1,1 0 76,0 0 0,-5-6-76,0-4 1,-6-5 176,1-4 1,2 2-89,-1-2 1,-6 1 98,-4-2 1,-8 9 52,3-4-221,-4 4 1,-6-3 64,0 5-108,-7 2 0,-3 7-10,-10 0 1,2 7 49,-1 2 0,-1 5-33,-5 0 1,0 1 29,1 0 1,4 4-54,0 1 0,7-1 50,-2-4 1,3 5 8,2-1 0,0 3 27,0-3 1,0-1 5,0 7 1,5-7-24,0 1 0,0 4-4,-5 2 1,0-3-40,0 3 1,-5-6 39,0 6 1,-8-1-45,-2 6 1,1-6-7,-6 1 1,-3-1-12,-1 6 1,-2-2-29,1-4 0,-3 2-117,4-6 0,-2-1-300,1-4 1,4-2 44,6-3 456,1-4 0,-1-6 0,0 0 0</inkml:trace>
  <inkml:trace contextRef="#ctx0" brushRef="#br0" timeOffset="2350">956 881 7569,'8'6'-176,"5"-4"0,-5 4 606,7-6 0,-1-1-188,1-4 1,0-3-62,-1-7 0,1 2-98,0 3 35,-1-3 1,0 5 44,-5-7-5,4 0 1,-9 1-118,5-1 0,-5 5 73,1 0 0,-5 7-159,-5-2 0,1-1-14,-5 1-17,-1 0 1,-5 5 37,0 0 1,1 5-29,-1 0 0,0 6 37,1-1 1,-1 3-4,0 2 1,1 4-28,-1 1 0,0 4 59,1-4 1,-1 1-8,0-1 1,2-2-2,3 6 0,-1-6-19,6 2 1,0-4 15,5-1 1,7-2-15,2-3 0,6 1 34,5-6 1,-2 0 3,6-5 1,1 0 84,4 0 0,0-7-95,1-2 0,4-6 103,0-5 0,7 2-87,-2-6 0,4 1 59,1-2 1,0-2-10,0 2 0,-6 2 84,-4-1 1,-3 4-103,-2-4 0,-1 4 8,-3-4 1,1 1-112,-7-2 1,1 2 72,-5 4 1,3 2-153,-4-2 0,4 3 96,-8 1 0,2 0-218,-3 0 166,-2 1 0,-2 4-43,0 0 42,0 7 43,-12-4 0,-1 7-69,-7 0 1,1 7 58,-1 3 0,0 3-38,0 1 0,-4 3 41,-1 2 0,1-1 32,4 7 1,-1-6-25,-4 6 1,4-2-1,-4 1 0,-1 4 7,1-3 0,1 2 15,4 3 0,0-6 40,1 1 0,5-6-50,5 6 1,2-7 36,2 1 0,6-2-32,4-3 1,5-1 60,5-3 1,2 2-17,8-7 0,-6 0 3,1-5 1,-2 0-2,1 0 1,4-7 6,-4-3 1,4-3 78,2-2 0,-1 1-87,0-1 0,1-1 75,-1-4 0,1 4-58,-1-4 0,-5 4-27,1 1 1,-7 0-9,2 1 1,-4-1-7,-1 0 1,-1 6 3,1-1 1,0 5-9,-1-5 0,-4 7 11,0-2 0,0 3 5,4 2 1,1 0-10,0 0 0,-5 0 4,-1 0-15,1 0 11,5 0 1,0 5-5,-1 0-88,-6 0 92,6 1 0,-6-4-67,6 3 1,-4-3 55,0-2 1,0 0-19,5 0-8,-1 6 68,1-4-16,0 4 0,-7-4 22,-3 3-18,-4-4 1,-1 13 8,0-5 0,-1 4-18,-4 2 0,-3 0-1,-7 0 1,5 1-70,0 3 1,1-2 64,-6 2 1,5 3-38,0-3 1,5 2 18,-4-1 1,5-9-30,-1 4 88,4-3-44,1 2 0,6-6 94,4-3 1,8-3-59,2-2 0,6-5 92,-2 0 1,4-6-59,1 1 1,1-3 60,-1-2 0,-4-4-68,-1-1 0,-1-1 21,2 1 1,2 4-18,-2-4 0,-4 4-2,-1 1 1,-2 1-91,1-1 0,-2 0 47,2 0 1,-7 6-134,-3-1 112,1 7-163,-2-11 86,5 13 33,-11-6 0,3 14-72,-10 3 0,2 3 92,-7 1 1,0 1-136,-5 0 1,2 1 70,4 4 0,-3-4-28,7 4 0,-5-2 41,6 1 0,-1-7 75,5 2 0,1-7-35,4 3 1,3-7 82,7 2 0,5-3 21,-1-2 0,6 0-59,-6 0 1,6-2 28,-6-3 0,6-3-35,-5-7 1,1 0 96,-2 1 0,-2-1-49,2 0 0,3 1 64,-3-1 0,2 0-108,-1 1 1,-4-1-8,4 0 1,-5 5-100,-6 1 123,4 5 0,-9-2-204,6 6 145,-7 0 1,2 5-91,-10 0 0,2 6 94,-7-1 0,5 3-111,-5 2 0,5 1 22,-5 3 1,2-2 20,-2 2 0,4-2 90,6-3 0,0 1 0,0 0 1,2-2 44,2-3 0,5 1-47,5-6 0,1 0 63,0-5 1,1 0-73,4 0 1,-4 0 36,4 0 1,-4 0 12,-1 0 0,4-5 5,1 0 1,-1-6 18,-4 1 0,-2 2-48,-3-2 1,3 0 50,-3-5 0,1 6-42,-1-1 0,3 5 71,-3-5-62,-4 7 1,6-5 28,-7 3-22,0 3-95,-5-4 0,0 17 76,0 4 1,0 3-114,0-4 1,0 6 87,0 0-25,0-1 0,0-4 18,0 0 0,0-6-18,0 1 1,6-7 65,4 2-5,3-3 1,7-2 15,-1 0 0,1-5-44,-5 0 0,-1-6 104,1 1 1,1-5-53,4-4 0,-2 2 84,6-2 1,-4-2-55,4 1 1,3-6 62,7 1 1,-1-2-52,6-3 0,-5 4-5,5-3 1,-1 1-15,1-11 0,2 4 8,-7-4 1,0 5-84,-4-5 1,-2 1 68,-4-1 0,-3-2-115,-6 7 0,0-5 56,-1 4 1,-1 6-140,-3 4 1,2 7-48,-7-1-59,-1 2 165,-4 3 1,-1 6 30,-4 3 0,2 8-68,-7 2 1,0 11 69,-5-1 1,1 9-44,-1 1 1,0 4 33,1 6 1,-6 2-60,0 7 0,-1 0 62,2 0 1,-3 1-1,-2-1 1,-4 1 55,4 4 1,-4-1-70,-2 6 1,1-7 64,0 2 1,1-3-49,3-2 1,1-8-50,9-7 1,-3-6 21,8-8-125,4-7 109,-1-2 41,27-25 0,-7 1 47,16-16 1,-2 3 119,2 1 1,5-4 8,1 0 1,-1 4-41,-5 6 1,1 4 98,-1-4 0,0 7-37,1 2 1,-1 2-16,1 9 1,-3-3-42,-2 2 0,-4 3 111,-6-2-193,-1 8 0,-5 5 32,-4 5 0,-5 1-145,-5 0 1,1 4 51,-5 1 1,-1 0-81,-5-6 1,0 1 25,1 0 0,4-6-39,0 1 0,5-7-33,-5 2-117,7-3 239,-10-2 1,11 2-47,-2 3 175,2-4-100,2 12 1,0-5 69,0 7 1,2 0-44,2 0 1,3-6 137,3 1 1,3 0-26,-3 5 1,3-6-45,1 1 0,1-7-5,0 2 0,1-3 1,4-2 1,-2-2-56,6-3 0,-4-3 37,4-6 1,-1-8 0,2-2 1,6-4-14,-7-1 1,12-1 56,-6 1 0,7-5-35,-3-1 1,1-6-1,-6 2 1,-1-3-36,-4-2 0,2 0 23,-6 0 1,5-1-89,-6 1 0,-4 5 90,-5 0 0,-2 13-398,2 1 104,-4 7 103,-6 10 0,-6 11 65,-4 17 1,-3 5-93,-2 14 0,-5 2 90,1 8 0,-2-7 1,1 7 0,4-5 58,-4 10 1,-1-7-50,1 2 0,1-5 64,4-4 1,7 1-52,3-7 0,3-2 93,2-7 0,2 1-42,3-6 0,3-6 82,7-4 1,4-7-10,1 2 0,4-10-72,-4-4 0,6-11 13,-1-4 0,2-3-6,3 3 0,7-4-376,7 4 1,2-4 154,8-1 1,-2 4 212,2 1 0,10-1 0,-4-4 0</inkml:trace>
  <inkml:trace contextRef="#ctx0" brushRef="#br0" timeOffset="2550">3984 87 7569,'-15'0'1367,"-6"6"1,-1 1-2724,-2 3 289,9 3 715,2-12 352,11 6 0,2-1 0,9 3 0</inkml:trace>
  <inkml:trace contextRef="#ctx0" brushRef="#br0" timeOffset="3594">6379 807 7569,'9'0'483,"-3"0"0,-7 0-991,-4 0 1,-4 0 558,-5 0 0,-6 0 627,1 0 1,-9 0-293,-2 0-326,1 0 1,-5 7-105,9 2 1,-1 4 75,6 2 0,1 5-43,4-1 0,2 1 69,3-5 0,-1 4-135,6 1 0,0-1-25,5-4 0,2 0-35,3 0 1,8-6 75,6 1 0,7-7 36,-1 2 1,9-3 51,5-2 0,4-2-54,1-3 0,-5-3 136,0-6 0,-6-1-71,1 0 0,-8-1 55,-1-4 1,-7 4-47,2-4 0,-9-1 83,-1 1 1,-7 1-182,2 4 0,-3 0 94,-2 1 0,-2 4-220,-3 0 0,-8 7 68,-7-2 0,-4 3-154,4 2 1,-4 7 62,4 3 0,-4 3-31,4 1 0,0-4-191,6 0 117,6 0 223,1 5 1,9-7-60,3-3 1,9-4 199,11-1 1,4 0-66,5 0 0,-1-6 180,6-4 0,-1 0-62,1-5 1,2 4 86,-7-9 0,5 4-9,-4 1 0,1 1-97,-2-1 0,-3 5 42,3 0 1,-4 7-28,-6-2 1,-3 4-83,-6 1 1,-7 6 59,-3 4 1,-3 5-142,-2 4 0,-5 4 66,0 6 1,-6-4-88,1-1 1,-3-4 8,-2 5 0,2-6 35,3 6 0,2-12-40,3 1 0,3-7 66,-2 3 0,8-7-46,6 2 1,10-12 28,4-7 0,6-3 24,4-7 0,-3 4-22,3-4 0,2 6 42,-1-2 0,-1-1 14,-5 1 0,-6 6 103,-3 4 1,-4 7 70,-1-2-99,0 3-41,-1 2 0,-6 7-17,-3 2 1,-3 9-54,-2 2 1,2 0 55,2-6 0,0 1-48,5 0 0,-4-6 14,5 1 1,2-7-12,7 2 1,-1-3-101,7-2 0,-1 0 108,6 0 0,-1-2-389,0-3 1,1 4 156,-1-4 1,2-2-420,4 3 633,-4-8 0,11 4 0,-4-7 0</inkml:trace>
  <inkml:trace contextRef="#ctx0" brushRef="#br0" timeOffset="4860">9113 748 7569,'-9'0'0,"-1"0"0,0 0-19,-5 0 168,-6 0 0,3 0 64,-6 0 0,-2 0-11,-9 0 0,3 0-166,-8 0 31,1 0 1,2 7-142,2 3 1,6-2 94,4 2 0,-1-1 22,7 6 1,1-5 77,8 0 1,-1-1-209,6 6 1,0 0 45,5 0 1,0-1-36,0 1 0,1 0 14,4-1 1,5-1 49,10-3 0,3-3 89,6-7 0,7 0-63,3 0 0,4 0 157,1 0 0,0-7-96,0-3 1,-7-8 63,-2-1 0,-6-1-74,-4 6 1,-4-1 130,-7 0 0,-5-4 87,-4-1-168,-4 0 1,-2 7-117,-4 3 0,-10-1 104,-10 6 0,-2 0-221,-3 5 1,-4 0 53,0 0 1,-1 2-175,6 3 1,5-2 71,-1 7 1,7 0-129,-2 4 168,4 1 1,3 0-59,3-1 0,4-4 160,6 0 1,8-7-82,7 2 1,6 2 162,8-2 0,2 4-74,4-4 0,-4 2 111,3-2 1,-3-2-77,-2 7 1,-6-5 77,-3 5 1,-1-1-19,-4 6 1,1 5 72,-11-1 0,0 7-64,-5-1 1,-1 3-41,-4 1 0,-5 5-69,-10 1 0,-3 4 64,-6-5 0,-2 0-91,-3-4 1,-4 4 76,-6 0 0,0 1-108,0-6 0,-5 0-5,0 1 1,1-2-81,9-4 0,3 1 40,7-11 0,4 3 82,1-12 0,8-2-154,1-8 0,7-5 70,8-9 1,0-3 112,0-2 1,13-9-79,6 4 0,8-6 153,2 1 0,7 1 18,3-6 0,10 5 145,5-5 1,-2 0 3,2-6 1,2 1-88,7 0 1,-7-1 3,3-4 0,-5 8-54,-1-3 0,-2 9 14,-7 1 1,0 3-2,0 2 1,-6 6-86,-4 3 1,-4 5 42,-6 6 0,-3 2-154,-6 7 46,0 0 1,-7 2 59,-3 3 1,-4 3-174,-1 7 1,-1-1 54,-4 1 1,-3 5-10,-7-1 0,0 2 42,1-1 0,-1-4-92,0 4 0,1-4 30,-1-1 0,5 0-46,0-1 202,7 1-190,-4 0 218,7-1 1,9-5-62,5-5 0,8-4 109,7-4 0,0 0-73,1-5 1,-1-1 73,1-5 1,-1 0-15,0 1 1,1-1 76,-1 0 1,-6 1-120,-3-1 0,-4 0 65,-1 0-180,-1 1 175,1-1-184,-7 7 109,-1 1 0,-7 14-113,0 3 1,-2 3 31,-3 1 1,4 1-110,-4 0 1,3 0 48,2-1 1,0 1 70,0 0 1,2-6 37,3 1 1,3-2-47,6 2 1,6-3 117,0-7 0,6 0-61,-2 0 1,9-2 105,1-3 1,7-3-18,-2-7 0,-3 1 30,-2-1 0,1 0-36,-6 1 1,2-1-41,-11 0 0,-1 0 112,-4 1 0,-5 4-52,0 0 0,-7 0 39,2-4 1,-5 1-65,-5 3 0,-3-3-106,-7 3 0,-6 3 28,-4 2 0,-4 4-141,-5 1 1,3 0-324,-4 0 1,4 1 225,2 4 0,6 2-261,3 3 1,4 3 489,1-3 0,1 3 0,-1 1 0</inkml:trace>
  <inkml:trace contextRef="#ctx0" brushRef="#br0" timeOffset="5118">10745 87 7569,'36'-18'-39,"-7"3"1,-6-3 21,-8 8 1,-2 2 434,-3-2-179,-4 7 1,-6-2-72,0 10 0,-3 3 0,-7 7 1,1 8-76,-11 6-48,-3 1 0,0 12 21,-6-3 0,-1 5 51,1 5 1,0 4-56,-1 5 1,1 1-146,-1 0 0,1 0-356,0 0 1,4-2 255,1-3 0,6 1-188,-2-6 0,5-5 371,6-4 0,2-8 0,7 4 0</inkml:trace>
  <inkml:trace contextRef="#ctx0" brushRef="#br0" timeOffset="5293">11113 366 7569,'-15'15'-1044,"0"-7"1029,0-2 1,-4-4 415,-1 3 1,-1-3-342,1 3 0,-2 3-294,-8 1 0,-4 5-298,0 0 532,-1 1 0,-1 6 0,-1 2 0</inkml:trace>
  <inkml:trace contextRef="#ctx0" brushRef="#br0" timeOffset="5568">10848 778 7569,'20'0'-46,"-1"0"1,-4-2-71,-5-3 151,-1-3 0,5-2 479,-5 0-277,-2 1 1,-7-6-191,0 0 1,-2 5 22,-3 1 1,-8 5-41,-6-1 1,-7 4 84,1 1 0,-3 0-172,-1 0 0,-1 6 16,1 4 0,5 5 2,-1 4 0,9-2 65,1 2 0,2 3 7,8-3 0,0 2-70,5-1 1,2-4 72,3 4 1,9-4-133,11-1 0,4 0 82,6-1 1,4-1-166,10-3 0,-3 2 179,3-7 0,-4 6 0,-1-3 0</inkml:trace>
  <inkml:trace contextRef="#ctx0" brushRef="#br0" timeOffset="6552">11892 851 7569,'6'15'208,"-4"0"1,11-7 531,-3-3-533,3-4 1,6-1 314,1 0-284,6-6 0,5-7-158,13-7 1,0-9 114,5 4 0,2-11-104,-2 7 1,0-10 57,-5-1 0,0 3-109,0-2 1,-6-1 50,-4-4 0,-5 2-81,-4 3 0,-5 4 40,-11 11 0,3-2-150,-7 6 1,0 1-106,-5 4 0,-7 7 108,-3 3 1,-4 3-39,-6 2 0,-3 8 29,-6 7 0,-1 6-114,1 9 1,-1 6 106,1 3 1,0 5-65,-1 5 0,1-3 90,-1 3 0,-4-2-6,0 2 0,-5-7 77,4 7 0,1-8-79,5 3 1,4-1 29,1-9 1,11 0-11,-2-4 1,10-7-55,0-4 0,10-9 65,5-5 0,14-3-6,6-2 1,7-12 22,-2-3 1,4-9 98,-5-1 0,0-2 0,-4-3 0,-2 3-112,-4 2 0,-1 4 199,-3 6 0,-9 0-36,4 1 1,-4 6 32,4 3 0,-5 3-53,-1 2 0,-5 7-45,1 2 0,-4 4-94,-1 2 1,5 0 92,0 0 0,0-1-106,-5 1 1,0 0 110,0-1-67,6 1 1,3-2 20,5-3 0,-4 1-43,0-6 1,0 0 38,4-5 0,6 0 5,0 0 0,-1 0 29,-4 0 0,0 0-32,-1 0 1,1-2 35,0-2 0,-1 2-29,1-3 1,0 3 16,-1 2 1,1 0-12,0 0 0,-5 0-5,-1 0 1,-4 5-3,5 0 1,-7 7-2,2-3 1,2 5 2,-2 0 1,6-1 0,-1-3 1,-2 2 50,2-8 1,1 1-49,9-5 1,-4 0 87,4 0 0,1 0-77,-1 0 0,4-6 60,-4-4 0,4-3 6,-4-2 0,4 1 14,-4-1 0,5 0 73,-6 0 1,-4 1-109,-5-1 0,-7 0 314,2 1-291,-4-1 1,-9 0-106,-6 1 0,-3 5 109,-7 4 0,6 2-346,-2-2 0,-1 4 48,1-4 1,1 5-53,4 5 0,0-2-535,1 7 0,-1-2 796,0 2 0,1 9 0,-1-2 0</inkml:trace>
  <inkml:trace contextRef="#ctx0" brushRef="#br0" timeOffset="9136">13538 866 7569,'23'0'34,"-4"0"1,-9 0 0,3 0 109,-3 0 0,3 0 17,2 0 0,0-7 0,-1-3 1,1-3-26,0-1 1,-2-1-86,-4 0 0,5 1 98,-5-1 1,-2 0-87,-2 1 1,-4 4-127,-1 0 77,0 7 0,-1-9-121,-4 7 1,-8 0 84,-7 5 0,-6 0-79,2 0 0,1 2 33,-2 3 0,2 3-8,-1 7 0,1 0 46,3-1 0,4 6-108,-4-1 0,4 8 46,1-3 0,1 4 23,-1 1 1,7-4 104,3-1 1,3 1-79,2 4 1,7-6 86,3-3 1,3-4-72,1-1 1,6-2 137,0-4 1,4-2-74,-4-7 0,4 0 83,-4 0 1,1 0-58,-1 0 1,-2-7 108,6-2 1,-6-4-24,2-2 0,1 0-46,-2 1 0,6-1-42,-5 0 0,-1 0 21,-4 1 0,0 1-110,-1 3 1,1-2 101,0 8 0,-1-6-107,1 5 1,-5-5 26,0 5 1,-5 0 32,4 5-166,-5-6 171,2 4-115,-6-4-33,0 6 1,-1 9 61,-4 1 0,1 6-5,-5-6 1,4 3 17,-5 2 1,5 0 8,-5-1 1,5 1-22,-5 0 0,7 0 17,-2-1 0,4 1 40,1 0 0,0-6-39,0 1 0,8-5 58,7 5 1,1-7-8,8 2 0,-4-3 7,4-2 1,1 0 70,4 0 1,-4-5-98,-1 0 1,-6-7 35,2 3 0,1-4-19,-1-2 0,-1 0 18,-4 1 0,-5-1-9,0 0 0,-1-1-12,6-4 0,-2 4-6,-3-4 1,1 9-12,-6 1-197,7 0 125,-4-4-74,0 5 126,5 3-58,-11 6 0,4 1 46,-6 4 0,5 4-54,0 5 0,0 1 77,-5 0 0,5-1 7,0 1 1,6-2 120,-1-3 0,3 1-85,2-6 1,4 5 3,1-5 0,6 0-31,-1-5 0,2 0 110,3 0 0,-6-7-56,1-3 1,-1-1-7,6 1 1,-7-3-4,-4 3 1,2-3-3,-1-1 1,-2 4 38,-8 0 0,3 0 9,-3-4 22,-4-1-18,7 0-137,-11 0 1,4 6 45,-6-1 0,-6 7-87,-4-2 1,-8 5 12,-1 5 0,-9 1 19,-2 4 0,1 3-89,-5-3 1,3 8 54,1 1 0,1 3 21,-1-3 1,6 2 7,-1 4 1,9 1 89,1-6 0,1 4-81,4-4 1,3 1 67,2-1 1,4-4-27,1 3 0,6-7 8,4-2 1,10-2 2,4 2 0,6-4-15,4-6 1,-1 0 93,6 0 0,-5 0-87,5 0 1,-6 0 100,1 0 1,-3-5-52,-1 0 1,-3-6 46,-2 1 1,1-1-44,-6 1 0,4-3-1,-4 3 1,4-1-54,-4 1 0,0-3 43,-6 3 1,1-8-43,0-2 1,-1 1 35,1 4 1,-5 5-162,0 1 161,-7-1-317,3-5 82,-6 7 137,0 1 0,-6 7 9,-4 0 1,-8 0 17,-1 0 1,-6 2-30,5 3 1,-4 3 17,4 7 1,1-1 10,4 1 1,-3 1-1,3 4 0,-3-2 19,9 7 1,0-6-3,0 6 1,5-7 1,-1 1 1,4-3 42,1-1 1,0 0-54,0 0 0,1-2 42,4-4 1,4 0-34,5-4 0,3-4 162,2 4 1,4-3-94,6-2 0,2 0-33,4 0 0,-4-5 52,3 0 0,2-5 13,-2 5 1,1-6 59,-6 1 1,0-3-93,1-2 1,-1-1 61,1-4 1,-1-1-43,0-3 0,-4-6-50,-1 1 1,1-1 36,4-4 0,-1-2-35,-3 2 1,2-2-1,-2 2 1,3-2-7,1-4 1,0 0-83,1 5 0,-6-4 58,1 5 1,-6-2-141,6 2 1,-12 3 84,2-4 0,-9 4-60,4 2 0,-7 4 48,2 1 0,-5 6-58,-5-2 1,-3 10 24,-7 6 1,-4 2 24,-1 2 0,-6 3 77,2 7 1,1 8-62,-2 16 0,1-1 82,-6 6 1,3 2-74,2 8 0,2-7 118,4 7 0,2-6-93,-2 6 1,2-3 81,3-2 1,1 0-52,3 0 1,-2-5-1,7 0 1,-4-1-54,4 1 1,0-3 40,5-7 1,0-4-61,0-1 0,1-6 53,4 2 1,3-4-54,7-1 1,0-5 37,0 0 1,-1-7 53,1 2 1,5-4-19,-1-1 0,6-5 78,-6 1 0,7-9 20,-1-2 1,3-2-98,1-7 0,2-2 16,3-8 0,-3 1-3,4-6 1,1 0 24,-2-6 0,2 0-12,-2-4 0,-3 3 39,4-3 1,-6-2-1,-5 2 0,3 0 8,-8 5 0,4 0-103,-8 0 0,3 2 62,-9 2 0,0 4-112,0 7 0,-5 1 60,1 4-130,-4 3 147,-1 12 0,-1 3-97,-4 6 0,-3 13 63,-7 7 1,-5 7-33,1 8 1,-3 2 7,3 7 1,1 5 1,-7 0 1,6 7 13,-6-2 1,2 1 4,-1-1 1,-7 8 15,6-3 0,-6 1-17,7-6 0,3-3 28,1-7 0,4-8-28,1-7 1,5-1 4,0-8 1,7-6-33,-2-4 0,5-7 34,5 2 1,3-10-10,7-4 1,6-6 2,4-5 1,2-3 90,3-6 1,-1-2-91,1-3 0,-3 8 116,-2-4 0,1 6-77,-6-1 0,-1 4 16,-4 6 0,0 7 83,-1 3 1,-4 4-86,0 1 1,-5 6-5,5 4 0,-7 5 7,2 4 0,1 2-53,-1 4 1,0 1 48,-5-6 1,2 4-46,3-4 1,-2-2 47,7-8-13,0 3 0,9-12-51,1 4 0,4-3 38,-4-2 0,6-7 63,-2-3 0,-1-3-52,2-1 0,-1 4 77,6 0 0,-3 0-68,-2-4 0,1-1 24,-6 0 0,-1-4 10,-4-1 1,0-1 5,-1 1 1,-1 4 31,-3-4 0,2 2-15,-7-1-66,0 2 39,-5-4 0,-2 8-120,-3 3 0,-8 4 65,-7 6 0,-7 8-78,-3 7 0,1-1 12,-6 6 1,4 3 25,2 1 0,1 4 14,4 1 1,3 1 6,6-1 1,0 1 53,0-1 0,7-5-45,3 1 0,4-7 26,1 2 1,1-4-10,4-1 1,10-2 21,9-4 1,4 3 71,2-7 0,4 0-55,0-5 0,5-2 62,-4-3 1,4 2-76,-5-7 1,-6 0 14,-8-4 1,1-1-8,-2 0 1,6-4-5,-5-1 0,-1 0 10,-4 6 0,0-6-36,-1 1 0,-4 4-10,0 5-21,-7 0-110,4 2 156,-7 2-165,0 19 1,0-7 83,0 14 1,-2-7-42,-3 6 1,3-2 98,-2-3 1,2 1-10,2 0-13,0-1 0,2 1-17,2 0 1,0-5 102,5-1 1,1-4-85,5 5 0,-5-7 133,0 2 1,-1-3-22,6-2-71,0 0 1,-1 0-2,1 0 1,-2-2-20,-3-3 1,3 4 19,-3-4 1,3-2-3,2 2 1,-1-4 25,1 4 0,-3-7-26,2 3 1,-2-5 36,7 0 0,2-1-40,-1 0 1,0 1 83,-6-1 0,-1 0-62,-3 1 1,3-1-15,-5 0 39,1 1-85,-3 5 0,-12 3 51,-4 6 1,-5 0-31,-4 0 0,-3 0 18,-2 0 1,-4 1-99,4 4 1,-1-3 9,-4 3 1,7-3 25,-7-2 0,8 4-54,-4 1 1,7 5 78,-1-5 1,2 6-110,3-1 1,-1 2 44,0-3 1,1 5-205,-1-5 1,5-2-149,0-2 138,1 3 1,-1-5 304,0 7 0,7-7 0,-4 4 0</inkml:trace>
  <inkml:trace contextRef="#ctx0" brushRef="#br0" timeOffset="9737">17551 337 7569,'10'-9'-391,"-1"5"307,-5 2 121,2 2 1,-6 6 41,0 4 1,0 5 36,0 5 1,-6 2-72,-4 8 1,-3-1 55,-2 1 0,-1 6-27,-4 3 1,2 3-158,-6 2 72,-1 0 0,2 7-102,4 3 0,-4 3 69,-2 2 0,4-2-38,2-3 1,2 0 44,2-10 1,1 2-168,-1-12 1,5-1 32,0-9 1,7-3-79,-2-6 0,7-5 249,8 0 0,0-7 0,9 2 0,-1-8 0,2-2 0,-2-12 0,6 3 0,-4-4 0,4 3 0,-4 0 0,4 1 0,-4-3-133,4-2 1,-6 2 116,2-2 0,1 1 266,-1-2 1,-1 4-16,-4-4 0,0-1 69,0 1 0,-1 1-51,1 4 0,-7 0 60,-3 1-289,-3-1 1,-4 2 69,-3 3 0,-3 4-78,-7 6 0,-6 1 64,-3 4 1,1 3-176,-2 7 1,2 6-10,-1 4 1,3 3-26,6 1 0,0 0 73,0 1 0,7-3 48,3-2 0,-1 1 72,1-6 0,0 1-66,5-1 0,2-6 91,3 1 1,3 0-77,6-6 0,3-2 62,2-2 0,4-4-2,7-1 1,6 0 112,3 0 0,-2 0-73,3 0 1,-6-1-51,5-4 0,-6 3 77,1-3 0,-8 4-62,-1 1 1,-6 1-176,6 4 0,-6-1 68,6 5 0,-7 0-430,1 0 0,3 3 72,-3-7 387,7 0 0,-3-5 0,7 0 0</inkml:trace>
  <inkml:trace contextRef="#ctx0" brushRef="#br0" timeOffset="10411">19300 748 7569,'-15'0'-12,"5"2"144,1 3 0,-1-2 40,-5 7 1,-4 0-1,-1 4 1,-6 3 102,1 2-429,-2 4 155,-3 7-176,1-1 142,6 0 0,-3 2 73,6 4 0,1-4-32,4 3 1,7-8 23,3-1 0,5-7-150,5 1 0,5-3 99,9-1-77,4-7 107,6-1 0,6-7 46,-1 0 1,0-7 6,-4-2 0,-6-6 108,1-5-81,-7-3 0,3-1-53,-6-1 1,-6 1 12,1-5 1,-7 1-50,2 3 1,-3-1 58,-2 7 0,-2-1-247,-3 5 0,-3 5 69,-6 1 1,-1 5-346,0-1 0,-4 4 462,-1 1 0,0 6 0,6 3 0</inkml:trace>
  <inkml:trace contextRef="#ctx0" brushRef="#br0" timeOffset="10646">19682 410 7569,'21'-21'-684,"-6"5"586,0-4 98,-7 4 642,-2 7-125,-4 3-447,-15 26 0,0-1 52,-16 20 1,2 1-209,-2 4 1,-5 0 65,-1 0 0,1 0-170,5 0 1,-1 2 82,1 3 1,0-2 0,-1 7 1,7-7-90,4 2 1,-1 0-262,5-5 456,-3 4 0,17-17 0,-6 5 0</inkml:trace>
  <inkml:trace contextRef="#ctx0" brushRef="#br0" timeOffset="10996">19829 807 6909,'8'0'739,"-1"0"-518,-20 7 1,3-6-148,-10 4 1,-3 3-91,-1 2 1,-2 3 89,1 2 1,-2 1-174,2 4 1,2 3 94,-1 6 0,6 0-154,-2 1 1,5-6 19,6 1 0,2-6 3,7 6 0,2-7 98,3 1 1,4-7-7,11-2 1,3-7 38,6 2 0,6-5-50,-1-5 0,5 0 136,-5-10 0,1 4-17,-6-9 1,-6-3 75,-3-1 1,-4-4-81,-1-1 1,-2 4 113,-4 1 0,-2 1-104,-7-2 0,-2 4-17,-3 7 1,-3-1-185,-6 0 0,-8 7 66,-2 3 1,-6 5-111,-4 5 0,2 3-56,-8 7 230,8 0 0,-11 12 0,6 4 0</inkml:trace>
  <inkml:trace contextRef="#ctx0" brushRef="#br0" timeOffset="11487">19932 954 7569,'0'10'-323,"0"0"202,0-7 0,0 10 183,0-3 0,0 3 228,0 2 1,-2-1-210,-3 1 1,4 0-190,-4-1 1,2 1 34,-2 0 145,3-1-141,-4 1 0,7-2 98,4-3 0,-2-4-72,7-6 1,0 0 46,5 0 1,4-1-42,1-4 0,1-8 36,-1-7 0,-4-6 14,4 2 0,1-6-13,-2-4 1,6 1-1,-5-6 1,4 5-34,-4-5 0,6 4 32,-2-4 1,4 2-4,1-3 1,-4 0 0,-1 5 0,-4-6 38,5 2 1,-7 2-39,1-3 0,-3 8 99,-1-3 0,-2 6-87,-3 5 0,-2 7-6,-3 7 1,-3 10-143,3 5 1,-10 17 96,-5 17 0,-10 5-92,-4 5 1,-4-2 66,-1 7 0,-1-2-109,1 2 0,-1 2 30,1-7 1,5 0 90,-1-5 0,7-5 1,-1 0 0,7-11 58,2 1 1,7-9 53,-2 0-105,3-11 0,14-2 110,3-7 1,4-8-52,1-7 0,4-6 83,11-8 1,-3-1-63,7 1 0,-6-1 127,1 1 1,2-5 7,-1-1 0,1-1-118,-2 2 1,-3 3-429,3-3 189,4 3 79,-1 1 1,7 1 0,1 0 0</inkml:trace>
  <inkml:trace contextRef="#ctx0" brushRef="#br0" timeOffset="11862">20740 881 7569,'0'8'-739,"0"-2"1222,0-6 0,-6 5-335,-4 0 1,2 2-206,-2-3 0,0 5 87,-4 5 0,-1 1-123,0 0 1,5 4 16,1 1 27,5 6 1,-7-10-3,6 4 1,0-4 68,5-1 0,0 0-120,0-1 0,2-1 36,3-3 1,4-3 57,11-7 0,3 0-16,6 0 0,1-7 45,-1-3 0,5-4 23,1-6 0,-1 4-55,-5-4 1,1-3 117,-1-1 1,-3 3-101,-6 1 0,0-1 89,-11 1 0,-2 1-73,-2 4 0,-4 0 99,-1 1 1,-8 0-76,-6 5 0,-8 2-97,-7 7 1,-7 2-67,-3 3 0,1 0-155,-1 9 1,6-1-191,-1 12 0,3-6 461,2 6 0,6-1 0,2 6 0</inkml:trace>
  <inkml:trace contextRef="#ctx0" brushRef="#br0" timeOffset="12022">21005 969 7569,'23'0'-123,"-3"11"-70,-11 4 188,-2 9 1,-6-6 568,4 7-308,-3-1 0,6 6-268,-3-1 1,-2-1 42,7-4 1,-5 2-708,5-6 676,0 0 0,4 1 0,1 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4.8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132 103 7569,'8'-6'-130,"6"4"170,-6-4 39,0 6 70,-2 0 0,-6-2-125,0-3 171,0 4-185,0-6 66,-6 7 0,-2 0-121,-7 0 0,0 0 108,1 0 0,-1 7-81,0 2 0,1 4-11,-1 2 1,5 0-64,0 0 0,2 4-22,-2 1 0,-1-1 119,6-4 0,0 0-35,5-1 0,0-4 22,0 0 1,2-7 45,3 2 1,3 2-42,6-2 0,8-2 92,2-8 1,4-3-46,1-7 0,1 0 11,-1 1 1,0-1 20,1 0 1,-2-4-42,-4-1 0,2-1 186,-6 1-188,-1 4 1,-10-7 36,-4 4-157,3 2 57,-7 2 0,4 2-45,-10 4 1,2 2-170,-7 2 0,-1 4-369,-9 1 401,4 0 1,-7 0-58,3 0 0,2 6 34,-6 4 0,6 3 235,-2 2 0,4 6 0,1 2 0,1 6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5.5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132 236 7569,'15'7'-203,"0"-4"34,-1 7 0,6-2 238,0 2 1,4 3 90,-4-4 1,4 0-16,-4 0 1,-1 1 17,-4 5 1,0 0-19,-1-1 1,1 3-1,0 2 1,-7 4 17,-3 7 1,-3-1-19,-2 0 1,-2 2 72,-3 4-532,-3-4-18,-7 11 129,-6-11 0,3 10 99,-7-7 0,1 5 36,-5-4 1,-1-3 49,1-7 0,-1 3-135,1-4 0,6-3 40,4-1 1,-3-9-75,3-1 0,-1-6 31,5 0 0,6-4 54,-1-4 0,7-6-12,-2-10 0,3-3 31,2-6 1,7-2 62,2-3 0,9-4-68,2-6 0,8 0 140,1 0-13,0 6 1,12-3 188,-6 7-131,5 0 1,-2 4 154,6 1 0,0 4-89,0 1 0,-1 4 34,-4-4 0,-1 6-67,-4-2 1,-3-1-56,3 1 1,-3-1 2,-1 2 1,-1 1-11,0-7 1,-4 6-3,-1-6 1,-4 5-98,4-4 1,-6 1-17,2-1 1,-9 1 93,-1 3 0,-6 9-133,0-4 0,-4 5 67,-4 0 0,-6 4-83,-10 6 1,2 1 57,-6 4 1,-1 4-82,-4 5 0,4 7 36,1 4 1,6-2 30,-2 1 1,4-1-13,1 2 0,2-2 12,3-4 0,-1-3 62,6 4 1,0-4-91,5-1 140,0 0 0,7-2-83,2-3 0,9-4 137,2-6 1,8 0-72,1 0 1,4-1 126,11-4 1,-8-2-57,8-3 1,-5-3-51,0 3 0,-1 2 39,-4-1 0,-4 4-3,-1-5-28,0 7 0,-12-9 26,2 7 0,-2 0 48,-3 5 0,1 0 17,6 0-111,-4 0 0,5 0-78,-2 0 1,-4 0 66,4 0 1,-2 0-52,2 0 0,2 2 61,8 3 1,1-2-166,3 7 40,-3-7 1,12 10-487,-4-3 368,-3-3 0,0 4-139,-7-6 0,-6 5-476,-3-5 813,-11 0 0,11 1 0,-4 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5.8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0 7569,'8'7'-433,"-1"-6"744,-7 12 684,0-11-2186,0 4 829,-7-6-57,-1-6 419,-7 4 0,1-11 0,-1 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5.9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7569,'0'15'264,"0"0"-115,0-1-335,0-6 95,0 6 91,0-13 0,7 6 0,1-7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7.3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424 293 7569,'15'0'-775,"-1"0"1428,1 0-334,0-6 0,-1-1 5,1-3 1,5-3-133,-1 3 1,9-9-110,2-6 0,-1 3 90,5-3 0,-3 1-195,-1-6 1,-8 7 75,-2 4 0,-4 4-131,-1 5 107,-7-3-163,-1 11 77,-7 2 0,-3 10-264,-7 10 224,-7 3 1,-12 13-20,0 3 1,-7 0 61,-4 5 0,0-1-38,0 11 0,-2-5 47,3 4 1,1-4 28,-1 5 1,5 0-58,-5 5 0,-1 5 2,-4-1 1,-3-2-16,3-12 1,-2 0 0,12-10 1,1-5 5,9-4-27,2-7 73,14-15 0,5-5-39,13-13 0,6-4 153,13-11 0,7-8-27,4 4 1,2-15 79,2 0 0,0-4-84,0 4 0,0-5 133,1 0 1,0 0-120,4 5 1,-1 0-15,6 0 1,-2 6-47,2 4 0,-4 0 54,-6 4 0,-1-1-100,-4 12 0,-8-1 18,-6 6 0,-7 5-18,1 4 0,-2 4 42,-3 1 1,-4 0 1,0 0 1,-5 5-17,5 0 0,-6 6 21,6-1-14,-7 3 1,9 2 17,-7-1-14,6-6 1,-3 4 0,7-7 0,-5 0-3,0-5 1,1 0-14,9 0 1,-2-5 14,6 0 1,-4-7 5,4 3 1,1-6-7,4-5 1,-4 4 96,-1-4 1,-1-1-90,2 2 0,1-6 149,-7 6 1,1-6-63,-5 5 1,-6 1 46,1 4-41,-7 0-224,4 1 167,-7 6 1,-2-4-157,-3 7 1,-3 0 49,-6 5 0,-1 0-81,0 0 1,-4 7 70,-1 3 0,-1 3-48,1 1 0,4 1 81,-4 0 1,4 0 8,1-1 1,2 6 23,3-1 1,-1 1-39,6-5 1,0-1 107,5 1 0,0 0-85,0 0 0,2-6 100,3 1 0,8-7-83,6 2 1,3-3 58,-3-2 0,4 0-21,6 0 1,2-2 4,4-3 0,-4-3 26,3-6 1,-3-3-45,-2-2 1,1-3 17,-1-2 0,1-4-11,-1 4 1,-1-3 37,-4 3 1,4-2-31,-3 6 0,2 6-35,3 4 1,-6 5 27,1-5 0,-7 7-2,1-2 1,-4 5-59,-5 5 0,3 3 56,-3 7 0,-4 1-155,-1 4 0,-3 1 45,-2 3 1,0 4-51,0-3 0,0 1 62,0-2 0,-2 2-566,-3-6 641,-3 0 0,-7 1 0,1 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8.4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525 1 7022,'8'6'831,"-2"-4"-354,-6 10-341,0-4 0,0 5 29,0 1 1,-1 0 100,-4 0-168,4 0 1,-7-1 48,3 1 0,4 0-16,-4 0 0,-1 0-15,1-1 0,-1 1-5,2 0 0,1 5-114,-7-1 1,6 5-186,-5-5 144,-1 7 1,1-4-73,0 7 0,0 6 111,-5 3 1,0 2-110,0 3 0,-1-1 38,-3 1 1,-4-5-163,-6-1 0,1-5 63,-1 1 0,-1-4-26,-3-5 0,3 1 3,-4-5-302,10-1 280,-3-4 1,11-5-587,-3 1 806,2-7 0,2 3 0,1-6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8.8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318 42 6989,'-14'0'130,"0"0"0,-4 5-87,-1-1 0,-4 6-71,5-6 1,-7 7-33,2-2 31,3 3 0,-4 2-33,5 0 1,-4 0 58,5 0 0,-1 0-96,6-1 106,-1 1 1,6 0-31,4 0 1,2 0-17,2-1 1,6-3 27,3-1 1,10-6 20,4 1 1,7-2 189,3-2-89,5 0 1,-7-6 34,6-3 1,-2-5-68,2-5 0,-4 4 86,-5-3 1,0-4-99,-1-1 0,-4 2 69,0-2 0,-10 6-33,0-2 0,-8 4-124,0 1 1,-12 2-75,-6 3 1,-7-2-155,-8 6 0,-1 1-296,-3 4 0,3 6 79,-4 3 466,4-3 0,2 13 0,-1-4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9.4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70 7569,'23'-9'0,"0"-1"0,-7 7 0,9-7-405,-7 5 236,-5 0 195,-1 5 170,-4-6-165,-1 5 0,-1-4 31,-6 10-33,0 2 0,-1 3-101,-4-1 0,2 0-30,-6 5 42,6 0 0,-3-1-73,6 1 139,0 0 1,0 0-36,0 0 0,6-2-13,3-3 0,8 2 32,1-6 1,7 4-2,-2-5 1,0 1 10,5-5 1,-8-2 5,7-2 1,-7-4 27,3-6-37,0 1 1,-1-1 11,-4 0 1,2 0-10,-2 0 1,-4 0 0,-5 1 1,-1 3-2,1 1 0,-1 6 127,-3-1-122,-4 2 0,5 4 1,-6 2 1,0 4-35,0 6 1,-1-2-6,-4-3 1,4 3-5,-4-2 0,3 2 33,2 2 0,0 0 2,0-1 1,7 0-10,2-4 1,9 2 33,5-7 1,0 2-6,5-1 1,-4-4 83,9 4 0,-3-3-50,3-2 0,-7-7 103,6-2 1,-12 2 8,3-3 1,-2 1-62,-2-5 0,-2 1 84,-8-1 0,3 0-64,-3 0 1,-3-1 38,-1-4 1,-3 4-112,-2-3 1,-2 2 2,-3 2 0,-8 5-84,-10 0 0,-5 6-116,-4-2 0,-4 4 1,-3 2-95,2 4 0,-3 1 2,3 3 0,3 5-98,2 0 0,4 0 57,5 4 279,-3-3 0,11-1 0,-5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09.8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56 7569,'14'-6'-758,"-1"-4"379,7 4 353,-11-6 0,10 9 267,-10-6 0,-1 6 18,1-2 28,-6 3-131,9 2-101,-10 0 0,4 2-99,-6 3 22,0-4 1,-2 11 61,-2-2 0,2 2-109,-2 2 0,1-5 44,-2 0 1,4 0 49,-4 5 1,3 0-133,2 0 1,0-5 58,0 0 1,7 0 5,2 5 0,3-6 25,2-4 1,4-2-12,1-2 0,7 0 46,1 0 1,2-2-31,8-2 0,0-8 102,5-7 0,-7-1-92,-3 2 1,-3 2 78,-1-2 0,-2 3-58,-3 1 0,-2 2 226,-2 2-217,-4 4 0,5 6 104,-6 0 1,-5 2-142,0 2 1,-6 4 58,2 6 0,1 0-166,-1-1 0,-1 6 50,-4-1 0,5 2-257,0-1 1,-1-2 126,-4 6 0,5-7 196,-1 3 0,7-4 0,-3-1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10.0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7569,'6'8'-641,"-5"0"501,4-4 286,-3-2-343,-2 4 1,0-6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9:45.5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0 765 7569,'0'15'53,"0"-7"-79,0-1 1,0-9 193,0-3 1,2-5 512,3-9 1,3-9-414,7-6 0,4-7-43,1 2 0,1-10-154,-1-5 34,-4 3 1,5-4-216,-6 6 1,-5-4 79,-1 9 1,0-3-939,0 8 663,-2 3 0,-2 0 8,0 6 297,0 8 0,-5-6 0,0 5 0</inkml:trace>
  <inkml:trace contextRef="#ctx0" brushRef="#br0" timeOffset="201">588 177 7569,'0'15'-126,"0"-7"0,-1 0 312,-4-3 0,-4-3 321,-5 3 1,-7-2-254,-4 2 1,-9-3-205,-5 2 1,1 3-362,-1-2 241,0 6 1,1-7-596,4 5 1,-2 1 130,1 5 534,8 0 0,-1-1 0,5 1 0</inkml:trace>
  <inkml:trace contextRef="#ctx0" brushRef="#br0" timeOffset="494">368 706 7569,'23'0'55,"3"0"65,-7 0-11,1-6 1,-5 3 45,-1-7 1,1 5 24,0-5 1,-2 0-24,-3-4 1,-4-1-14,-6 0 1,0 1-55,0-1 0,-6 2-1,-4 3-48,-10-3 1,2 11-118,-6-3 0,-1 4 46,-4 1 1,-1 1-98,1 4 1,6 3 61,4 7 0,-1 0-33,5 0 1,-3-1 67,8 1 0,4 1-11,1 4 1,3-4 24,2 4 1,12-4 11,3-1 1,11-2-58,3-3 0,7 1-4,8-6 1,7 5-737,3-5 801,9 0 0,4-5 0,7 0 0</inkml:trace>
  <inkml:trace contextRef="#ctx0" brushRef="#br0" timeOffset="2344">1397 839 7569,'0'14'809,"0"-5"-453,0 4-341,0-12 0,1 6 203,4-7 1,-2 0 22,7 0 1,0-2-45,5-3 0,-1-3 0,1-7 0,6 1 2,4-1 0,-1-1-23,6-4 0,-2 2-37,11-6-58,0-1 1,7-4-54,3-1 0,-2-4 81,7 0 0,-12-7-8,2 2 0,-14 3 35,-1 2 1,-9 2-172,-1 3 1,-9 6-217,-5 4 27,-3 2 1,-4 4 74,-3 3 1,-3 4-51,-7 6 0,-1 2-107,-4 2 182,4-2 1,-7 11 2,4-3 1,-3 8 33,-2 1 0,3 3 2,6-3 0,-1-1 6,-4 7 0,4-1 15,-4 6 1,9-1 14,1 0 0,5-1-44,-5-3 34,7 3 0,-4-6 91,7 8 0,7-7-93,3-4 0,8 2 53,1-1 1,7 0-45,-1-6 1,3-4 30,1 0 0,-4-7-25,-1 2 0,-1 2 43,1-2 0,3-1 7,-8-4 1,2 0 75,-1 0 1,-2-1 24,6-4 1,-4 2-71,5-7 0,-1 0 49,5-5 0,1 1-61,-1-1 1,1-5-12,-1 1 0,0 1 28,1 8 1,-7-1 30,-4 6 0,3-5-17,-3 5 0,1 0 50,-6 5-68,1 0 1,0 0 0,0 0 1,-6 0-43,1 0 0,0 0 45,5 0 1,-6 5-86,1 0 0,0 0 75,5-5 1,-1 0 37,1 0 0,0 0-17,0 0 0,-1-2 6,1-3 1,5-1-6,-1-4 0,1-3 22,-6 3-49,1-3 0,-2-2 21,-3 1 0,-3 4-67,-7 0 1,0 5 60,0-5 1,-9 7-101,-5-2 1,-3 3 48,-7 2 1,1 0-4,-2 0 1,-1 5-31,7 0 0,-7 7 45,1-2 1,4 3-53,1 1 48,-3 1 1,5 0-7,-6-1 0,6 1-3,-2 0 1,6 4-79,4 1 83,-3 0 0,11-6-8,-3 1 1,4 5-1,1-1 0,6 1-77,4-6 1,5 1 70,4 0 1,-2 0 15,2-1 0,2-4-20,-1 0 0,6-7 24,-1 2 0,-2-3-25,1-2 0,-1-2 71,1-3 0,4-3-33,-3-7 1,2 1 71,3-1 0,-6 0 4,1 0 1,-2 1-70,1-1 1,-3 0-2,-6 1 1,-2 4 5,-3 0 0,-2 7-65,-3-2 62,-3 3 1,3 2-34,-10 0 0,1 7-24,-5 3 1,-1-1-117,-5 6 0,0-3 91,1 7 0,1-3-18,3-1 0,2 1 23,3 4 0,3-4 13,-3 4 1,4-4 47,1-1 0,0-5-85,0 0 123,6-1 1,4 5-50,10-5 0,-2-2 7,6-7 1,-4-2 72,4-3 1,1 2-75,4-7 0,-4-1 55,-1-9 1,-4 4-47,4-4 0,-6 4 25,2 1 1,-4 1-24,-1-1 1,-5 5 10,-1 0 18,-5 7-5,9-4-65,-12 7 0,6 7 44,-7 3 1,0 3-132,0 2 0,-5-1 70,0 1 0,0 0-13,5-1 1,0 1 41,0 0 1,0-1 0,0 1 0,0-5 2,0 0 1,7-7 7,2 2 0,5-3 37,0-2 0,1 0-45,0 0 0,-1 0 27,1 0 1,5-5-16,-1 0 0,1-7 31,-6 3 0,6-5 19,0 0 1,6-1 7,-2 0 0,-1 6-7,2-1 0,-1 2 4,6-2 0,-6-2-48,1 7 0,-6 1 23,6 4 0,-6-5-56,6 0 0,-12 0 54,2 5 1,-4 5-32,4 0 1,-7 6 19,-3-1 0,-2-2-159,2 2 98,-3 0 1,2 4-12,-8 1 1,0-5-9,-6 0 0,6-2 43,-6 2 0,2 3-36,-2-4 0,-3 0-4,3 0 14,3 1-20,1 5 110,6 0 0,2-2-34,2-3 1,5-2 76,5-3 1,3-4-34,2 4 1,-1-3-47,7-2 0,-2 0 89,1 0 1,2-2-72,-6-3 1,4-1 74,-4-4 1,-1-3-67,-4 3 1,3-3 7,-3-2 0,3-4 15,-8-1 0,-2 0 4,2 6 1,-7-1-112,2 0 0,-4 1 88,-1-1 0,-6 5-218,-4 0 0,-5 2 63,-4-2 0,1 4-297,-7 6 0,7 0 148,-1 0 1,1 0-360,-2 0 1,4 5 178,-4 0 0,4 6 448,1-1 0,0 3 0,1 2 0</inkml:trace>
  <inkml:trace contextRef="#ctx0" brushRef="#br0" timeOffset="3077">4087 956 7569,'19'-5'-477,"1"1"327,-1-1 1,-4 0 150,0 0 255,-1-7 1,-4 11 71,0-4 92,-7 3-179,4 2-150,-7 7 0,-5 1 40,0 7 1,0-1-15,5 1 0,-5 0-52,0-1 0,0 6 69,5 0 1,0 1-133,0-2 0,0-2 61,0 2 1,0-2-99,0-3 1,2 1 22,3 0 1,3-5-63,7-1 1,0-5 7,-1 1 0,1-4 55,0-1 0,4-6-36,1-4 1,6 0 52,-2-5 1,-1 4-21,2-9 0,-1 4 7,6 1 1,-3 1 59,-2-1 0,3 0 5,-4 1 1,4 0-23,1 5 1,-4 2 45,-1 7 1,-6 0-30,2 0 21,3 0 1,-7 2-35,4 3 0,-10 3-23,-6 7 0,-2 1-17,-2 3 0,0-2-8,0 2 0,0-2-81,0-3 0,0 3 102,0 2 1,5-7-47,0 3 1,6-4 32,-1 4 1,3-2 49,2-3 0,6-4-55,4-6 0,2 0 97,3 0 1,1 0-49,3 0 0,-3-6 58,3-4 0,-4-3-70,-6-2 0,2-5 7,-6 1 1,0-7 7,-6 1 0,1-1-4,0 1 0,-2 3-83,-3 2 94,3 4-58,-12-6 0,6 8-9,-7-1 1,-2 7-152,-3 3 74,-3-3 1,-7 6 50,1-3 1,-3 5-10,-2 5 1,3-2 2,-4 7 0,-1 5 11,1 5 0,0-1-31,6-4 1,-1 4 23,0 1 1,6 1 41,-1-1 0,7-4-20,-2 4 0,3-4 48,2-1 1,8-2-11,7-3 1,4 1 80,6-6 1,3 0 0,-4-5 1,9 0-55,1 0 0,2-7 57,-2-2 1,-1-4-62,6-2 1,-4-1 4,4-4 0,-7 4-13,3-4 0,1 4-8,-2 1 0,5 2-24,-5 3 0,6-1 36,-6 6 0,0 0-28,-4 5 1,1 0 15,3 0 1,-1 0-169,6 0 1,8 0 52,12 0 1,1 0-145,9 0 0,-2 0-253,2 0 1,-4 0 484,-6 0 0,6 0 0,2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10.4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180 304 7569,'0'-7'-434,"0"1"0,-1 6 525,-4 0 1,2 0-29,-6 0 0,4 0 4,-4 0 0,0 0-11,-5 0 0,5-5-9,0 0 1,-1 1-2,-3 4 0,3-6-128,1-4 0,6-2 14,-1-2-34,2 1 94,2-1 0,0-2-63,0-2 1,6-2 30,3-3 1,8-2 1,2 7 1,1-2 29,-2 2 0,-3 7 1,4-3 1,1 5 43,-2 0-43,7 3 0,-5 6 43,3 0 1,-2 0 7,-2 0 1,-6 6-7,1 3 1,-2 5-26,-7 4 0,-2 4-88,-8 5 0,-4 7 87,-9 3 1,1 3-48,-6 1 1,5 2 29,-5 3 1,0-7-8,-5 2 1,5-3 5,0 4 0,1-1-11,-1 1 0,2-7-127,2-3 1,4-3 78,-3-1 0,7-7-291,2-2 355,0-10 0,1 3 0,2-4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10.9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28 8331,'7'0'664,"-1"0"1,-6-1-841,0-4 1,2 4-252,3-4-378,-4 3 805,5-4 0,-6 5 0,0-5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5:56.6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718 1423 5950,'0'8'-27,"-6"-2"-11,5-6 50,-5 0 67,6 6 1,-2-5 9,-3 4 14,4-3 637,-5-2-610,6 6 297,0-5-4,0 5 1,-5-4-300,1 3 0,-3-4 172,3 4-264,2-4 1,-10-1 89,3 0 1,1 5-125,-1-1 0,0 1 56,-5-5 1,0 0-82,0 0 0,-4 2 102,-1 2 1,-5-2-171,1 2 0,-5-2 44,-4-2 1,1 0-55,-5 0 1,2 0 17,-8 0 1,9 0 80,-9 0 1,8 0-104,-2 0 1,6 0 86,3 0 1,1-2-46,7-2 0,1-2 30,4-4 1,6-2-26,4 3 1,2-3 65,2-2 0,6-5 85,4 1 0,8-2 65,5 2 1,9-4-49,5-5 1,3-1 67,1 0 0,1 1-71,-1-1 1,1 2-33,-1 3 1,-6-3-55,-2 3 0,-4 1-124,-2-1 1,-4 6 12,0-1 0,-6 4-384,2 5-858,-4 3 1336,-1 6 0,-6 6 0,-2 2 0</inkml:trace>
  <inkml:trace contextRef="#ctx0" brushRef="#br0" timeOffset="475">1008 1727 7569,'14'-6'0,"-5"3"-358,1-7 213,-1 1 0,6 0 281,4 0 1,-3 0 386,7-5 0,-4-5-215,4 1 1,-5-2-122,5 2 1,-6 1-76,2-6 0,-1 1-89,-4-1 1,3 2-70,-8 2 46,-3 4 1,0-5 3,-6 6 1,-1 0 51,-4 1 1,-4-1-217,-10 0 0,-1 2 53,-3 2 1,-3 0-339,3 5 1,-3-4 11,-1 4 433,-1 1 0,0-2 0,1-2 0</inkml:trace>
  <inkml:trace contextRef="#ctx0" brushRef="#br0" timeOffset="1251">2003 1589 7067,'-8'6'1135,"2"-5"-701,6 6 1,0-18-209,0-3 1,6-8-21,3 4 0,3-6-22,2 1 1,0-5-54,0-4 0,1 3 14,4-4 1,-4 0-66,3 0 1,-7-3-127,-2 3 0,-1 0 43,1 0 1,-3 4-269,-6-3 1,0 7 145,0 2 0,0 5-188,0-5 0,0 11-250,0-2-620,0 3 1183,0 3 0,0 2 0,0 6 0</inkml:trace>
  <inkml:trace contextRef="#ctx0" brushRef="#br0" timeOffset="1530">2541 1202 7569,'8'0'-12,"-2"0"1,-6-1 344,0-4 99,0 3-274,0-4-94,-6 6 1,3 0 68,-6 0 0,-2 0-60,-8 0 0,3 0-136,-7 0 0,4 0 72,-4 0 0,5 2-345,-5 2 1,4-1 162,-4 7 1,6-7 172,-1 1 0,3 4 0,1 0 0</inkml:trace>
  <inkml:trace contextRef="#ctx0" brushRef="#br0" timeOffset="1840">2569 1603 7569,'0'-10'-163,"0"1"127,0 0 0,0-5 0,0 0 426,0 0 1,0-5-49,0-4 0,0-5-138,0-4 0,4 1-90,1-6 0,6 0 61,-2-4 0,8-5-214,1 0 1,1 0 77,-6 4 1,1-4-415,0 0 0,-5 0 230,1 5 1,-7 4-527,1 0 1,-1 13 670,2 1 0,-4 6 0,6 3 0</inkml:trace>
  <inkml:trace contextRef="#ctx0" brushRef="#br0" timeOffset="2260">3052 1271 6765,'-1'-8'52,"-4"4"0,-3 2 179,-5 2-106,-1 0 0,-2 2-103,-2 2 0,3 0-20,-4 5 0,4-2-34,1 3 0,2 3 85,3 1 0,-4 0-57,4 4 0,3-2 23,1-2 0,4 4-39,1 0 1,0 1 27,0-5 1,11-1-1,2 1 0,6 0 81,-1 0 0,4-2-69,5-3 1,6-3 106,-1-6 1,5 0-90,-5 0 0,0-1 59,-4-4 0,-1-4-31,1-9 0,-7 2 14,-2-2 1,-5-2-28,-5 2 0,-3-5 1,-6 4 1,0-4-160,0 5 0,-8-5 47,-6 4 1,-1 1-346,-8 4 1,0 5 51,-5 0 351,1 6 0,-7-4 0,-1 7 0</inkml:trace>
  <inkml:trace contextRef="#ctx0" brushRef="#br0" timeOffset="2635">3439 1368 7569,'21'0'-288,"-2"0"278,-4 0 1,-1-5 69,0 1 1,-1-7 51,1 2 1,5 1-7,-1-1-49,0 0 1,-8-5 201,-1 0-144,0 0 0,0 0-124,1 0 91,-7 1 1,1 0-145,-8 4 0,-4-2 35,-6 7 1,-1-1-88,-4 5 0,2 0-45,-6 0 1,2 2 0,-2 2 0,-2 4 90,7 6 1,0 1 45,4 4 0,0-2-1,0 6 1,0-5-19,1 5 0,5-2 141,3 2 1,4 4-71,1-4 0,6-2 181,3 2 0,5-6 5,4 1 1,5 2 6,10-1 1,3-6-91,10-3 1,8-7-36,6 1 1,-3-2-405,-11-2 1,-2 0 87,-12 0 218,1-6 0,-6-2 0,1-6 0</inkml:trace>
  <inkml:trace contextRef="#ctx0" brushRef="#br0" timeOffset="3506">4834 1174 7569,'7'0'-405,"-1"0"570,0 0 1,-2 0 17,5 0-84,0 0 0,5-4-27,0-1 0,4-4-17,0 4 1,2-4 15,-1 5 1,-2-6-89,6 6 1,-5-5 23,5 4 58,0 0 1,-1 5 12,-4 0 1,2 2-16,-2 3 1,1 1-16,-5 3 0,-5 3 17,0-3 1,-6 4-98,2 0 1,-4 6 95,-1-1 0,-4 2-161,-1-1 1,-7 1 83,-2 3 1,0 3-219,-4-3 1,-2-2-86,1 2 0,-4-6-64,5 1 1,-1-2 379,6-2 0,-1-1 0,0 1 0</inkml:trace>
  <inkml:trace contextRef="#ctx0" brushRef="#br0" timeOffset="4157">5607 1050 7569,'26'-6'-520,"-3"-3"333,3-3 0,-9-2 223,6 0 1,-2-4 377,2-1 1,2-5-172,-7 1 1,2-2-92,-1 2 0,-9-3 38,4 3-96,-3 3 0,-3 0-126,-4 6 1,-2 0 42,-2 1 1,-2 0-93,-2 4 0,-6 3 68,-8 6 1,1 0-111,-6 0 0,2 6-22,-2 3 0,-3 5 102,3 4 1,-4-1 17,0 6 1,4 2 0,0 7 0,0-1 61,-5 6 1,7-7-54,2 3 0,4 0 97,1 0 1,0 3-80,1-3 1,3 3 21,1-3 0,6-1-18,-2-5 0,9 1-4,0 0 1,11-5-3,-1 0 0,8-11-4,-4 2 1,7-10 0,-2 1 1,7-3 3,3-2 0,-1-2-11,-5-3 1,-4-2 7,1-7 1,-8 0 0,3 0 0,-4-4-5,-1 0 1,-2 4-1,-3 5 0,-2 4-69,-7-4-10,6 6-27,-5-4 85,5 7-36,-6 7 1,0 0 33,0 7 1,0 0 21,0 0 0,0 0 17,0-1 0,2 1 5,3 0 0,2 0 2,7 0 0,0-1 80,0 1 1,4-6 0,0-4 0,7-2-80,-2-2 1,-3 0 106,-2 0 0,2-2-86,-1-2 1,-1-5 35,-4-10 0,3 4 23,-3-4 0,2 3 7,-6-3 1,-3 2-35,3-6 1,-7 6 8,1-1 1,-4-2-169,-4 2 0,-6 4 93,-8 5 0,-3 6-229,-7-2 1,0 3 76,1 2 1,-1 7-259,0 2 0,5 3 62,0 2 1,7 1 342,-3 4 0,4-4 0,1 5 0</inkml:trace>
  <inkml:trace contextRef="#ctx0" brushRef="#br0" timeOffset="4340">6118 1285 7569,'6'14'-894,"-5"0"867,4-1 1,1 1 279,-1 0 1,5 0 176,0 0-208,2-1 1,-1 1-96,3 0 0,1 0-28,8 0 1,3-5-311,-3 0 1,-3-1 210,-2 1 0,4 9 0,-1-2 0</inkml:trace>
  <inkml:trace contextRef="#ctx0" brushRef="#br0" timeOffset="5053">7071 1050 7569,'7'2'-27,"-2"2"124,-4-2 1,4 6 151,0-4 0,1 4-24,-2 6 0,-2-5-23,2 0 1,0 0 7,0 5 0,-2 0-4,2 0 1,2 4-42,-1 0 1,1 5 17,-1-4 1,-4 5-74,4-1 1,-4 4-10,-1 0 1,0 2-146,0 4 1,-1 2-71,-4 6 1,-2-4 81,-7 0 1,-2-5-162,-2 5 1,3-6 71,-4 1 1,-1-5-267,2-4 0,-5 2 173,5-7 1,-6 1-189,6-5 1,-5-2-10,5-3 411,-1-3 0,5 0 0,1 2 0</inkml:trace>
  <inkml:trace contextRef="#ctx0" brushRef="#br0" timeOffset="5402">7443 1174 7569,'14'0'-190,"0"0"-286,0 0 516,0 0 0,-1-4 207,1-1 1,-5-6 12,1 2 1,-6 2-97,5-3 0,-5 1-122,0-5 0,-2 5 76,-2 0 0,0 0-183,0-5 0,-2 5 9,-2 0 1,-4 4-85,-6-4 1,0 6 17,0-2 0,1 4 77,-1 1 0,-5 6-76,1 3 0,0 3 39,4 2 0,0 1 77,0 4 0,2-4-52,3 3 1,3 4 174,6 1 1,1-2 41,4 2 0,2-6 77,7 2 0,6-1-123,3-4 1,3 3-53,2-8 0,1-1-89,3 1 1,-1-6 76,6 2 0,-8-4-50,-2-1 0,7 0 0,-5 0 0</inkml:trace>
  <inkml:trace contextRef="#ctx0" brushRef="#br0" timeOffset="5611">7209 553 7569,'-8'-9'-70,"3"0"1172,-2 6-508,5-10-1770,-4 6 1176,6-1 0,6-4 0,2 4 0</inkml:trace>
  <inkml:trace contextRef="#ctx0" brushRef="#br0" timeOffset="6596">8811 926 7954,'-10'4'255,"1"1"0,0 0-190,-5-5 1,0 4 5,0 1 1,-4 4-96,0-4 7,-7 5 1,10-2-42,-4 6 0,-1 0 77,2 0 0,0-1-90,4 1 1,0 2 61,0 2 0,2-3-36,3 4 0,3-4 40,6-1 0,3 0-31,6-1 0,6 1 52,13 0 1,6-6 3,2-4 0,0-2 58,0-2 0,1 0-69,5 0 1,-5-11 97,-1-3 1,-6-4-50,-3-1 0,-5 4 86,-9-3 1,0-2-62,-4 1 1,-5 1-10,-8 4 1,-5-3-47,-10 3 0,-2-1-20,-7 11 1,-1-6-264,-3 6 1,7-1 122,-2 5 0,4 2-418,0 2 1,-2-1 16,7 7 533,-1-1 0,12 5 0,0-1 0</inkml:trace>
  <inkml:trace contextRef="#ctx0" brushRef="#br0" timeOffset="6876">9529 429 7569,'7'0'-294,"-1"0"0,-6 1 717,0 4 1,-6 3-272,-3 5 1,-5 3-22,-4 2 0,1-1-68,-6 6 0,5 2 75,-5 7 1,4-2-200,-4 7 1,2 0 65,-2 5 0,-4-1-152,4 0 1,2 1-95,-2-1 0,6 1-96,-1-1 1,-1-6-148,5-2 0,-1-6 484,11-4 0,-1 3 0,5-4 0</inkml:trace>
  <inkml:trace contextRef="#ctx0" brushRef="#br0" timeOffset="7769">9363 1009 7569,'9'0'-275,"0"0"212,0 6 0,1-5-113,-1 4 229,0 3 0,5-7 255,0 4 0,0-4-49,-1-1 0,3 0-200,2 0 0,-1-6 71,6-3 1,-6-3-118,1-2 0,2 0 72,-1 0 0,-1-4-111,-4-1 1,-2-4 83,-3 5 0,-3 0-116,-6 4 0,0 0 7,0 0 1,-10 2 46,-4 3 1,-9 3-99,0 6 1,-3 1 61,-2 4 1,1 2-51,-1 7 1,2 6 74,3 3 0,-2 3-22,7 2 1,-1-1 22,6 1 0,0 0 7,4-1 0,-2 1 16,7 0 0,-1-5-25,5 0 0,0-7 22,0 3 1,8-4-15,6-1 1,4-2 23,5-2 1,3-4-19,-3-6 1,3 0 59,2 0 0,1-6-27,3-4 1,-1-3 3,6-6 1,-5 2 30,5-6 0,-2 5 9,2-5 0,-3 4-40,-7-4 1,1 5-3,0-5 1,-5 5 0,0-5 0,-6 6 4,1-2 0,2 5 8,-2 5 0,1-2-1,-5 7 0,4-1-43,0 5 1,5 0-35,-4 0 1,1 0 58,-2 0 1,-3 2-60,4 2 1,-5-1 66,-5 7-42,-3-1 0,-6 5 13,0-1 0,-8 6-111,-5-1 0,-3 2 48,-7-1 1,0-2-11,-4 6 0,4-7-25,0 3 0,1 1 56,-1-2 1,3-4-32,6-5 0,0 0 24,1 5 0,3-5 15,1 1-57,6-7 98,-3 3-63,6-6 1,12 0 87,7 0 0,1-5-59,3 1 1,-5-6 105,5 6 1,-4-1-60,4 5 1,-2 0 98,2 0 11,-3 0-127,-6 0 1,0 0 73,-1 0 1,1 5-33,0-1 1,0 6 55,0-6-87,-1 7 0,1-8 25,0 6 0,0-6-47,0 2 1,0-4 35,-1-1 0,1-1-45,0-4 1,4 2 33,1-6 0,4 0-61,-5-5 1,5 0 33,-4 0 1,-1-1-6,-4-3 0,-2 2 10,-3-2 1,2 3-5,-6 1 1,1 5-27,-2-1 28,-2 1 1,-2-3-90,-9 3 0,0 3 81,-5 6 1,3 0-75,-7 0 1,-2 1 60,1 4 1,-4 2-2,5 7 1,-2 0 23,1 0 1,6 0 4,-1-1 0,2 3 65,7 2 1,0-3-87,5 4 1,2 1 168,2-2 1,9 2-81,5-1 1,7-4 97,-2 3 0,7-7-119,3-2 1,5-1-128,-1 1 0,4 2-358,5-6 0,3-1 197,7-4 1,-12 0 234,-2 0 0,-4-6 0,3-2 0</inkml:trace>
  <inkml:trace contextRef="#ctx0" brushRef="#br0" timeOffset="9636">11973 953 7569,'7'-6'0,"6"-1"-650,-4-7 452,-3 6 0,5-4 181,-7 3 0,3-2 558,-3 2-271,-2-3-45,4 4-107,-6-6 0,-6 6-3,-4 4 0,-2 2 26,-2 2-53,1 0 1,-7 2-90,-3 2 0,-3 6 104,-2 8 1,0-1-144,1 6 0,-1-5 61,0 5 1,7 0-113,3 5 0,2 0 83,2-1 0,5 1-53,0-1 0,6 1 13,-2 0 0,4-1 29,1 1 1,6-5 8,3 0 0,11-8 3,8-1 0,5-6 7,9-8 1,1-2-3,3-2 1,-3-6 100,3-8 1,-9-4-92,-5-5 1,-4-1 121,-5 1 1,-5-6-28,-9 1 1,-3 0 52,-6 4 1,-7-1-212,-7-3 0,-6 4 114,-8 1 0,-4 5-96,0 8 0,-7 2 53,3 3 0,2 3-245,2 6 1,3 1 53,1 4 1,5 4-145,0 10 1,6-3 47,-1 7 1,7-1-46,2 1 0,6 2 129,-2-7 1,3 5 77,2-5 0,7-1 156,2-8 0,9 2-47,5-6 0,-1 4 0,1-4 0,-2-1 35,2-4 0,2 0 55,-7 0 1,5 0 0,-4 0 0,-1 0 120,-4 0 0,1 0-38,4 0 1,-9 0 45,4 0 1,-3 0 15,3 0 1,-2 2-96,-3 2 1,2 4 18,-7 6 0,6 1-32,-6 4 1,5-3-50,-4 7 0,1 0 8,-1 5 0,-4 0-21,4-1 0,1 6-92,-1-1 0,-1 2 77,-4-2 1,0-2-108,0 7 1,-6-1 66,-3 0 0,-5 3-69,-4-7 0,-4 5 47,-5-5 1,-7 6-45,-3-1 1,-1-3 42,1-2 0,3-3-7,7-1 1,0-2-146,4-3 1,-1-5 89,5-8 1,6-4-294,3-6 222,1 0 0,-3-6-81,3-4 0,3-8 33,6-5 1,4-3 191,1-2 1,10-4-34,-1 0 0,9-5 95,0 5 1,5-7 6,4 3 0,3 0-86,7 0 1,1-1 188,3-5 0,-2 1-29,7-1 1,-7 3 61,2 2 1,-3-2-29,-1 7 0,-6-5-8,1 5 0,-6 0-83,1 4 0,-1 1-11,1-1 1,-1 0-36,6 1 0,-8-1 60,-2 1 0,-1-1-129,-7 0 1,-1 2 53,-4 3 0,-6 3-81,-4 6 1,-2 1 46,-2-1 0,-8 6-78,-6 4 1,-6 2 71,-7 2 0,-5 8-70,-1 6 0,-3 1 21,3 8 0,6 0 50,4 4 1,6 1 2,-2 0 0,4-1-12,1 1 1,2-2 3,3-3 1,-2 3-4,6-3 1,1-1 20,4 1 1,6-5 4,3 5 1,10-8 7,4-1 0,3-1 9,1-9 0,7 1-27,3-5 1,3-2 60,1-2 1,-1-6-54,-3-8 0,1 3 45,-6-4 0,1-2-23,-6-2 0,-2 3 4,-7 1 1,1-1-28,-10 2 0,-1 0 0,1 4 1,-6 5-180,1-1 122,-2 7-160,-2-3 149,-6 12 1,4 2 35,-2 6 1,1 0-19,-2-1 0,4-3 8,-4-1 1,3 0 12,2 5 0,2-5 93,3 0-88,2 0 0,9 4 64,2-4 0,-3-1-62,4-4 0,-2-2 56,1 2 0,-3-2-38,4-2 1,1 0 53,-2 0 1,5-5-28,-4 1 0,0-9 2,0 0 1,-4-1 79,4-5 0,-4 2-86,-1-1 1,-5-2 84,0-3 1,-6-1-66,2 5 0,-4-5-28,-1 1 0,-1 3 31,-4 1 1,-9 5-85,-9 5 1,2 3 34,-2 6 0,0 2-8,-5 2 0,5 4-27,0 6 0,5 6 43,-5 3 1,6-2-144,-1 2 0,4-4 72,5 4 0,-4-7-119,4 3 0,3-4-24,1-1 1,4-5-250,1 0 261,0-6 0,1 4-79,4-7 1,3-7 280,5-2 0,1-1 0,0 0 0,6-8 0,1 3 0</inkml:trace>
  <inkml:trace contextRef="#ctx0" brushRef="#br0" timeOffset="9894">13133 967 7569,'21'-7'-136,"-2"2"1,-9 3-141,0 2 0,-6 0 374,5 0 1,-4 2 92,4 3-37,-6 2 1,3 7-40,-6 0 0,0 0 1,0 0 0,0 4-19,0 0 1,0 5-2,0-4 0,0 5-27,0-1 1,0 8-73,0 1 0,0 2 1,0-2 0,0-1 42,0 6 1,0-2-94,0 2 1,0 3 64,0-3 1,-1-2-85,-4 2 0,-2-2 97,-7 2 1,0 1-46,0-6 0,-6 5-2,-3-5 0,-3 5-4,-1-5 0,-1 1-66,0-6 1,5-4 49,0 0 1,0-6-192,-4 2 0,5-9 55,4 0 0,-2-9-174,1-1 0,2-8 352,8-10 0,3-3 0,6-7 0</inkml:trace>
  <inkml:trace contextRef="#ctx0" brushRef="#br0" timeOffset="11205">13367 1147 7569,'22'-8'0,"-4"4"0,-2-4 0,-2 6-458,-1-2 326,1-4 1,0 5 129,0-6 0,-5 6 78,0-2 0,-4-3 0,4-1 0,-4 2-27,4-3 0,-2 1 6,3-5 0,0 1-31,-5-1 1,4 0 20,-4 0 0,-1 0-21,-4 0 0,0 1 23,0-1 1,-1 2-84,-4 2 1,-1 3 30,-3 2 0,-3 4-16,2-4 1,-2 5 16,-2 5 0,1 2-5,-1 7 0,0 6 1,0 3 0,0-1 15,1 1 0,0 0-1,4 4 0,-2 1-5,7-1 1,-1 1 50,5 0 1,0-2-31,0-3 0,6-3 2,3-7 1,4 1-9,1 0 1,4-6 3,0-4 0,5-4-40,-4-4 1,5-4 34,-1-6 1,5-1-32,4-3 0,-3-5 24,4-10 1,0 4-15,0-3 1,-3-2 1,-7 2 0,2 0-3,-7 4 1,1 1 0,-6-1 1,-3 6-6,-1 4-107,-6 3 113,3 7 0,-6 3-42,0 10 0,-5 4 36,1 10 1,-7-3-27,2 7 0,3 0 17,1 5 1,-1-2 0,1-3 0,1 2 5,4-7 1,0 5-9,0-4 0,1-3 50,4-6 0,-2 2-57,6-3 51,0-3 0,7 0-27,2-6 1,-2 0 10,2 0 0,2-6-5,-2-3 1,2-8 0,-1-1 1,-4-1-1,3 6 0,-2-1-3,-2 0 0,1 0 27,3 0 0,-2 1-25,2-1 0,-3 5 28,-1-1 0,2 7-24,2-1 0,-3 2 25,4 2 1,1 0-5,-2 0 1,2 2 0,-2 2 1,-1-1-14,6 7 0,-6-6 2,2 5 0,1-4 10,-2 4 1,5-6-9,-5 2 1,2-4 28,-1-1 1,-2 0-28,6 0 0,-6-6 21,1-3 1,-3 1-34,-1-1 0,-5 0-3,1-5 0,-7 0 6,1 0 1,2 5-7,-1 0 1,0 4-32,-5-4 0,-2 5 38,-3-6 1,2 6-36,-6-5 1,5 4 23,-6-4 0,0 6-75,-9-2 0,2 4 70,-6 1 0,5 6-4,-5 3 0,1 5 4,-1 4 1,-1 4 1,5 5 1,-4 2-20,5 4 0,0-4 8,4 3 0,1-3 2,4-1 1,3-5 3,6 0 1,0-5 4,0 5 1,6-7-2,3-3 1,8 0-2,2-9 1,5 1 7,-1-5 1,5-2-7,4-2 1,-3-4 10,4-6 1,-4-4-12,-2-1 0,1-5 7,0 1 0,1-5-5,3-4 0,-4 3 1,-1-3 1,1 4-2,-5 5 0,3-1 0,1 5 1,-5 1-4,-4 4 0,2 6 3,-1 4 0,-2 4 0,-8 4 0,2 8-1,-7 7 1,1 10-18,-5-1 0,0 4 16,0 0 0,-5-1-38,1 6 0,-3-7 35,3 3 1,2-9-2,-2-1 1,2-6-16,2 1 10,0-2 0,6-9 14,3-2 1,-1-3-14,1-2 0,2-11-43,8-3 0,-4-4 44,3-1 0,-2-1-26,-3-3 0,1-1 23,0 5 0,0 1-3,0 4 1,-5 0 1,0 0 1,-4 7 2,4 2 0,-5 4 54,6 1-57,-7 0 0,8 6 36,-7 3 0,5 3-25,-4 2 0,1 4 47,-1 1 1,-2-1-25,6-4 1,-4 0 2,4 0 1,-5-5-30,6 0 0,-6-4 22,5 4-15,1-6 8,3 3 0,1-6-40,0 0 0,-5 0 31,0 0 1,-4-1-159,4-4 137,0-3 1,5-6-9,0 1 1,0 3 34,0 1 1,4 0-23,0-5 0,6 5 32,-6 0 1,5 6-32,-5-2 1,5 4 71,-4 1-63,5 0 1,-8 7 98,2 7 1,-9 1-91,-4 8 0,-4 0 2,-1 5 0,-6-2-118,-3-3 0,-3 2 74,-2-7 0,0 5-484,0-4 522,-6-1 0,-1-4 0,-7 0 0</inkml:trace>
  <inkml:trace contextRef="#ctx0" brushRef="#br0" timeOffset="12889">16378 1064 6735,'8'0'314,"4"0"1,-5 0-21,7 0 1,-4 0 28,-1 0-212,0 0 1,5 0 39,0 0 1,-4-2-20,4-2 1,-3-4-1,7-6 1,-1 1-1,2-1 1,0-6-45,4-3 0,8-3 63,-3-2 1,-2 0-73,-3 1 0,-6-1-17,1 1 1,-4 5-105,-5 4 0,-3 2-124,-6 3 1,-7 5 74,-7 3 1,-1 4-64,-9 1 1,1 6 33,-4 3 1,-1 10 4,1 4 0,-1 3 29,0 1 1,7 1 3,2-1 0,1 1 68,4 0 0,-3-1 8,8 1 1,2-5 16,-3 0 1,7-6-48,-1 1 1,2-2 58,2-3 0,2 1-42,2 0 0,4-6 18,6-4 0,4 2-18,1-1 1,4 0 58,-5-5 0,7-2-10,-2-3 0,3-2 97,1-7 1,2 0 40,4 0 1,-3-4-84,7 0 0,-5-9 56,5 0 1,0-1-49,4-4 1,-5-2 106,-4 2 0,2-6-105,-2 1 0,5-3 40,-5-1 1,5 4-74,-5 0 1,0 5-1,-4-5 1,-2 6-145,-3-1 1,0 3 56,-9 1 0,1 5-208,-10 0 1,-1 6 91,-4-1 1,-1 3-85,-4 1 1,-2 5 51,-7-1 0,0 7 77,0-1 0,-6 4 6,-3 4 0,2 4 14,-2 6 1,1 6 23,-1 3 0,-1 3-28,5 1 0,-4 3 89,5 2 1,-5 3-61,4 6 0,-5 2 30,1 3 0,1 2-33,-1 3 1,2 12 93,-2-4 0,-2 6-6,7-5 1,-1-8-20,6 3 1,-1 2-1,0 3 1,3 4-30,-3-4 0,4 3 17,-9-8 1,-1 3-3,2-7 0,-7-3-151,2-2 1,-1-11 85,1-7 0,-2-4-232,7-10 0,-1 1-39,6-10 0,-1-2 335,0-8 0,6-8 0,2-9 0</inkml:trace>
  <inkml:trace contextRef="#ctx0" brushRef="#br0" timeOffset="13288">17096 1009 7569,'21'-6'0,"1"-2"2,-4-6 70,-2-6 0,10-1 0,-2-7 258,7 0 0,3-5-115,3-4 0,7-3-51,-3-1 1,1-2 18,-1-3 1,-8 3-89,3-3 1,-5 1 20,-3-1 1,-7 8-166,-2-4 1,-6 10-184,-3 0 0,-4 9 71,-6 4-121,0 4 183,0 7 0,-6 5 19,-4 13 0,-2 2 47,-2 15 1,0-1-52,1 11 1,-6-4 19,1 3 0,-7 1 4,2 5 1,-3 1 17,-1 3 1,-1 1 8,0 4 0,1 4 65,-1 0 1,2 1-73,3 3 1,2-2 67,2-2 0,4-4-55,-4 0 0,-1-7-135,2 2 0,0 0 10,4-4 0,0 7-96,0-8 1,0-3 13,1-5 1,-1-6 84,0-4 1,6-3 148,4-6 0,-4 0 0,0 0 0</inkml:trace>
  <inkml:trace contextRef="#ctx0" brushRef="#br0" timeOffset="13531">17731 733 7224,'8'13'-1359,"-2"1"1830,-6 0 0,-2 0-178,-2 0 0,1 1-70,-6 3 0,4-1-235,-4 6 1,1-4 63,-1 4 0,-3 0-244,2 4 1,3-4 86,-2 0 1,5-6-477,0 2 581,-4-10 0,7 9 0,-6-2 0</inkml:trace>
  <inkml:trace contextRef="#ctx0" brushRef="#br0" timeOffset="14890">18242 636 7569,'0'8'-632,"0"-2"1332,0-6-637,-6-6 0,3-1 41,-6-2 1,-1 3-28,-3 6 0,-1 2-120,0 2 0,0-1 110,0 6 1,-1 1-153,-3 4 1,2 4 50,-2 0 1,3 5-61,1-4 0,0 4 49,0-5 0,2 7 36,3-2 1,-2-3-18,6-2 0,1 2 6,4-2 0,0 1 30,0-5 1,4-5-11,1 0 1,6-1 4,-2 1 0,3-3 30,2-6 0,0 0 72,0 0 1,4-6 2,0-3 1,2 1-54,-1-1 0,-4-5 34,4-4 0,-4-2-41,-1 1 0,4 2 26,0-6 1,1 5 4,-5-5 0,4 6 2,1-1 1,-1 2-102,-4 3 0,0-1 76,-1 0 1,-3 6-137,-1 4 96,-6 2-115,3 2 0,-6 6 74,0 3 0,-2 4-68,-2 1 1,-2 4 26,-3 0 1,-2 2-19,6-1 1,-4-4 42,4 3 0,-1-2-7,2-2 0,2-1 104,-3 1-94,4 0 1,7-2 77,3-2 0,4-3-60,0-2 1,6-4 91,-1 4 1,7-5-26,-2-5 1,-2 2 12,2-6 1,0 0-24,5-5 1,-2 0-7,-3 0 1,3-1 8,-3-3 1,2 2-17,-2-2 0,-2 3 98,-2 1 0,-4-5-90,3 1 0,-2-2 82,-3 2 1,0 2-67,-4-2 1,2 3-87,-7 1 1,1 4 79,-5 1 2,0 6-144,0-9 1,-2 10 71,-2-2 0,-4 2-72,-6 2 1,5 6 80,0 4 1,0-3-78,-5 2 0,0 1 46,0 4 1,0 4 3,1 0 0,0 2 10,4-1 1,-3-4-3,3 3 1,1 2-38,-1-1 0,6-1 37,-2-4 1,4 0-30,1 0 1,1-1 23,4 1 0,2-5 89,7 1 0,0-7-39,0 1 1,4-2 11,1-2 1,4-6-7,-5-3 1,5-8 3,-5-2 0,5-1-23,-4 2 0,4 1 9,-5-6 0,7 2-9,-2-2 1,-2-2 4,2 7 1,-4-1-74,4 5 0,-6 2 64,1 3-7,-3 3-12,-1 6 0,-6 6 0,-3 3 1,-4 8-35,-1 1 0,-5 7 41,1-2 1,-5-2 16,4 2 0,0-1-17,5 1 1,0 1 19,0-5 1,0-5 14,0-5-3,0-6 1,7 3-13,2-6 1,3-1-7,2-4 0,1-3 35,4-6 1,-2-4-29,6 0 0,-7-1 5,3 5-5,-4 1-1,-1-1 0,0 0-10,0 0 1,-5 7-11,0 2 44,-6 3-25,3 9 1,-6 0 1,0 7 0,0 0-3,0 0 1,0-1 2,0 1 1,5-5-1,-1 1 10,7-1 1,-3 3-3,6-3-6,-1-3 1,1-6-4,0 0 0,0-6 3,0-3 0,-1-3-10,1-2 0,0-4 9,0-1 1,-3-5 19,2 1 1,-2 0-21,8-5 0,1 2 95,-2-11 0,7 5-23,-2-5 1,3 0-23,1-4 1,-4-2-29,0-3 1,-6 3 10,2-3 1,-6 7-167,-3 3 1,0 10 105,-5-2 0,0 14-220,-5 0 185,0 10 1,-2 4-15,-3 9 1,-2 11-22,-7 7 0,-6 13 0,-3 11 0,-3 3 63,-2 1 1,4 0-21,-4 0 0,8 2 20,-7 3 0,3-3-15,1 3 1,4-4 73,5 0 0,0-7-69,0-3 1,6-9 100,4-5 0,2-9-25,2-5 0,2-4 13,2-5 1,4-4 97,6-10 0,7-4-85,7-9 0,1-4 38,8-5 0,-2-1-56,2 0 1,3-4-68,-3 0 0,3 0 78,1 4 0,1 7-409,-1 2 1,-6-1 355,-3 2 0,4-1 0,-1 6 0</inkml:trace>
  <inkml:trace contextRef="#ctx0" brushRef="#br0" timeOffset="15207">18794 1 7569,'8'0'224,"4"0"569,-10 0-267,4 6 204,0-5-556,-4 5-2134,4-6 732,-18 0 1228,2 0 0,-10 7 0,7 0 0</inkml:trace>
  <inkml:trace contextRef="#ctx0" brushRef="#br0" timeOffset="15522">18132 14 7569,'0'8'322,"0"-2"232,0-6 243,0 6-270,0-4 122,6 4-360,-5-6-574,5 0 0,-6-6 1,0-2-1</inkml:trace>
  <inkml:trace contextRef="#ctx0" brushRef="#br0" timeOffset="16468">19153 360 7569,'8'7'-660,"-2"0"608,-6-7 55,-6-7-3,-2 6 0,1-11 0,1 4 0</inkml:trace>
  <inkml:trace contextRef="#ctx0" brushRef="#br0" timeOffset="16633">18822 346 7569,'0'8'-214,"6"-2"1,-4-8 176,2-2 1,-2 1-63,-2-7 0,0 6 99,0-6 0,6 1 0,2-5 0</inkml:trace>
  <inkml:trace contextRef="#ctx0" brushRef="#br0" timeOffset="17964">4723 1948 6722,'8'0'31,"-2"0"487,-6 0-395,-12 0-64,2 0 1,-10 0-25,7 0 0,-6 1 34,1 4 1,-5-2-100,4 6 0,-4 0 60,5 5 0,0 5-80,4-1 0,-5 5 55,1-5 0,1 5-35,8-4 0,-2 1 14,6-2 0,1-2-10,4 2 1,8-3 77,5-1 0,7-6-50,8-4 0,0-2 106,-1-2 1,1 0-92,-1 0 0,1-6 125,0-3 0,-1-8-104,1-2 1,-5-1 126,0 2 0,-6-2-89,1-3 0,-2-2 14,-3 7 1,-5-5-175,-3 5 1,-4-1 92,-1 5 1,-6 1-192,-3-1 0,-8 1 66,-2 4 1,-4 3-246,5 6 1,-5 0 124,5 0 1,-5 0-173,4 0 0,1 2 408,4 2 0,2-1 0,3 7 0,-2-1 0,6 5 0,1-1 0,4 1 0</inkml:trace>
  <inkml:trace contextRef="#ctx0" brushRef="#br0" timeOffset="18342">4640 2031 7569,'28'6'0,"-5"-5"-86,0 4 0,0-4-7,4-1 1,6 0 0,-1-1 234,-1-4-43,-2-2 0,3-7-39,0 0-35,0 6 0,1-4 47,-1 3 1,-5-3 34,-4-2 1,-6 5 106,2-1 27,-10 7-290,-3-3 0,-7 12 38,-4 3 0,-9 5-25,-9 5 1,-4 2-1,-6 7 1,-4 4 50,-9 0 1,3 7-91,-3-3 1,4 3 59,0-2 0,1 2-52,-1-2 0,5 3 52,1 2 0,5-6-83,-1 1 0,4-11 51,5 2 0,5-10-60,8 1 27,4-10 1,9-4 42,7-10 0,5-4 9,13-10 0,1-2-8,3-7 1,-1-4-102,5 0 0,1-5 89,5 5 1,-1 0-107,1 4 0,0 2 103,4 3 0,-9-2 21,0 7 0,-2 0 65,-2 4 0,-6 6-91,-4 3 1,-6 4 133,2 1-82,-4 0 0,-1 6 41,0 3 1,-5 5-48,0 4 0,-1-2-3,1 2 1,3-2-34,-3-3 1,4-3-8,0-1 1,1-5 52,0 6 0,6-1 0,1 5 0</inkml:trace>
  <inkml:trace contextRef="#ctx0" brushRef="#br0" timeOffset="18765">5952 2070 7569,'8'0'10,"-2"0"230,-6 0-88,0 6 0,0-2-70,0 5-53,0-6-77,-6 9 1,0-4 68,-4 6 0,0 1-5,5 3 1,-4-2 52,4 2 1,1-3-144,4-1 0,0 0 18,0 0 0,0 0-73,0-1 0,6-3 52,3-1 1,8-5 51,1 6 1,7-7-1,-2 1 1,3-2 9,2-2 1,-1-6-49,1-3 0,-5-2 47,0 2 1,-5-4-27,5 4 0,-4-3 24,4-2 1,-6 0 7,1 0 22,-3 7 0,-1 1 18,0 6-11,-6 0 0,2 1-29,-5 4 0,4-2-213,-4 6 215,5 0 0,-2 4-182,6-4 0,1-3 55,4-6 1,-2 4 134,6 1 0,0 6 0,4-4 0</inkml:trace>
  <inkml:trace contextRef="#ctx0" brushRef="#br0" timeOffset="18975">6228 1836 7559,'-14'-7'123,"5"6"154,0-4 0,1 2-73,-1-1 1,-3 2-593,3-2 198,2 2 190,-5-4 0,11 4 0,-5-4 0</inkml:trace>
  <inkml:trace contextRef="#ctx0" brushRef="#br0" timeOffset="20194">7595 2208 7426,'10'0'180,"-1"0"1,-2-1-20,3-4 0,2 2-25,-3-6 1,5 4-14,4-4 1,-1 0 19,6-5 1,0-6-118,5-3 1,-1 2 94,1-2 1,0 0-120,-1-5 1,6-4 26,-1 0 1,0-1-34,-4 6 1,-7-1-97,-3 1 0,-4 4 43,-5 0 1,-2 6-79,-7-2 1,-2 9 44,-3 0 1,-2 7-31,-7-1 1,-1 2 38,-4 2 1,2 6-22,-6 3 0,2 5 47,-2 5 1,-3-2-9,3 6 0,-2 0 82,2 4 1,-3 5-69,3 1 0,-1 5 108,1-1 1,3-2-92,6 2 0,0-5 110,0 5 0,5-11-91,0 2 0,6-10 7,-2 1 0,4-4-58,1-1 0,1-7-7,4-2 1,4-4-32,9-1 1,-1-6 74,6-3 0,0-8 8,5-1 0,-1-2-21,1 1 1,0 0 67,-1-4 1,1-2-42,0 7 1,-5-2 11,0 1 0,-5 5-2,5 1 1,-6 0-8,1 9 1,-2-5 34,-3 4-41,1 0 29,0 5 1,-2 6-20,-2 4 1,-3 2 14,-2 2 0,-4 0-9,4-1 1,1 1 1,-1 0 1,1 0-2,-2 0 1,3-5-1,2 0 1,3-6-1,-3 2 0,-1-2-1,1 1 0,-4-2-92,4 2 87,0-2 1,5-4-18,0-2 1,-5 2 10,0-2 6,0-4 0,5 7 14,0-4 1,-5 3-19,0 2 0,-4 0 11,4 0 0,-4 2-7,4 3 0,-4 1 16,4 3 1,-5 3-13,6-3 1,-1-1 5,5 1 0,-1-1 40,1 1 1,0-3 4,0-6 1,1 0-6,4 0 0,-4 0 73,3 0 1,2 0-29,-1 0 1,4-6-46,-5-3 0,2 1 7,-1-1 0,-4 0 4,3-5 0,-2 0 19,-3 0 0,1-1 11,0-3 0,-2 2-4,-2-2 1,0 3-5,-5 1 0,4 0 87,-4 0-219,-1 0 1,-10 2 115,-3 3 1,-3 3-161,-2 6 1,-6 1 43,-3 4 1,-3 2-67,-2 7 1,5 0-146,0 0 1,0 0-496,-4 0 760,5-1 0,-4 7 0,5 2 0</inkml:trace>
  <inkml:trace contextRef="#ctx0" brushRef="#br0" timeOffset="20544">8893 1946 7569,'10'0'-112,"-1"0"41,-6 0 0,3 2-94,-6 2 200,0-2 0,0 10-90,0-3 0,-2 3 49,-2 2 0,1 0-53,-6 0 1,6 4 57,-2 1-147,-3-1 180,7-4 0,-5 0-13,6 0 0,1-5-1,4 0 0,2-6-27,7 2 0,0 1 18,0-2 1,4-1 25,1-7 0,4-2-16,-5-3 1,7-4-39,-2 4 1,-2-3 17,2-2 1,0 2-6,5 2 0,-5 3-12,0 2 30,-6 4-28,3-5 1,-13 12 19,-2 3 0,-5 8-94,-5 1 0,-2 5 17,-7-4 73,-6 5 0,4-2 0,-3 5 0</inkml:trace>
  <inkml:trace contextRef="#ctx0" brushRef="#br0" timeOffset="21134">9556 1918 7569,'20'-6'0,"-3"3"-571,6-6 453,-6 0 0,9-7 1,-3 0 287,3-3 0,6-4-12,1 5 1,-3-7 6,-7 2 1,2-3-38,-7-1 0,-1 0-217,-8 4 1,-3 3-131,-6 7 91,0-1 0,-1 6 53,-4 4 1,-4 4 62,-9 4 0,1 8-94,-6 7 1,4 1 28,-4-2 1,5 4-5,-5 5 1,0 1 27,-5 0 1,5 4 34,0 0 1,0 6 22,-4-1 1,4 2 1,0-3 1,4 4 41,-4-3 0,6-3-65,-1-2 1,4-3 21,5-1 0,-2-7-18,7-2-54,-1-10 63,5-3-21,6-18 0,3 1 23,10-12 1,-2 2-5,6-2 0,0-4 52,4 4 1,-4-1-56,0 1 0,0 3 76,5 6 0,-5 0-63,0 0 0,-6 7 108,1 2-91,4 4 1,-9 2 88,1 4 1,-6 2-96,-8 7 1,0 2 7,0 2 0,-2-1-107,-2 6 1,2-5 68,-2 5 0,2-6-109,2 2 1,0-4 73,0-1 0,0-5 49,0 0 0,12 0 0,4 5 0</inkml:trace>
  <inkml:trace contextRef="#ctx0" brushRef="#br0" timeOffset="21395">10260 1587 7569,'10'0'-306,"-1"0"260,-6 0 1,3 2 0,-6 2 301,0 5 0,-1-1-105,-4 1 0,2 0-57,-6 5 0,-1 6 4,-3 3 0,-1-1 30,0 1 1,-4 4-197,-1 6 1,-1 5 56,2-1 0,3 3-169,-4 1 0,4 0 96,1 1 1,0-1-254,0 1 1,2-7 46,3-3 1,-2-4-304,7-5 593,-1 3 0,11-11 0,2 5 0</inkml:trace>
  <inkml:trace contextRef="#ctx0" brushRef="#br0" timeOffset="21577">10495 1711 7569,'0'10'-300,"0"-1"1,-1-6 353,-4 1 1,-3 3-10,-5-3 0,-3 1-251,-2-5 1,1 4-62,-6 1 267,0 6 0,-11-4 0,-1 7 0</inkml:trace>
  <inkml:trace contextRef="#ctx0" brushRef="#br0" timeOffset="21969">10550 1974 7232,'-9'0'23,"0"0"-93,-2 0 0,-1 0 82,-2 0 1,0 4-49,1 1 0,-1 6 75,0-2 0,-4 5-103,-1 4 1,1-1 46,4 6 0,2-5-37,2 5 0,-2-1 45,3 1 1,3 1 13,1-5 0,4-1-93,1-4 0,1 0 81,4 0 1,3-2-20,5-3 0,3-3 16,2-6 1,-1 0 77,6 0 1,-5-1-35,5-4 0,-1-3 78,1-5 0,-3-3 6,-6-2 0,-1-2-51,1-3 0,0-3-30,0 3 0,-6 3 75,-4 2-312,-2-4 1,-4 8 199,-2 0 0,-10 1 0,-8 5 0</inkml:trace>
  <inkml:trace contextRef="#ctx0" brushRef="#br0" timeOffset="23137">10619 2057 7569,'14'0'-175,"-6"0"36,4 6 1,-10 1 76,2 7 1,-2 0 66,-2 0 0,0 0-79,0-1 1,0 1 95,0 0 0,1 0-55,4 0 1,-2-2 111,6-3-38,1 3 0,8-10-5,0 3 0,5-4-11,-4-1 0,5 0-3,-1 0 1,3-6 7,2-3 1,0-4 41,-1 0 0,1-6-30,0 1 1,-5-8 52,0-2 0,0 0-52,4-4 0,1-3 133,-1-2 1,1-4-54,0-5 1,-5 3-33,0-3 1,-6 7-89,1 3 0,-7 5 79,-2-1 1,-6 2-238,2 3 0,-4 5 77,-1 4 0,-4 3-48,-1 1 0,-6 6 21,2 4 1,-3 2 9,-2 2 0,-1 11 48,-4 3 0,4 9-2,-4 0 1,4 4 4,1 5 0,0-2 5,1 2 0,-1 3 15,0 2 0,0 1-6,0-1 0,1 8-1,-1-4 1,5 2 9,-1-6 0,7 1-1,-1-6 1,2-1-18,2-8 23,6 3 0,2-12 43,6 0 0,0-7-49,-1-7 0,6 0 46,-1 0 1,1-4-39,-6-1 1,1-4 20,0 4 1,0-4 34,0 5 1,-1-7 8,1 2 1,5 1-30,-1-1 0,1 0 5,-6-5 1,1 0-38,0 0 1,-2 5 38,-3 0-110,4 0 90,-6 1 1,3 2-41,-1 6 18,-6 0 2,9 6 1,-9 0 9,6 3 0,-4 2 0,4-6 0,-4 4 48,4-5 1,0 1-46,5-5 0,0 0 98,0 0 1,-1 0-87,1 0 0,-5-2 79,1-2 0,-3 1-53,3-6 0,0 4 49,-5-4-4,6 0-35,-10-5 1,4 1-93,-10 4 1,-2 3 76,-7 6 0,-2 0-90,-2 0 0,1 2 73,-6 2 0,5 2-52,-5 4 0,6 2 40,-2-3 0,9 3 2,0 2 1,3 5-4,-2-1 1,-2 0-6,6-4 1,1-5 29,4 1 0,0-1-22,0 5 1,1-2-14,4-3 0,2 2 15,7-7 1,0 6-23,0-6 1,4 1 68,1-5 0,4 1 2,-5 4 0,2-3-44,-2 2 0,-1-4 6,6-4 1,-6 0 11,2-5 0,1 0-9,-2-5 1,2 0 17,-2 1 1,-1-3-12,6-2 0,0-5 18,5-9 1,-1 1 35,1-6 0,1 0-1,3-4 1,-1-1-27,6 1 1,0 4 15,4 0 1,-4 2-92,0-2 0,-11 4 72,2 5 1,-10 2-87,0 3 1,-2 3 122,-2 6-264,-7 0 98,-1 0 0,-12 7-89,-3 2 1,-3 5 17,-2 5 1,-4 1 63,-1 3 0,-1-1-7,2-4 0,2-1 24,-2 7 1,-2-6 63,2 5 1,-1 2-61,5 8 0,-4-3 61,0 7 0,-2 1-31,1 3 1,2 7 14,-6 3 1,6-2 38,-1 2 1,3 3-51,1 1 1,2 7 63,2-11 1,0 4-57,5-9 0,0 0 99,5-4 0,2-7-55,3-2 1,1-4 81,3-1 0,8-5-25,-3 0 1,7-5-20,-2 0 0,5-2-181,-1-2 0,3 0 98,2 0 1,-1 0-356,1 0 1,-7-2 46,-2-2 327,2 2 0,1-10 0,5 4 0</inkml:trace>
  <inkml:trace contextRef="#ctx0" brushRef="#br0" timeOffset="113359">12583 2248 7569,'0'8'-999,"0"-1"1157,0-7 16,-6 0 169,4 0 769,-4 0-983,-1 0 0,4 0 64,-7 0 0,5-5-60,-5 0 1,1 0 11,-6 5 0,0-7-55,0-2 0,2 0 35,4 0 1,-3-1-127,7-5 1,0-1 74,5-4 1,0-3 7,0-6 1,9-5 19,5-1 1,7-1-29,9 2 0,-1-3-14,1-7 0,-6 1 3,1 4 1,-1-2-10,6 7 1,-3 1-44,-2 9 0,1-3 57,-6 8 1,-1-1 190,-4 6 1,0 0-2915,-1 5 2655,-6 2 0,5 1 0,-4-3 0</inkml:trace>
  <inkml:trace contextRef="#ctx0" brushRef="#br0" timeOffset="113993">13127 2174 7569,'10'-1'-500,"0"-4"1,0-3 759,4-7 1,1 0-59,0 1 0,4-8-25,1-2 0,6 1-103,-1-1 1,2 1-61,3-2 1,-1-1 57,1 7 1,-1 1-71,0 8 0,1-2 39,-1 7 1,-4 1-11,-1 4 1,-6 0-59,2 0 1,-4 1 57,-1 4 0,-2 3-91,-3 7 0,-4-5 81,-6 0 0,0-1-148,0 6 0,-5 0 8,0-1 0,-6 1-77,1 0 0,-3 0 46,-2-1 0,1-4-216,-1 0 366,7-7 0,-5 17 0,5-4 0</inkml:trace>
  <inkml:trace contextRef="#ctx0" brushRef="#br0" timeOffset="114275">14083 1440 7569,'13'14'0,"-3"1"-223,-4 0 223,-6-1 0,0 1 486,0 0 0,-5-1-236,0 1 0,-6 1-246,1 4 0,-8-2-41,-2 7 1,1-3 78,4 3 0,-4 8-131,-1-4 0,-5 9 58,6-4 0,-1 7-100,6-2 1,-1 3 11,0 2 1,2-1-292,3-4 1,-1-3 166,6-7 0,0-4 243,5-1 0,-6-6 0,-3 4 0</inkml:trace>
  <inkml:trace contextRef="#ctx0" brushRef="#br0" timeOffset="114469">14333 1645 7569,'0'8'-141,"0"-1"0,-2-5 352,-3 3 1,-3-4-224,-7 4 1,0-3 59,1-2 1,-7 0-258,-4 0 0,2 5 85,-1 0 0,4 1-584,-4-1 708,6 3 0,-10 7 0,5 0 0</inkml:trace>
  <inkml:trace contextRef="#ctx0" brushRef="#br0" timeOffset="115475">14215 1836 7569,'0'9'-1379,"0"4"1383,0-4 0,-5 0 107,0 0 0,-6 1 98,1 5 1,2 0-217,-2-1 0,5 1 58,-5 0 0,5 1-75,-4 4 0,5-2 62,-1 6 1,4-6 4,1 2 0,0-4-8,0-1 1,1-1-38,4 1 0,3-5 24,7 0 0,0-7-25,0 2 1,-1-4 9,1-1 1,1 0 16,4 0 1,-2-1-19,6-4 0,-6-3 13,2-7 1,1 0-17,-1 1 1,3-6 8,-9 0 1,4 1-2,-8 4 0,-2 1-4,2-1 0,-7 5 4,2 0-14,-3 7 1,-2-2-11,0 10-46,0 3 1,-5 7 59,0 0 1,-1 4-56,1 1 1,3-1 42,-3-4 0,-1 0-8,1-1 0,0 1 1,5 0 1,0-1 65,0 1 0,5-5-35,0 0 0,6-7 6,-1 2 0,4-3 36,6-2 0,-4 0-45,4 0 0,-2 0 109,2 0 0,-4-7-94,4-3 1,-3 2 82,3-2 1,-4 0-47,4-4 1,-4-3 84,-1-2 1,0 3-73,-1-4 0,-4 4 77,0 1-136,-7 0 0,4 1 140,-7-1-206,0 7 1,-2 1 63,-3 7 0,-3 0-120,-7 0 1,1 0 70,-1 0 0,0 7-160,1 2 1,-1 5-51,0 0 1,5 1-15,1 0 1,0-1-40,0 1 0,1 0 67,3-1 1,3-4 230,-3 0 0,3-7 0,4 4 0,3-7 0,-2 0 0,7 0 0,0 0 0,5 0 22,-1-7 1,1-1 83,0-7 0,-2 6 114,-3-1 1,3 5-69,-4-5 0,-2 5 193,-2-5-112,3 7-16,-6-3-8,4-1-34,-6 5-126,0-4-175,7 6 157,-6 0-42,6 0 1,-2-2 39,0-3 0,1 4 47,-1-4 1,-2 3-41,7 2 1,-5-5 1,5 0 1,-5-1 5,5 1 0,-2 2 9,1-7 0,3 5 63,-7-5 0,5 0-6,-5-4-42,6-1 1,-5 0-12,4 1 1,-3 4-134,-7 0 84,0 0 1,-2 0-82,-3 1 0,2 5 18,-7-1 1,0 4 68,-4 1 0,-3 5-181,-2 0 0,2 6 84,-2-1 1,3 3-98,1 2 1,0-2 65,0-4 1,2 5-141,4-5 1,-4 3 44,3-2 1,2 3-474,-2-4 682,6 5 0,-9 0 0,12 1 0,-6 0 0</inkml:trace>
  <inkml:trace contextRef="#ctx0" brushRef="#br0" timeOffset="116772">15170 1557 6992,'9'0'112,"-3"0"740,-6 0-761,0 7 0,0-4-43,0 7 1,-6 0 61,-4 4 1,2 3-120,-2 2 1,0-1 81,-5 7 0,1-1-100,-1 6 0,-5 5 57,1 5 0,-1-3-160,5 2 0,-1-4-77,-4 4 1,9-5 79,-4 5 1,6-8-84,-1-1 0,3-6 58,7-4 1,2-9-68,3 4 1,3-10 62,7 0 1,-1-4 13,1-1 1,5-1 141,-1-4 0,1-3 0,-5-7 0,-1 5 0,1 0 0,-2 1 0,-3-6 0,3 0 0,-10 2 0,7 3 0,-7 2 0,2 3 0,-3 4 166,-2-6-40,0 1-5,6 4 0,-2-6 20,5 3 82,-5 3 1,4-6 156,-3 3-172,-4 4 1,7-11 139,-3 7-27,-3-6-389,11 3 216,-11-7-241,4 0 82,-6 7 0,-1-3-82,-4 6 108,-3 0 1,-7 11-145,0 4 1,2 3-40,3 2 0,-3 1 93,3 4 0,-1 1 70,1 4 0,-1 2-28,6-2 0,0-2 70,5 1 1,0-6-85,0 2 118,0-4 0,6-3-45,4-3 0,3-3 88,2-7 0,6 0-83,4 0 1,-2-2 7,1-3 1,1-3-20,4-7 0,0 0 15,1 1 0,-1-6-26,1 1 1,-3-6 19,-2 5 0,-4 1-64,-6 4 1,-2 5 51,-3 1 1,-2 5-102,-3-1 63,-4 4 1,6 2-6,-7 4 1,-7 4-73,-2 5 1,0 3 50,0 2 1,0-3 41,0 4 1,-3-4-46,7-1 91,0 0-63,5-1 0,0-4 51,0 0 0,7-7-34,3 2 1,-2-3 5,2-2 1,-1-5 26,6 0 0,5-5-23,-1 5 1,1-4 16,-5 4 1,-2-2-19,-3 2 0,3 4-10,-4-4 16,4 3 45,2 2-54,0 0 0,-7 2-2,-3 3 0,-3-4 0,-1 11 11,4-7-26,-3-1 25,4-4-15,1 0 0,-4-1 6,7-4 1,0-3-6,4-7 1,-4-1 19,0-4 0,5-1 1,4-4 1,2-4 108,-1 0 0,-2-1-72,7-4 1,-3-2 66,3 2 1,-2-1-86,-4 6 1,-7 1-51,3 4 0,-9-2 64,4 6 1,-7 5-298,2 6 126,-3 5 21,-9-2 1,-1 12-10,-7 4 1,1 3 75,-1 2 1,0 1-68,0 4 1,6 1 47,-1 3 1,0 4-17,-5-3 1,1 9 26,-1 5 1,0-3 44,1-2 0,0 2-18,5-1 1,-4-1 7,3-5 1,2 1-68,-2-1 1,5-8 1,-5-6-7,7 0 9,-4-14 136,7 6 1,9-14-97,5-2 1,1-9 48,5-2 1,2-6 13,3 1 0,3-2 134,1-3 0,0 3-140,1 2 0,1-1 0,3 6 1,-3 1-318,4 4 1,-6 5 47,-5 0 242,4 7 0,-5-10 0,6 5 0</inkml:trace>
  <inkml:trace contextRef="#ctx0" brushRef="#br0" timeOffset="117143">16111 2130 7569,'15'0'-26,"0"7"1,-6-5 134,1 2 1,-5-2 161,5-2-94,-7 0-260,10 0 1,-11-2-182,3-2 149,-4 2 52,-1-11 0,-1 10 98,-4-7 0,-3 7-145,-7-2 1,0 3 12,1 2 0,-3 2-43,-2 3 1,2 1 59,-2 4 0,2 8 81,3-3 1,1 2-4,3-2 0,-2 0 68,7 0 1,1-1 199,4 1-214,0 0 0,6-2 56,4-3 0,5-4-35,4-6 1,6 5 146,9 0 0,4 0 19,6-5 0,-2-5-91,-3 0 1,2-5-34,-7 5 1,7-1 13,-2 1 1,-3 3-195,-1-3 0,1 4 54,-2 1 1,0 0-517,-4 0 1,-8 0 526,-2 0 0,-4-7 0,-1-1 0</inkml:trace>
  <inkml:trace contextRef="#ctx0" brushRef="#br0" timeOffset="118387">17067 2160 7569,'0'8'-121,"1"-2"320,4-6 168,3 0-276,7 0 1,0-1 78,-1-4 1,1-3-8,0-7 1,4 0-20,1 1 0,6-3-26,-1-2 0,2-4 12,3-6 0,-1-3 22,1-2 0,1 2-108,3-8 1,-5 8 86,1-3 1,-9 4-286,-11 2 0,1 6-150,-6 3 69,0 4 1,-7 8 55,-3 3 1,-8 3 57,-6 2 1,-7 7 11,1 3 0,-3 8 42,-1 1 0,0 7-63,-1-1 70,7 3-5,-4 1 1,9 1 106,-7-1 1,7-3-89,-1 3 1,2-2-2,2 7 1,2-3-12,4-2 0,2-4 15,7-1 1,0-6 44,0 2 1,2-4-50,3-1 0,3-2 99,6-3 0,8-4-86,2-6 1,6-1 40,4-4 0,-3-3-28,3-7 0,-3-5 105,-1 1 0,-1-6-43,0 6 0,-7-1 63,-8 5-216,1 1 132,-7-1-168,0 7 147,-1 1 0,-7 9-95,0 3 1,-5-2 69,0 7 1,-5 0-11,5 4 0,1 1 47,4 0 0,0-6-73,0 1 149,0 0 1,6 3-104,4-3 0,3 1 122,2-6 0,4 0-62,1-5 1,4 0 71,-4 0 0,6 0-44,-1 0 1,-3-6-18,3-4 0,-5 2 103,4-2 1,-6-2-100,2-7 1,-9 3 131,-1-4 0,-7 2-71,2-2 0,-3 4-121,-2-4 0,-12 6 92,-2 4 0,-9-1-290,3 6 1,-9 0-96,4 5 1,-4 0-98,9 0 0,-4 1 139,4 4 0,-4 2 252,4 3 0,0 9 0,6-2 0</inkml:trace>
  <inkml:trace contextRef="#ctx0" brushRef="#br0" timeOffset="118895">17831 2057 7569,'15'0'-543,"-7"0"642,5 0 113,-11 0-425,4 0 241,-12 6-48,-3 3 1,-4 5 29,3 1 1,4-5-136,6 0 118,-7-1-9,6 6 1,1-2 83,10-3 0,3 1-72,1-6 0,3 0 67,2-5 1,-1 0-55,7 0 0,-6-1 3,6-4 1,-7 1 5,1-5 0,3 4-15,-3-5 1,1 5-4,-5-5 0,-1 5-4,1-5 0,-5 7-40,0-2 51,-7-3-46,3 7 1,-6-4 33,0 10-1,0 3 1,0 6 0,0 1 0,0-5 81,0 0 0,7-2-59,3 2 1,3 1 5,1-6 0,1 5 96,0-5 1,0 0-97,-1-5 1,1 4 112,0 1 0,4 0-61,1-5 1,-1 0 53,-4 0 0,0-1-56,0-4 0,-6-2 81,1-3 0,-2-3-58,2 4 1,-2-5 5,-3 0 1,-3-1-74,3 0 0,-5-1 61,-5-4 0,-3 6-165,-7-1 0,0 0 85,1 6 0,-1-3-214,0 2 0,-4 4 96,-1 6 0,0 0-298,6 0 0,-3 1-14,-2 4 0,2 0 420,-2 10 0,2-4 0,3 11 0</inkml:trace>
  <inkml:trace contextRef="#ctx0" brushRef="#br0" timeOffset="119447">18375 2072 7569,'8'6'0,"0"-4"0,-3 3-348,-3 3 64,4-7 215,-6 13 1,2-13 237,3 4 390,-4 3-467,6-6-288,-7 4 215,6-6-12,3 0 0,5 0-7,1 0 1,-2-1-31,-3-4 0,3 2 56,-3-7-24,3 0 1,1-5 22,1 1 1,0-3-19,0-2 1,1 1-3,4-7 0,-3-4 5,8-5 0,-1-2 84,6 1 0,-6 1-77,1-10 1,-1 8 32,6-8 1,-7 8-46,-4-3 1,-2 1-3,-3-1 0,-6 8-160,-3 6 123,4 7 26,-8 4 0,4 9 8,-10 10 1,-3 9-22,-7 11 1,1 3 7,-1 1 0,0 5-35,0 1 0,-4 6 33,-1-2 0,-1 0 3,1 5 0,2-6-60,-6 11 0,6-7 56,-2 7 0,4-8-99,1-2 0,1-6 81,-1 1 0,7-5-53,3-4 1,2-5-2,-2-11 76,3-2 1,-3-7 3,10 0 0,3-8 94,7-7 0,0-1 0,-1-9 1,3 1-59,2-6 0,-1 1 164,7 0 0,-2-1-36,1 1 0,2-1 48,-6 1 1,4 0-63,-4-1 1,1 2-186,-1 4 1,-4-2 27,4 6 1,1 1-99,-1 4 1,1 2-176,-2 3 0,-1 2 146,7 3 0,-7 3-277,1-3 419,-2 4 0,4 1 0,2 0 0</inkml:trace>
  <inkml:trace contextRef="#ctx0" brushRef="#br0" timeOffset="119946">18522 2116 6948,'8'0'475,"5"0"1,-10-7-309,7-3 0,-7 2-107,2-2 1,-3 1 100,-2-6 0,2 0-233,2 1 0,-2-1 78,3 0 1,-3 0-651,-2 1 504,0-1 1,0 0 139,0 1 0,-7-1 0,-1 0 0</inkml:trace>
  <inkml:trace contextRef="#ctx0" brushRef="#br0" timeOffset="120405">18801 2116 7569,'15'0'0,"-1"0"-402,1 0 338,-7-7 1,10 4-1,-3-7 239,1-1 1,2 2-65,2 0 0,-4 4-30,4-5 0,-2 7-127,1-2 91,-2 3 1,2 4-62,-9 3 1,-3 3 85,-7 7 0,0 4-133,0 1 0,-2 6 68,-3-2 0,-5-1-159,-9 2 1,2-7-61,-2 1 0,2-2-60,3-3 0,-1 1 274,0 0 0,1-1 0,-1 1 0</inkml:trace>
  <inkml:trace contextRef="#ctx0" brushRef="#br0" timeOffset="120653">19492 1557 7569,'8'7'-382,"-1"1"639,-7 7 0,0-1-72,0 1 0,-5 0-154,0-1 132,-7 8-66,4 0 1,-2 8-170,1-1 1,-6 2-30,-5 4 1,-1-4-50,2 3 0,2 7-120,-2-2 0,-3 5 116,3-10 1,-1 5-155,5-4 1,2-3 307,4-7 0,-4 3 0,4-5 0</inkml:trace>
  <inkml:trace contextRef="#ctx0" brushRef="#br0" timeOffset="120839">19668 1675 7569,'8'0'-32,"-1"0"73,-14 6 1,-1-2 75,-6 5 0,-1-4-191,0 5 104,1-7 0,-6 9-258,0-7 1,-1 4 94,1-4 133,4 7 0,-12-4 0,6 7 0</inkml:trace>
  <inkml:trace contextRef="#ctx0" brushRef="#br0" timeOffset="121139">19418 2116 7569,'18'-2'-571,"-3"-3"509,-3 4 51,2-13 1,1 6 180,0-6 0,-2 4-50,-4 0 0,0 0-80,-4-4 147,-4-1-240,6 0 1,-9 5 75,-3 1 1,-3 5-128,-7-1 1,1 4-2,-1 1 1,0 5-43,1 0 1,-1 6 80,0-1 1,0 4 38,1 6 0,4-2 37,0 7 1,2-3-42,-2 3 1,4 1 26,6-6 0,0 4-15,0-4 1,6-1 3,4-4 1,8-2-1,2-3 15,6-4 0,-3 1 0,6 1 0</inkml:trace>
  <inkml:trace contextRef="#ctx0" brushRef="#br0" timeOffset="121439">20006 2189 7509,'9'0'263,"-1"-1"-130,-3-4 1,-2-4-173,7-5 0,-5-7 63,4-4 0,0-3-100,0-1 1,3 0 96,-7-1 1,4 1-344,-4-1 1,0 7 321,-5 4 0,7-4 0,1 0 0</inkml:trace>
  <inkml:trace contextRef="#ctx0" brushRef="#br0" timeOffset="121815">20389 1895 7569,'8'8'-269,"-2"-1"260,-6-1 84,0-4 1,-6 5-202,-4-7 138,-3 0 0,-7 1-34,1 4 1,-1 3 63,5 7 1,1 0-113,-1-1 1,2 6 36,3 0 0,-3 1-23,3-2 1,4-1-21,1 7 0,-2-7 64,2 1 0,0-2-27,5-3 1,2 0 19,3-5 0,3 3 110,7-7 0,1 1-69,4-1 0,1-3 2,4 3 0,2-9 24,-2-1 1,-2-6 122,1 1 0,-1-8-110,2-1 1,1-3-14,-7 3 1,1-2 54,-5-4 0,-2-1-42,-4 6 0,-2-4-148,-7 4 1,-11 2 79,-4 9 1,-10-3-320,1 7 0,-4 0 326,-1 5 0,-7 0 0,-2 0 0</inkml:trace>
  <inkml:trace contextRef="#ctx0" brushRef="#br0" timeOffset="122147">20815 2028 7569,'0'14'0,"5"1"-500,0 0 326,0-1 1,-5 6 168,0-1 1,0 6 296,0-5 1,0 6-151,0-2 0,0 2 41,0-1 0,-5 1-150,0-6 1,-7 4-205,3-4 0,0 4-8,0-4 1,-1-1 69,-5-4 1,0-2-136,1-3 1,-1 1 69,0-6 174,1 0 0,-1-5 0,0 0 0</inkml:trace>
  <inkml:trace contextRef="#ctx0" brushRef="#br0" timeOffset="122489">20918 2101 7569,'14'0'-195,"-4"-2"39,0-3 1,-2 2 169,2-7 1,3 2 130,-3-2 0,3-3-140,2 4 1,-1-4 157,1-2-185,0 0 1,-1 2 121,1 3-164,0 4 58,0 6-73,-1 0 1,-6 6-5,-3 4 0,-3 5 59,-2 4 1,0-1-8,0 7 1,0-6 16,0 6 1,0-7-50,0 1 1,-2 3 46,-3-3 0,-1 6-48,-4-6 0,-3 1-29,3-5 0,-3-1-317,-2 1 410,1 0 0,-1-1 0,0 1 0</inkml:trace>
  <inkml:trace contextRef="#ctx0" brushRef="#br0" timeOffset="122982">20800 1704 7569,'0'8'76,"0"0"238,0-3-685,0-3 219,0 5 0,0-7 0</inkml:trace>
  <inkml:trace contextRef="#ctx0" brushRef="#br0" timeOffset="123350">21359 2336 7569,'8'0'-159,"5"0"0,-10 0 210,7 0 1,-5-6-25,5-4 1,-2-3 71,2-2 0,3-1-76,-3-4 1,3 1 69,1-11 1,1 2 8,0-11 0,-5-2-94,-1-8 1,-1 4 67,2-4 1,-3 5-251,-7 4 1,0 0 67,0 5 0,-7 1-530,-3 5 636,-3-1 0,-8 7 0,-2 2 0</inkml:trace>
  <inkml:trace contextRef="#ctx0" brushRef="#br0" timeOffset="123732">21917 2189 6964,'10'0'598,"0"0"-249,-7 0-545,4 0 95,-7 7-228,0-6 1,0 4 328,0-10 0,0-3 0</inkml:trace>
  <inkml:trace contextRef="#ctx0" brushRef="#br0" timeOffset="124523">22020 1219 6947,'-6'-15'-104,"2"2"-11,-5 3 137,5-3 1,-2 5-32,6-6 0,-5 4 29,0 0 1,0 0-33,5-5 0,0 6 7,0-1 1,0 5-17,0-5 30,0 0-19,0-4 39,7 5-14,1-4 1,2 12 32,-1-4-43,1 3 0,5 2 18,0 0 1,-6 7-14,1 3 1,-7 3 14,2 1 0,2 1-10,-2 0 1,0 1 39,-5 4 1,0 3-31,0 6 0,0 0 4,0 1 0,-2-1 4,-3 1 1,2 5 2,-7 5 0,5-3 22,-5 2 0,2-6-29,-2 1 0,-3 2 22,4-1 0,-5-6-14,0-4 0,4-6 10,0 6 1,5-7-32,-5 1-10,1-2 0,-1-4-163,0-4 0,7 0-38,-2-5-154,3-2 1,2 3 348,0-10 0,7-3 0,1-7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6:38.9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1 573 7569,'0'9'-542,"0"-3"838,0-6 1,0-11-178,0-4 1,0-3 102,0 3 1,0-1-127,0-4 0,0 4-4,0-4 1,0-2-24,0-3 0,5 2-3,0-1 0,1 1-147,-1-2 28,-3-2 1,9 4-60,-6-7 1,1 1 33,-1-1 1,-1 3-547,5 2 403,-5-3 1,4 10-106,-3-6 326,-4 6 0,12-3 0,-4 6 0</inkml:trace>
  <inkml:trace contextRef="#ctx0" brushRef="#br0" timeOffset="273">398 235 7569,'8'0'-633,"-2"0"1,-7 0 1121,-4 0-409,-3 0 1,-7 0 18,0 0 1,-1 0-35,-4 0 0,2 0 145,-6 0 0,4 0-165,-4 0 1,4 5-36,-4 0 0,6 2-341,-2-2 219,4-4 0,1 12-623,0-3 363,7-3 372,-5 6 0,5-5 0,-7 6 0</inkml:trace>
  <inkml:trace contextRef="#ctx0" brushRef="#br0" timeOffset="542">368 603 7569,'0'8'21,"0"-2"0,0-7 223,0-4-94,0-3-13,0-7 1,0-5 137,0 1-300,0-7 69,0-4 0,0-1-37,0-3 0,0 1 96,0-1-134,0-4 1,0-1-148,0 0 1,0 6-35,0-1 0,0 3-210,0 2 0,0-1 137,0 1 285,0 6 0,0 2 0,0 6 0</inkml:trace>
  <inkml:trace contextRef="#ctx0" brushRef="#br0" timeOffset="991">765 309 7432,'-10'5'-112,"0"0"0,2 1 20,-1-1 0,-5-3 120,5 3 0,-4 3 35,-2 2 0,5-2-129,0 1-32,7 1 133,-10 5 1,11-5-113,-3 0 114,4-1-60,1 6 1,1-5 44,4 0 1,4-5-8,5 4 1,6-4 5,-1 5 1,3-7 30,-3 2 0,4-3 7,6-2 0,1-2 51,-1-3-88,1-3 0,-7-2 24,-4 1 165,4-1-11,-13-5-123,9 0 1,-12 1 27,3-1 0,-4 0-86,-6 1 1,-1-1-115,-4 0 1,-3 5-47,-7 1 1,0 5-285,0-1 1,-6 4-325,-3 1 749,3 0 0,-7 6 0,5 2 0</inkml:trace>
  <inkml:trace contextRef="#ctx0" brushRef="#br0" timeOffset="1318">1191 353 7569,'30'0'-130,"-1"0"0,-4 0-187,-1 0 0,-6-2 281,2-3 0,-4-1 303,-1-4 1,-7-3 46,-3 3-191,-4-3 1,-1 3-52,0 0 1,-1 6-2,-4-6 1,0 7-29,-10-2 1,4 3-3,-9 2 1,-3 0-110,-1 0-65,-4 0 185,-1 0 0,1 7-174,4 2-45,-4 4 147,11 2 1,-2 0 2,9-1 1,2 3 49,3 2 0,5-2 13,0 2 0,8 3-21,12-3 1,3 1 9,6-6 0,5 1 132,1 0-146,5-7 1,-2 3-44,6-6 1,7 0-109,3-5 0,9 0 130,6 0 0,3-6 0,1-2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6:41.4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1294 7569,'9'7'-413,"4"-5"710,-12 4-113,12-6-84,-5 0 0,6-1 5,-5-4 0,4 1-9,-3-5 0,3 4-56,2-5 0,5 0 57,-1-5 1,6 1-69,-6-1 0,6 0 19,-6 1 0,1-1-16,-5 0 1,-6 0-119,1 1 207,-6-1-135,2 0 0,-8 7 54,-2 3 1,-6 4-114,-10 1 1,2 5 94,-6-1 1,6 6-126,-2-5 1,-1 7 8,1-3 0,1 3 31,4-2 1,5 3 18,0-3 1,2 3-3,-2 1 50,4 1 1,1-5-9,0 0 1,0-1-10,5 6 0,2-2 3,3-3 1,3 3 21,7-3 0,4-2 0,1 2 1,6-7 40,-2 2-59,4-3 8,8 4 0,2-4 112,6 3-113,-7-10 48,6 3 1,-12-11 5,3 3 0,2-3-22,-2-2 1,6-4 7,-6-1 0,2-6 18,-2 2 0,-3 1 7,3-2 0,-3 6 39,-1-6 1,-6 1-48,1-6 1,-2 1 2,1-1 0,-1 1-57,-3 0 1,-6-1-8,1 1 0,-2-1-2,-8 1 1,0 6-107,-5 4 1,-2 4 75,-3 5 0,-3-1-17,-6 6 0,-8 0-93,-2 5 55,-4 0 1,-1 2 20,-1 2 1,6 5 18,-1 5 1,6 1 80,-6 0 0,7 6-72,-1 3 1,4 4 89,5 2 1,-1-6-71,6 1 34,0-1 0,0 5 4,0 1 0,2-1 1,8 1-16,3-1 1,7 0 32,-1 1 1,3-6-33,2 1 0,-1-1 31,7 6 1,-7-6-28,1 1 1,-2-1-12,-3 6 1,-6 1 12,-3 3 0,-5 4-26,-5 6 0,-3 0-13,-6 0 0,-8 0-6,-2 0 0,-4-1-48,-1-4 1,4 2 67,1-7 0,4 0-383,-4-4 1,6-8 398,-2-2 0,4-4 0,1-1 0</inkml:trace>
  <inkml:trace contextRef="#ctx0" brushRef="#br0" timeOffset="423">1338 1059 7569,'24'-14'-23,"1"-1"1,-7-6 46,2-4 0,1-3 90,-2-1 1,1 0-77,-5-1 1,-1 2 77,1 4 1,-7-2-116,-3 6 1,-3 1-153,-2 4 102,0 0 1,-2 7-81,-3 3 1,-3 4 131,-7 1 1,-6 0-111,-3 0 0,1 6 62,-2 4 0,6 9-1,-6 6 1,7 3 39,-1 1 0,-3 7-2,3 3 1,4-1-8,5 1 27,7-6-20,-10 9 1,11-4 91,-3 6 0,4-3-52,1 3 1,0-3 107,0 8-54,0-4 1,0-1-49,0 0 1,0 1 7,0-1 0,0-5-77,0 0 0,-2-5-114,-3 6 0,-1-8-475,-4 3 427,-3-4 1,6-4 192,-2-2 0,-5 3 0,6-6 0</inkml:trace>
  <inkml:trace contextRef="#ctx0" brushRef="#br0" timeOffset="674">1735 1133 7569,'-7'14'-290,"6"-5"1,-7 4 240,3-3 0,3 3 37,-3 1 1,-1 3 251,1 2-104,0-2 1,0 4-181,0-7 0,0 6 83,5 0 0,-5-1-415,0-4 1,0-5 375,5 0 0,7-1 0,1 6 0</inkml:trace>
  <inkml:trace contextRef="#ctx0" brushRef="#br0" timeOffset="2009">2102 1030 7569,'9'0'139,"-3"0"93,-6 0 0,-11 2-278,-4 2 1,2 0 101,3 5 1,0 1-100,-4 5 0,4 0 82,0-1 0,2 1-110,-2 0 1,2-1 85,3 1 1,3 0-120,-3 0 15,4-1 1,1 1 113,0 0-66,0-1 44,0 1 0,6-2-25,4-3 0,-2-2 18,2-3 0,5-3 0,4 3 1,3-4 13,-3-1 0,-1-5 4,7 0 0,-1-6 21,6 1 0,-1-3 5,0-2 1,-1-4 3,-3-1 1,1-4-27,-7 4 0,6 0-16,-6 6 1,-4-3 19,-5-2 0,-2 7-24,2-2 1,1 7 66,-6-3-5,0 7-5,-5-3-37,7 6 0,-6 1-104,4 4 1,-3-2 113,-2 7-115,0 0 0,-2 5 87,-3-1 1,4 1-112,-4 0 70,3-1 0,2 1-11,0 0 0,0-5 24,0-1 0,7-5 1,2 1 0,0 1-13,0-1 1,3 0 8,7-5 0,-2 0 33,2 0 1,-2 0-29,-3 0 1,6-5 74,0 0 0,1-5-22,-2 5 0,-1-1 8,7 1 1,-6-1 67,6-4 0,-5-2-93,4 7 1,-6-6 47,2 1 1,-4 2-24,-1-2-30,-1 0 1,-4-3-1,0 4 0,-7-5-6,2 5 1,-3 0-16,-2 0-7,0-1 30,0 2 1,-7 1-63,-3 7 0,-3 0 49,-1 0 1,-6 2-34,0 3 0,1 1 26,4 4 4,0 3 0,1-5-5,-1 7 0,2 0-14,3-1 1,-1 1-3,6 0 0,-2 1-90,2 4 93,4-4-5,-6 5 0,9-6-1,3 0 0,5-6-10,9 1 1,-1-6 8,7 0 1,-1-2 44,6-2 0,4-2-41,0-2 0,0 0 67,-4-6 1,-2 1-24,-4-6 1,2-1 68,-6-4 1,-1 4-76,-4-4 1,0-1 3,0 1 1,4 1 81,1 4-56,-1 0-131,-4 1 105,0 5 1,-7 5-25,-3 8 1,-4 5-10,-1 5 0,0 3-5,0 2 1,0-2 20,0 2 0,0-1-2,0 2 23,0-4 1,2 4-22,3-11 1,-2 0-33,7-4 1,-5-4 29,5 4 1,-5-10-15,4-5 0,1 2-9,5-2 1,0 1-3,-1-6 0,1 0 25,0 0 1,-1 1-10,1-1 1,-5 7 74,0 3 0,0-2-70,4 3 1,-4-1 60,0 5 1,-5 5-47,5-1 55,-7 8 1,8-4 35,-6 7 23,7-1-119,-4 1 1,6-2 25,1-3 0,0-3 50,0-7 1,-1 0-49,1 0 1,1 0-23,4 0 1,-4 0 22,4 0 0,-4 0-30,-1 0 1,-5-5 17,-1 0 0,1-5 0,5 5 0,-2-6 17,-3 1-16,3-3-1,-5-8 1,7 3-19,-1-7 0,1 1 16,0-6 1,4-6 32,1-3 1,0-3-30,-6-3 0,1 3-6,0 3 1,-5-2-63,-1 7 0,-5 4-114,0 6 0,-2 11 67,-2-2 1,0 9-60,0-4 54,0 6 0,-2 21 135,-2 12 0,2 7-97,-3-6 1,-1 1 129,1 3 0,-2 3-53,2 7 0,4-1 10,-4-4 1,-2 4-9,2-4 0,0-3-4,5-2 1,0-3 25,0-2 0,0-1-35,0-3 0,7-2 81,3-4 1,3-7-71,1 2 0,3-9 109,2 0 0,-1-3-106,7-2 1,-2-2 0,1-3 1,4-8-40,-4-6 1,3-3-129,-3 3 1,2 2-294,-6-2 1,-1 1 442,-4-2 0,0 4 0,0-5 0</inkml:trace>
  <inkml:trace contextRef="#ctx0" brushRef="#br0" timeOffset="2302">2940 574 7353,'-1'-8'-492,"-4"3"1099,3 4-529,-11 1 0,5 0-63,-7 0 0,5 0-228,0 0 57,7 0-552,-10 6 708,5-4 0,0 11 0,1-5 0</inkml:trace>
  <inkml:trace contextRef="#ctx0" brushRef="#br0" timeOffset="2502">2440 560 7488,'-9'0'215,"-1"0"203,7 0 1,-9-2-113,7-3 1,-1 3 527,1-3-524,3-3-284,-4 0-1171,6 0 587,0-5 558,0 11 0,0-4 0,0 6 0</inkml:trace>
  <inkml:trace contextRef="#ctx0" brushRef="#br0" timeOffset="2903">3602 383 6374,'-15'0'0</inkml:trace>
  <inkml:trace contextRef="#ctx0" brushRef="#br0" timeOffset="3068">3249 383 7472,'0'-10'-80,"0"1"0,0-1 0,0-5 0</inkml:trace>
  <inkml:trace contextRef="#ctx0" brushRef="#br0" timeOffset="4090">5395 1074 7569,'6'-8'-780,"-4"1"741,5 7 789,-7 0-688,-13-6 1,3 4 39,-10-3-82,4 4 0,-4 2-73,1 4 0,-3-2 57,3 7 0,2 0-106,-2 5 1,3-6-64,1 1 172,0 0 1,7 5-65,3-1 1,-1 1 38,1 0 14,0 0 82,11-7-86,2 5 0,14-5 49,2 7 0,6-7 10,4-3 0,5-4 5,10-1 1,-5 0 133,0 0 0,-1-6 90,-9-4-248,0-3 1,-11-7 91,-3 1 0,-4-6 5,-1 6 0,-7-6-34,-3 6 0,-3-6 30,-2 5-94,0 1 0,-7 6-92,-3 3 1,-5-1 74,-4 6 0,1 0-112,-7 5 0,3 0-530,-3 0 300,-3 6 174,12-4 1,-7 9-626,3-6 518,11 7 1,-11-6-167,10 4 427,4 3 0,-7-5 0,5 7 0</inkml:trace>
  <inkml:trace contextRef="#ctx0" brushRef="#br0" timeOffset="4759">5601 1074 7569,'29'-7'-478,"1"-1"0,-1-2 445,0 1 1,2-3 284,4-7 1,-3 1-128,8-7 0,-8 7 12,2-1 1,-7-3-66,-3 3 0,-6-1 3,2 5 0,-9 6-48,-1-1 107,-7 7-81,4-4 89,-20 20-139,3 3 1,-13 9 6,3-1 0,2 6 80,-6 4-172,-1 7 117,-11-10 0,5 12-165,-3-4 156,3 3 0,2 2-113,-1 0 0,-4 2 6,0 3 59,-1 3 0,11 2-82,-1 0 1,1-8 47,-5-2 0,1-2-112,3-7 0,-1-1 82,7-5 1,4-6-121,5-3 318,7-10-178,-4-4 14,14-6 1,3-8 85,9-7-4,11-12 0,1-6 59,3-6 1,-1-7-69,1-8 1,-3 3 31,3 2 0,-4 2-43,-6-2 1,4 8 41,-4-3 1,9 8-25,1-3 1,2 6 13,-1-1-25,-4 10 0,4-3 51,-5 8-51,-1-1 1,-1 12 8,-3 3 1,1-1-4,-7 1 0,1 0-16,-5 5 9,-7 0 1,5 5-4,-3 0 0,-2 4-8,2-4 1,-6 5-71,6-5 81,-6 7-6,2-11 0,-1 7-86,0-3 83,0-3-32,-5 4 27,6-6-5,-4 0 0,6 0 0,-3 0 1,3-6 15,7-4 0,0-3 2,-1-2 1,6-1 31,-1-4 1,3 4 9,-3-4 0,-2 4 116,2 1-157,-2 1 1,-3-1-7,1 0 1,-5 2 51,0 3-125,-1-3 83,6 5 1,-5-2-21,0 1 1,-1 5-12,6-1 0,-5-1 24,0 1-40,0 0 30,4 5 1,1 0-50,0 0 46,-1 0 0,6 0 1,0 0 1,-1 2-3,-4 3 1,-2 3 47,-3 6-45,3 1 0,-12 0-1,4 0 1,-3-1 0,-2 1 0,0 1-54,0 4 1,-5-4-6,0 4 0,-6-4-144,1-1 188,-3 0 1,-2-2-628,0-4 640,1 5 0,-1-6 0,0 6 0</inkml:trace>
  <inkml:trace contextRef="#ctx0" brushRef="#br0" timeOffset="5417">7056 736 7569,'15'0'-196,"-1"-7"0,1 4-298,0-7 0,1 5 780,4-4-120,-4-1 0,10-7 207,-6-2-227,6 3 0,-8-11-29,6 8 1,-6-2 14,2 1 1,-9 4-77,-1-4 1,-5 4 7,5 1 0,-7 0 19,2 1-23,-3 5 1,-9 3-124,-3 6 9,-9 0 0,-3 2-26,-2 2 0,-5 5 67,-1 5 0,1 1-93,-6 0 0,4 1 102,2 4 0,5 1-43,-1 3 1,7 4 30,-2-3 0,4 7-45,1 3 0,1 5 35,-1 0 17,0-4-7,7 6 1,2-11-18,6 3 6,0-3 10,0-1 0,8-7-8,7-4 0,1 1 4,8-5 0,1 1 36,4-11 0,1 0-36,-1-5 1,0 0 28,1 0 1,-2-2-30,-4-3 55,4-3-44,-12 0 4,5-5 0,-3 5-23,-3-7 24,3 0-89,-16 0-8,11 7 81,-12 2-52,6 6 6,-7 0 0,0 6 14,0 4 0,0 3-2,0 2 28,0-7 1,2 3 27,2-6 1,5 5-36,5-5 0,1 5 134,0-5-116,-1 0 0,6-5 38,0 0 1,1 0 7,-2 0 1,-1 0 6,7 0 0,-7-5 102,1 0 1,-1-7 22,2 3-140,-4-4 1,6-2 59,-8 0 0,-1-1-39,-3-4 0,2 4 45,-8-4 1,1 9-37,-5 1 1,-8 2 0,-6-2 1,-3 2-1,-7 3 0,4 3-127,-4-2 1,-1 4 60,-4 4-421,6-2 297,2 11 0,1-5-562,0 7 699,1-7 0,-2 12 0,-2-4 0</inkml:trace>
  <inkml:trace contextRef="#ctx0" brushRef="#br0" timeOffset="5952">7864 912 6143,'-1'10'10,"-4"0"1,2 0 21,-7 4 0,7-4 48,-2 0 1,1 0-28,-1 4-58,4 1 0,-6 0 105,7 0-100,7-1 1,6 1 98,6 0 1,6-7-37,-5-3 0,6 1-23,-2-1 0,2 0 1,-1-5-53,3 0 0,-12-2 10,4-2 0,1 0-71,-2-6 89,1 1 0,-10-4-20,0 3 0,-2-3 21,2 3-24,3 3 1,-12-1-21,4 3 18,-3 4-20,-2-6 1,0 19 2,0 2 1,0-1-24,0-3 39,0 0 14,6 5 1,4-2-20,10-3 36,-4 3 1,5-12-2,-6 4 0,6-3 9,4-2 0,-2 0 80,1 0 1,-4-2-86,4-3 0,-4 2 14,4-7 0,-6 2 108,2-2-107,-4-3 21,-1 5 0,0-7 19,-1 1 1,-6-1-10,-3 0 0,-3 0 83,-2 1-114,0-1 1,-7 2-7,-2 3 0,-11-1-32,-4 6 1,-9 0-4,-1 5 0,-6 5-149,6 0 1,-4 6-90,9-1 1,-4 3-99,9 2 1,3 1 337,1 4 0,4 3 0,1 6 0</inkml:trace>
  <inkml:trace contextRef="#ctx0" brushRef="#br0" timeOffset="6286">8658 956 6943,'0'10'-534,"0"0"603,7-7 1,-6 10-9,4-3 1,-3-2 9,-2 2 0,0 0-77,0 5 1,1-6 46,4 1 0,-1-2-80,5 2 64,-5 3 1,9-6-87,-3 3 0,3-2 85,1-3 1,6-4-28,0 4 0,1-3 9,-2-2 0,-2 0 84,2 0 1,3-5-83,-3 0 1,1-5 42,-6 5 0,1 0 20,0 5 1,1-5 7,4 1 0,-2-1-69,6 5 0,1 0 34,4 0 1,5 0-30,1 0 1,6 0 51,-2 0-88,-3 0 0,8 0-98,0 0 0,2 0 119,7 0 0,8 6 0,6 2 0</inkml:trace>
  <inkml:trace contextRef="#ctx0" brushRef="#br0" timeOffset="8610">10260 1030 7252,'0'-8'-801,"2"1"1008,3 7 0,-4-1 49,4-4-14,-3 3-592,-2-5 1,0 7 0</inkml:trace>
  <inkml:trace contextRef="#ctx0" brushRef="#br0" timeOffset="9087">10525 133 7569,'0'-8'-853,"0"2"1000,0 6-17,-7 0-14,6 6-56,-6-4 1,1 4 14,-4-6 1,0 5-49,-5 0 0,4 5 51,-9-5 1,4 5-114,1-6 0,-1 1 26,-4-5 1,4 0 24,-4 0 0,9 0-8,1 0 0,2-1-76,-2-4 1,4-3-21,6-7 92,0 0 0,0 1-26,0-1 1,6 0 18,4 0 0,5 1 30,4-1 0,-1 2-27,7 3 1,-6-1 112,6 6 1,-2 0-81,1 5 1,-2 0 3,-8 0 1,1 2 61,0 2 1,-7 5-63,-3 5 0,-4 3 15,-1 2 1,0 4-2,0 7 1,-3 5-67,-7 5 1,0 4 55,-9 5 0,3-5-82,1 0 1,0-2-14,0-7 0,1 2 29,-1-7 0,0 1-134,1-12 0,-6 1-70,0-5 229,1-1 0,-2 8 0,-2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6:52.3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251 309 7749,'0'-8'-259,"0"1"258,-7 7 0,-1 0 57,-7 0 1,5 0-40,1 0 0,-1 0 62,-5 0 0,5 2-121,1 3 1,-1-2 60,-5 7 1,0-1-14,1 6 0,-1-2-13,0-3 1,1 5-12,-1-1 38,7 1 0,-4 6-106,7-6 98,-6 0 1,9 1-18,-3 4 0,4-4 18,1 4 0,0-4 10,0-1 0,6-2-19,4-4 1,5 3-6,4-7 1,-1 0 7,7-5 0,-2-2 13,1-3 0,2 0 102,-6-9 1,4 2-103,-4-7 0,1-3 64,-1 3 0,-9-6-54,4 6 1,-4-3 43,4 3 0,-7 2-28,-3-2 0,-3 3-22,-2 1 1,0 5-26,0 0 0,-7 7-9,-2-2 1,-5 3 63,0 2-316,-1 0 163,0 0 0,1 0-225,-1 0 0,0 0 113,1 0 0,4 0-560,0 0 771,7 0 0,-10 0 0,4 0 0</inkml:trace>
  <inkml:trace contextRef="#ctx0" brushRef="#br0" timeOffset="240">339 397 7569,'5'15'-55,"0"-1"52,0 8 1,-1-6 30,1 3 1,5-2 71,-5-2 1,6-1-125,-1 1 1,3 0 16,2-1 1,5 1-159,-1 0 1,7-6 179,-1 1-523,-4-6 508,7 2 0,-5 1 0,6 1 0</inkml:trace>
  <inkml:trace contextRef="#ctx0" brushRef="#br0" timeOffset="540">839 794 7569,'14'0'-381,"-4"-2"330,0-3 1,0 2-120,4-7 1,-4-1 811,0-9-394,6-3 0,1-11 61,2 0 0,-2-7-74,-3 2 0,1-1-55,0-4 1,-1 4-33,1-9 0,-7 3-216,-3 2 1,-3-5 67,-2 0 0,-7 0-1271,-3 5 1271,-3 6 0,-8-4 0,-2 4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6:55.1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221 750 7421,'0'-8'190,"0"-5"0,0 5-65,0-7 1,0 4 2,0-4 1,1 7-50,4-12 0,-2 7 61,7-7 0,-5-1-170,5 2 0,0-8 29,4 3 0,-4-2-41,0 1 0,0-2-201,4 2 1,-4-3 123,0-1 1,-2 0-298,2-1 1,3 2 166,-3 4 0,-2-2-13,2 6 0,-2 1 262,2 4 0,3 0 0,-5 0 0</inkml:trace>
  <inkml:trace contextRef="#ctx0" brushRef="#br0" timeOffset="260">794 0 7355,'-8'7'-552,"-4"-4"700,7 7 1,-1-7-23,1 2 0,2-3 142,-7-2 0,0 0 37,-5 0-220,1 0 1,-3 0 23,-2 0 0,-3 0 7,-2 0 1,-5 5-105,-1 0 1,-1 1 58,-8-1 1,0 3-135,-5 7 1,4-5 41,1 0 0,5 4-248,-5 6 1,6-1-25,-1-4 0,3 5-139,1-1 1,1 1-226,0-5 657,6-1 0,-5 8 0,5 0 0</inkml:trace>
  <inkml:trace contextRef="#ctx0" brushRef="#br0" timeOffset="826">882 500 6935,'0'-8'-658,"0"2"715,0 6 0,-7 0 131,-2 0 1,0 0-119,0 0 0,-1 0 14,-5 0 1,0 4-24,1 1-22,-1 7 0,0-9-39,1 7 1,1 0 51,3 4 1,-3-4-83,3 0 1,3 0 73,3 4 0,-3 1-41,2 0 1,0 0 22,5-1 0,7-1-29,3-3 1,4 2 33,6-8 1,-4 6 1,4-5 0,3 2 3,1-2 1,2-4-9,-1 4 1,1-5 105,-7-5 1,6-3-95,-5-7 0,-1 2 73,-4 3 1,-7-3-64,-3 4 0,1-4 34,-1-2 1,0 0-62,-5 0 0,-5 1-9,0-1 0,-11 2-126,1 3 0,-3-3 99,4 3 0,-6 4-114,1 1 1,-1-2 74,5 2 0,-4 1-879,-1 4 931,0 0 0,6 6 0,-1 2 0</inkml:trace>
  <inkml:trace contextRef="#ctx0" brushRef="#br0" timeOffset="1959">1044 588 7569,'8'0'-59,"-2"2"36,-6 3 1,0-2-245,0 7 205,0-7 0,0 10 13,0-3 0,0-2 142,0 2-105,0 0 1,0 5 85,0-1 0,7-4-91,3 0 0,3-5 50,1 5 0,1-2-6,0 2 1,6-4 4,4-6 0,-3 0 1,3 0 0,-1 0 20,6 0 1,-1-6-18,1-4 1,-3-3-7,-2-2 0,3-1 12,-4-4 1,4 2-79,1-6 1,-1 1 69,-3-2 0,6-7 52,-7 2 1,12-2 0,-7 2 0,-1-4-51,-3 0 0,-7-2 35,1 1 0,-4 4-26,-5-3 1,-4 8-104,-6 1 0,0 7 105,0-1 1,0 2-148,0 3 1,-6 6 78,-4 3 0,-3 3-73,-2 2 0,1 0 51,-1 0 0,-5 7-2,1 2 0,-1 4 32,5 2 1,1 5-14,-1-1 1,0 7 38,1-1 0,-1 4-31,0 6 0,5-4-32,1 3 0,4-5 11,-5-4 1,5 1-6,-5-6 1,7 4 4,-2-4 1,3-1-53,2-4 62,0 6 0,5-4-5,0 2 1,7-4-4,-3-5 0,4 1 1,2-6 0,5 0 58,-1-5 0,3 2-48,-3 2 1,-1-2 115,7 3-101,-1-3 1,1-7 180,-1 0-180,1-7 42,4 4 1,-4-6 5,-1-1 1,-6 0-32,2 0 0,-4 6 0,-1-1 0,-1 2 2,1-2 1,-5-2 8,0 8-44,-1-1 41,0 5 2,4 0-13,-5 0 0,5 1-18,-3 4 22,3 3 9,-5 7 0,7-5-11,-1 0 1,-4-5 23,0 4 0,0-5-12,4 0 8,1-2 0,0-2 13,-1 0 0,1 0 7,0 0 0,-5-5 16,-1 0-39,1-6 0,5 3 79,0-7-74,-7 0 1,3 1-30,-6-1 0,0 5 2,-5 0-8,0 1 1,-2 0 11,-2 4 0,-5-1-1,-5 1 1,-1 0-30,0 5 1,-4 0 29,-1 0 0,0 5-20,6 0 0,-1 6 13,0-1 1,1 3-3,-1 2 0,5 0-4,0-1 1,7 1-1,-2 0 1,2 1-2,-2 4 1,3-4 6,-2 4 0,7-4-2,2-1 1,6-6-1,-1 1 0,8-2-6,1 2 1,8-2 4,-3-3 0,9-3 13,1 3 0,5-4 19,-4-1 0,9-6 66,-5-4 1,7-3-39,-7-2 1,3-4-40,2-1 1,-4-11 2,-1 2 0,-5-6 9,5 1 0,-1 1-2,1-6 0,-3 0 4,-7-5 0,-1 1 100,-3 4 1,-6 0-144,-9 10 0,1-2-103,-6 11 1,0-4 78,-5 4 1,-5 5-132,0 5 1,-6 2 44,1-2 0,-3 4 90,-2 6 0,1 0-32,-1 0 0,-1 0 9,-4 0 0,4 6 24,-4 4 0,4 8 13,1 2 1,0 6 36,1-2-39,-1 11 1,2-3 43,3 8-55,-3-1 50,11-2 0,-4 4-8,6-6 1,0 4 20,0-5 1,6 0 7,4-4 1,5-6-30,5 1 1,2-7 5,8 1 0,6-4-241,3-5 1,3-4 161,3-6 0,-1 7 0,0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7:05.8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280 662 7569,'0'-10'-860,"0"0"845,0 7 753,0-10-582,0 5 1,-6-2-87,-4 0 0,-3 7-46,-2-2 1,-5 4-13,1 1 1,-6 6 12,6 4 1,-6 3-6,6 2 1,-1 4-130,5 1 53,-6 6 0,10-5-20,-4 4 1,5-2 68,0-4 1,4-3 23,6 4 1,0-4-25,0-1 1,1-2 98,4-3 1,3 1-56,7-6 1,5 0 42,-1-5 1,8-1-26,-3-4 1,9-3 73,1-7 0,-5 0-12,-4 0 1,-2-6-59,1-3 0,-3 1 61,-6-2 1,-2 7-47,-3-1 1,-3-2-36,-7 1 0,0 0 32,0 6 1,-2 5 3,-3 5 0,-3-3-6,-7 2 0,0 0 1,1 5 0,-6 0-4,1 0 1,-1 0 71,5 0-1431,1 7 607,-1 1 408,0 7 0,7-1 82,3 1 0,3-5 107,2 0 1,0-5 18,0 4 0,2-1 104,3 2 0,3 2-20,7-7 1,0 4-85,-1-4 1,3 5 165,2-5 0,-2 6-24,2-1 0,-3 3 58,-1 2 1,-5 0-66,0-1 0,-2 1 61,2 0 1,1 4-24,-6 1 1,5 1-35,-5-1 1,5-2-11,-6 6 0,1 1-8,-5 4 1,0 1 7,0-1 1,-1 0-4,-4 1 1,-3 4-46,-7 0 0,-1 2 38,-4-1 1,2-4-93,-6 3 1,-1-3 35,-4-2 1,-1-1-10,1-3 0,4-4-59,1-6 1,4-2 51,-4-4 1,6-2-98,-2-7 0,9 0 64,1 0 0,5-7-3,-5-2 1,7-11 3,-2-4 1,5-4-6,5-2 0,3-6 52,7-3 0,6-3-3,4-2 1,4 4 117,5 1 1,2 2-80,3-2 0,4-2 110,-4 6 0,-1 1-37,1 5 1,-6-1 71,1 1 1,-3 0-68,-2-1 0,1 1 10,-1-1 1,-1 1-61,-4 0 1,4 1 11,-3 3 0,-3-1-108,3 7 1,-2-1 64,1 5 0,4 2-75,-3 3 1,-3-1 46,3 6 0,-2 0-20,1 5 1,2 0 17,-6 0 0,0 0-9,-6 0 1,-6 7 12,-3 2 1,-3 5-1,-2 0 0,-2 3-86,-3 2 0,-1 2 54,-4 4 0,-3 1-51,3-6 0,-1-1 62,1-4 1,2 0-71,3-1 27,3 1 9,-4 0 43,6-1 0,1-5 6,4-5 0,4-2 15,5-2 0,1 0-26,0 0 1,-1 0 32,1 0 0,5-5-27,-1 0 0,2-4 65,-1 4 1,-4-7-59,4 2 1,-5-3 21,-6-1 0,3 4-17,-7 0 1,5 5-2,-5-5 1,1 7-76,-1-2 76,-3 4-27,4 1 1,-6 6-48,0 4 0,0-2 35,0 2 1,0 0 34,0 4 1,5 1 3,0 0 1,6-5 21,-1-1 0,5-5-34,4 0 0,-1 0 28,7 1 1,-6-4-21,6 4 1,-5-3 56,4-2 0,-1-5-48,1 0 0,-2-5 99,-8 5 1,6-6-10,0 1 0,-6-3-20,-4-2 0,-5 1 34,5-1 0,-7 0-59,2 1 1,-3-1 33,-2 0 0,0-4-26,0-1 1,-7 0-49,-3 6 0,-8 4 2,-1 0 1,-7 7-92,1-2 0,-1 3 30,1 2 1,-1 5-161,7 0 0,-6 11-267,6-1 0,-1 5 222,5-1 0,1 2 254,-1 4 0,0 9 0,1-3 0</inkml:trace>
  <inkml:trace contextRef="#ctx0" brushRef="#br0" timeOffset="419">1882 721 7569,'2'-10'-804,"3"0"618,-4 7 186,6-10 217,-7 11 0,-2-4-103,-3 6 0,-3 0-57,-6 0 1,2 0 7,-3 0 1,7 0-44,-11 0 1,9 6 40,-10 4 0,12 3-35,-7 2 1,6 0-27,-1-1 1,-2 1 2,7 0-129,1-1 149,4 8 1,4-6-44,1 3 1,12-9 32,-3-5 1,6 2 17,0-2 1,-2 0-28,6-5 1,-4 0 80,4 0 0,-4-7-34,4-3 0,-6-5 15,2-4 0,-1 1-16,-4-7 0,3 6 4,-8-6 0,-4 6 35,-1-6 0,-3 7-41,-2-1 1,-2-3-89,-3 3 0,-3 4 82,-6 5 0,-3 7-105,-2-2 1,-3 4-93,-2 1 0,1 6-180,3 4 0,4 3-617,-4 2 950,4 6 0,8 2 0,1 6 0</inkml:trace>
  <inkml:trace contextRef="#ctx0" brushRef="#br0" timeOffset="736">2456 45 7679,'0'9'77,"0"1"-6,0 0-14,-7 5 0,4-1 67,-7 1 0,5 5-33,-5-1 1,5 7 26,-4-1 1,-1 3-129,-5 1 0,0 2 49,1 3 0,-1 1-97,0 9 0,2-8-3,3 8 1,-3-3-60,4 3 0,0 0-163,0 0 1,5-6 137,-1-4 1,4-5-349,1-4 493,0 3 0,0-12 0,0 5 0</inkml:trace>
  <inkml:trace contextRef="#ctx0" brushRef="#br0" timeOffset="1034">2720 15 7166,'8'-6'-403,"-1"4"638,-7-4 89,-7 12 1,4 2 123,-7 7-367,7 6 0,-10-3 37,3 7 1,-1-1-1,1 6 1,-3-1-98,3 0 0,-3 2 53,-2 4 0,5 2-123,1 7 1,-1 0 49,-5 1 1,2-1-203,3 0 0,-3 0 13,3 0 0,4 0 24,1 0 0,-2-6-256,3-4 1,-1-5 157,5-4 1,0-4 261,0-6 0,6 0 0,2-1 0</inkml:trace>
  <inkml:trace contextRef="#ctx0" brushRef="#br0" timeOffset="1242">2955 280 7113,'-14'0'243,"-3"0"22,-2 0 1,-1 0-78,-9 0 1,1 0-15,-11 0 1,4 5-101,-4 0 0,2 6-100,-3-1 0,0 3-441,5 2 327,-6-1 1,9 1-873,-7 0 1012,6 6 0,-10-5 0,6 6 0</inkml:trace>
  <inkml:trace contextRef="#ctx0" brushRef="#br0" timeOffset="1585">2970 662 7569,'15'-7'0,"-1"-2"0,-5 1-448,-5-2 113,-2 6 710,-2-9-158,-6 5 1,-9-2-146,-10 1 0,-2 5 26,-3-1 0,1 4-155,-1 1 0,1 0 87,0 0 1,4 1-57,1 4 1,4 4 81,-4 5 1,10 6-27,0-1 0,7 8 26,-3-3 1,7 4-9,-2 1 0,5 1 98,5-1 1,10 0-90,9 1 0,6-7-17,4-4 1,4 3 30,6-3 0,6 1-277,4-6 0,-3 1-52,-2 0 258,3 0 0,-6-1 0,4 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7:03.2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 8223,'0'9'159,"0"1"1,-2-2-190,-3 2 1,2 3 75,-7-3 1,1 3-95,-6 2 1,0 4 66,1 1 1,-1 1-61,0-1 1,2-4 9,3 4 1,-3-2-11,3 1 0,-3-7 12,-1 2 0,4-2 31,0 3 1,5-7-9,-5-3 1,5 1 5,-4-1 0,4 0-4,-5-5 1,7-7 0,-2-2 1,-2-4 40,2-2 0,-4 0-33,4 0 0,0-4 2,5-1 1,-5 1 3,0 4-282,0-6 129,5 11-275,0-10-263,-6 12 396,4-7 284,-5 7 0,7 8 0,0 8 0</inkml:trace>
  <inkml:trace contextRef="#ctx0" brushRef="#br0" timeOffset="460">721 133 7569,'-10'0'-650,"0"0"0,5 0 539,-5 0 0,5 5 285,-4 0 0,4 4-65,-5-4-56,7 7 30,-10-4 1,6 7-45,-3-1 1,2 1-31,3 0 1,4-1 28,-4 1 1,3 0-3,2 0 1,2-6 14,3 1 0,-2-2 27,7 2 1,-1 2 8,6-8 1,5 1 17,-1-5 0,3 0-15,-3 0 1,-1-6-32,7-4 1,-7-3 71,1-2 0,-1-4-52,2-1 0,-9-1-37,4 1 0,-9 4 47,4-4 0,-7 2-65,2-1 0,-10 2 4,-4-2 1,-6 7-78,-5 3 1,2 4-121,-6-5 1,1 7 64,-1-2 0,-3 3-37,8 2 0,-6 7 25,6 2 1,-1 0-344,5 0 1,1 1 458,-1 5 0,0 6 0,1 2 0</inkml:trace>
  <inkml:trace contextRef="#ctx0" brushRef="#br0" timeOffset="777">926 177 7569,'15'0'-1363,"-7"-7"1714,-1 6-242,-1-6-43,-4 7 0,6 2 170,-3 3-200,-3-4 0,6 8 53,-3-5 1,-2 0-32,7 6 0,-5-2-36,4 1 0,1 5 39,5-5 1,0 4-15,-1 2 1,1 0 10,0 0 0,4-6 28,1 1 0,4-5-43,-4 5 1,5-7-3,-6 2 0,1-3 42,-6-2 0,1 0-25,0 0 0,0 0-78,-1 0 1,6-2 72,-1-3 0,3 3-100,-3-2 1,-1 2 51,7 2 0,-1 0-403,6 0 1,-1 2 397,0 2 0,14 5 0,3 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7:23.2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0 632 7085,'0'-14'330,"5"4"76,0 0 1,5-2-180,-5-7 0,4 1-44,-4-7 0,7 6-56,-2-6 0,-2-1-39,1-8 0,-4 1-81,5-6 0,-7 0 24,2-5 0,-3 5-161,-2-1 0,0 9-2,0 2 1,0 0-213,0 4 0,0 4 154,0 1 0,0 9-357,0 1-343,0 7 890,0-4 0,0 7 0</inkml:trace>
  <inkml:trace contextRef="#ctx0" brushRef="#br0" timeOffset="549">735 324 7569,'0'-9'-1440,"0"-4"1501,0 5 137,0 0-77,-6-5 1,2 10-89,-6-7 0,6 7 55,-6-2 1,5 3-48,-5 2 1,0 2-6,-4 3 0,-1 3 12,0 6 0,0 3-76,1 2 0,-6-1 38,1 7 0,-1-6-20,5 6 0,1-5-14,-1 4 0,0-4 40,0 4 1,7-6 19,3 2 1,4-4-26,1-1 1,8-5 46,7-1-46,-1-5 1,14 2 21,-3-6 0,2 0 3,3 0 0,4-2 147,0-2-82,7-5 0,-8-7 7,6-4 0,-1 3-59,1-8 1,-3 5 122,-7-4 1,-6-1-104,-3-4 1,-6 1-73,-4 4 0,-3-2 86,-7 6 1,-9 0-141,-5 6 1,-3 1 21,-7 3 1,-5 3-71,-6 7 1,-1 2-45,2 3 1,3 8-254,-3 7 1,3 4 400,1-4 0,7 6 0,2-3 0</inkml:trace>
  <inkml:trace contextRef="#ctx0" brushRef="#br0" timeOffset="1011">1441 441 6720,'-15'-8'-177,"0"3"0,1 3 272,-1 2 1,0-1-6,0-4 1,1 3-21,-1-3 0,0 4 10,1 1 0,-1 0-30,0 0 1,5 0-3,1 0 0,-1 0-81,-5 0 6,0 0 1,1 6-36,-1 4 1,0 1 60,1-1 0,4 8-92,0-3 1,7 3 108,-2-3 0,3-1-44,2 1 1,12 0 13,2-1 1,11-4 58,-1 0 0,1-5-18,4 5 1,-3-7 76,9 2 0,1-3-54,-2-2 1,5-2 94,-5-3 1,1-3-39,-6-7 0,-6 0-52,-3 1 0,-1-3 36,-4-2 1,1 1-29,-11-7 0,0 6 0,-5-6 1,-2 6-24,-3-6 1,-9 7-14,-11-1 1,-9 2-50,-5 3 1,1 5-119,-1 4 1,1 9-276,-1 1 1,3 11 80,7-1 334,0 9 0,-7-1 0,-2 6 0</inkml:trace>
  <inkml:trace contextRef="#ctx0" brushRef="#br0" timeOffset="1478">2058 412 7569,'-2'-13'-819,"-3"3"569,4-3 1,-11 10 167,7-7 1,-6 6 298,1 0 1,-8 2-154,-1 2 1,-1 0 4,5 0 0,-4 2-113,-1 2 88,1 5 1,-1 4-75,0-4 0,1 5 83,4-5 1,0 4-63,1 2 0,1 5 43,3-1 1,-2 1-89,7-5 0,1-1 78,4 1 0,8 0-3,6-1 0,3-4 3,7 0 1,1-2 3,4 2 0,1-3 86,-1-7 0,5 0-53,1 0 1,5-2-25,0-3 0,-3-3 4,2-7 0,-11 0 5,2 1 0,-11-1 24,1 0 0,-9-4 0,-1-1 0,-8-1-16,-2 1 0,-7 4 2,-8-4 1,-6 4-181,-3 1 0,-4 6 56,-2-1 0,-4 6-320,0 0 1,-2 2 52,2 2 335,3 0 0,-5 6 0,6 3 0</inkml:trace>
  <inkml:trace contextRef="#ctx0" brushRef="#br0" timeOffset="4428">2749 353 6497,'-7'-8'-15,"6"0"223,-4 3-95,-3 3 1,4-9-22,-5 6 1,-1 0 14,-5 5 1,2-2-1,3-3-51,-9 4 1,9-6-70,-10 7 1,4 2 91,1 3 0,0 1-118,1 4 0,-1 3 61,0-3 0,1 3-41,-1 2 1,0-1 47,1 1 0,4 0-102,0-1 0,7 1 68,-2 0 1,3 0-25,2-1 1,0 1 14,0 0 1,7-1 13,2 1 0,5-5-12,0 0 1,1-2 10,0 2 1,6 1-1,3-6 0,4 0 0,2-5 0,-1 0-2,0 0 0,4-5 35,-4 0 1,2-6 2,-11 1 1,5 2 10,-6-2 1,1-5 7,-6-4 1,-1-1 12,-3 5 0,-2-4-38,-3-1 0,-3-1-21,3 1 0,-10 2 23,-5-6 1,-3 6-32,-2-2 1,-6-1-53,-3 1 0,1 2-136,-2 9 1,1 2-9,-6 7 1,1 0 195,0 0 0,-7 20 0,-2 4 0</inkml:trace>
  <inkml:trace contextRef="#ctx0" brushRef="#br0" timeOffset="6564">3307 221 6517,'-14'0'188,"-1"0"-162,0 0 0,1 0 18,-1 0 1,2 1-11,3 4 1,-3-2-86,3 7 85,-3-6 0,-2 9-80,1-4 0,1 4 76,3 2 0,-3 1-78,3 4 0,2-4 59,-2 4 0,2-2-40,-2 2 1,4-4 33,6 3 0,-5-2-15,0-2 1,1-1 3,9 1 0,4 5 1,5-1 0,1-4 50,0-5 0,-1-2-41,1 2 0,5-2 95,-1-3 1,6-4-84,-6 4 0,7-5 57,-1-5 1,-2-3-44,1-7 0,-4 1 23,4-1 0,-6-1-16,2-4 0,0 2 10,-6-6 1,3 1-57,-13-2 0,6-3 41,-5 4 1,-2 1-101,-7-1 0,-5 1 54,-5-2 1,-8 2-197,-2 4 1,-5 9-84,-6 0 293,-2 7 0,-7 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39:50.0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1691 1057 9121,'-15'0'798,"6"0"-374,-1 0 1,-2 0-151,-7 0 0,1 0-71,-7 0 0,1 2 6,-6 3 1,-6-4 22,-3 4 0,-2-3-166,2-2 1,-2 5-147,7 0 1,0 1-642,4-1 509,1-3 1,4 4-675,1-6-13,6 7 1,-3-6 898,6 4 0,7-3 0,1-2 0</inkml:trace>
  <inkml:trace contextRef="#ctx0" brushRef="#br0" timeOffset="2669">2985 1234 7711,'6'-15'1446,"-3"-5"-1169,7 1 0,-5-8-108,5 3 1,0-9-122,4-1 1,-4-7 74,0 2 1,0-3-137,4-3 1,1 1 121,0 0 0,-5 5-207,-1 0 1,-4 6-11,5-1 1,-7 4-118,2 6 1,-3-2 94,-2 6 1,0 6-30,0 4 1,-2 6-9,-3 0 0,-3 2 60,-6 2 0,4 2 142,0 2 1,0 5-119,-5 5 1,1 3 137,-1 2 1,0 4-58,1 7 1,-6 1 64,0 3 0,1-1 48,4 6 0,-1 0-107,-4 5 0,2-2 7,-6-2 1,6-3-3,-2-2 1,-1-4-78,1 3 0,1-5 73,4-4 0,0-2-170,1-4 0,1-7-108,3 2 0,-2-7-506,7 3 779,1-7 0,4 4 0,0-7 0</inkml:trace>
  <inkml:trace contextRef="#ctx0" brushRef="#br0" timeOffset="2878">3102 925 7569,'-6'13'31,"-4"-3"37,-3 3 0,-2-12 322,0 4 1,-1-3-55,-4-2 0,4 0-337,-3 0 1,2 0 43,2 0 1,-4 0-195,-1 0 0,-1 0 92,1 0 0,4 0-129,-3 0 1,2 0 187,2 0 0,1 6 0,-1 3 0</inkml:trace>
  <inkml:trace contextRef="#ctx0" brushRef="#br0" timeOffset="3297">3661 984 7569,'-15'0'-292,"0"0"380,1 0 1,-3 0 150,-2 0 0,1 0-202,-7 0-31,7 0 0,-8 5-16,7-1 1,-6 8 64,5-2 1,-4 3-88,4 1 1,2 1 95,9 0 1,-3 0-79,7-1 0,0 1 43,5 0 0,2-1-113,3 1 1,10-2 90,9-3 0,4-4-11,1-6 1,1 0 100,-1 0 0,5 0-81,1 0 1,-6-6 123,-4-4 1,-1-3-65,5-2 0,-6 1 28,-3-1 1,-9 0-42,-1 1 1,-7-1 119,2 0 1,-3 0-84,-2 1 0,-8 1-33,-7 3 0,-1 2-234,-9 3 0,6 3 80,-6-3 1,6 4-468,-6 1 1,7 1 67,-2 4 486,4 3 0,1 7 0,1 0 0</inkml:trace>
  <inkml:trace contextRef="#ctx0" brushRef="#br0" timeOffset="3555">4205 557 7569,'8'-8'406,"-2"2"-242,-6 6 0,-1 5 22,-4-1 1,1 8-159,-5-2 12,-1 3 0,-6 6-2,-4 1 0,2 6 124,-6-1 1,1 4-196,-2 5 1,-8-1 73,4 6 0,-4-5-255,4 6 1,-4-4 107,4-2 1,-4 3-342,9-12 1,3 4 59,1-9 387,4 0 0,1 1 0,0 2 0</inkml:trace>
  <inkml:trace contextRef="#ctx0" brushRef="#br0" timeOffset="3948">4322 1028 7943,'-10'0'362,"1"0"0,-1 0-336,-5 0 0,0 0 118,1 0 1,-6 0-104,0 0 0,-1 1 72,2 4 1,2 3-181,-2 7 0,2-2-32,3-3 1,-1 3-44,0-3 1,2 3-8,3 2 0,4-1 63,6 1 0,2-5-27,2 0 1,6-2 81,10 2 0,3-2 35,6-3 1,-3-4-35,4 4 0,-4-3 141,8-2 1,2-5-31,-2 0 1,5-6-28,-4 1 1,-3-8 111,-7-2 1,-4 1-29,-6 4 0,-2 0 75,-3 1 1,-4-1-27,-6 0 0,-6 0-158,-4 1 1,-10 4-27,-4 0 1,-4 7-180,-1-2 0,1 3-47,3 2 0,-1 2-289,7 3 1,-1-4-343,5 4 854,1 4 0,6-1 0,1 6 0</inkml:trace>
  <inkml:trace contextRef="#ctx0" brushRef="#br0" timeOffset="4215">4998 572 7569,'9'0'-163,"4"0"156,-12 0 1,6 2 240,-7 3 0,-5-2-55,0 7 1,-6-1-33,1 6 0,-8 0-45,-2 0 1,-4 6 14,4 3 0,-4 4-52,4 1 0,-6 6-55,1-1 1,-2 7-106,-3-2 0,-1-1 56,-3 1 0,3-5-262,-3 5 1,1-9 131,-1 4 1,7-11-91,-2 6 1,9-9-89,1-1 347,9-2 0,3-2 0,7-1 0</inkml:trace>
  <inkml:trace contextRef="#ctx0" brushRef="#br0" timeOffset="4938">4807 1116 7569,'0'15'-780,"2"-7"898,3-3 557,-4-4-480,12-1-107,-4 0 1,5-5 52,1 1 0,1-8-14,4 2 0,1-1-20,4 1 0,2-3 19,-2 3 0,3-1-21,1 1 0,1-3 11,-1 3 1,-1 2-112,-4-2 0,2 5 53,-6-5 0,4 7-89,-4-2 1,-5 4 119,-5 1-178,-7 0 33,3 0 93,-6 6 0,-6 2-187,-4 7 0,-3 0 36,-2-1 1,1 6-18,-1 0 1,0-1 29,0-4 0,2 0-30,4-1 103,-4 1 0,11 0 8,-3-1 1,3-4 76,2 0 1,9-7-56,5 2 1,3-3 78,7-2 1,1 0-86,4 0 1,5 0 177,1 0 0,-1-5-10,-5 0 0,1-6-8,-1 1 0,-4-3-65,-1-2 0,1 0-17,4 1 1,-5-6 6,1 0 0,-1-1-1,6 2 1,-2 2-65,-4-2 1,-3 2 49,-6 3 0,-2-1-67,-3 0 1,-4 5 29,-6 1-109,0 5 0,-6-2 5,-4 6 0,-10 0 55,-4 0 0,-2 0-109,1 0 0,-1 6 62,7 4 1,-6 3-30,6 2 1,-1 0 58,5-1 0,1 1-56,-1 0 0,5-1 34,0 1 0,7 1-3,-2 4 0,3-4 43,2 4 1,0-9-30,0-1 1,2-2 102,3 2 0,5 2-96,9-7 1,4-1 114,7-4 0,-6 0-94,1 0 1,4 0 102,5 0 1,1-6-15,-6-4 1,2 2-30,3-2 0,-3 0-10,4-4 0,-3-1-7,3 0 0,-4 5 80,3 1 1,-8 4-68,-1-5 0,-7 7 25,1-2 1,-1 3-23,2 2 1,-9 0-69,4 0 1,-5 2 21,-1 3 0,3 3-78,-7 7 0,0-1-101,-5 1 1,-2 5 61,-3-1 0,-3 1-89,-7-6 1,1 3 31,-1 2 0,-1-7-755,-4 2 936,4-2 0,-12 3 0,5-1 0</inkml:trace>
  <inkml:trace contextRef="#ctx0" brushRef="#br0" timeOffset="5528">6292 1042 7569,'15'7'0,"-2"-4"59,-4 7 93,4-7 106,-4 4-98,12-7 1,-5 0-43,4 0 0,1-2 65,-1-3 1,4 4-71,-4-4 0,1 3 59,-1 2 0,-4 0-88,4 0 1,-4 7 33,-1 2 1,-6 5-136,1 0 0,-7 1 13,2 0 0,-3-1-135,-2 1 0,-2 5-217,-3-1 1,-8 6 184,-6-6 1,-7 3-539,1-3 1,-3-3 708,-1 4 0,-7 3 0,-2 0 0</inkml:trace>
  <inkml:trace contextRef="#ctx0" brushRef="#br0" timeOffset="8640">7865 940 7601,'-15'0'812,"0"1"-651,1 4 0,-1-3-49,0 3 0,-1-2-108,-4 2 1,4-2 67,-4 7 1,4-2-81,1 2 0,-4 3 68,-1-3 0,0 3-106,6 1 0,4 1 17,0 0 0,2 4 26,-2 1 1,-1 0 22,6-6-12,0 1 1,5 0-30,0-1 0,7 1 37,2 0 1,9-5-65,2-1 0,4-5 60,-4 1 0,8-4-50,1-1 1,1 0 32,4 0 0,2-1-2,-2-4 1,0-2 46,-4-3 0,-1-8-41,1 4 0,-8-4 20,-2 3 0,-4 0-16,-1 1 1,0-1 5,-1 0 0,-5 5 15,-4 1-38,3 5 15,-7-2-4,6 6 1,-9 1-48,-3 4 1,2 4 47,-7 5 1,7 1-45,-2 0 1,-1-1 38,1 1 0,0 0-33,5-1 22,0 1 1,0 0 27,0 0 0,6-2-12,4-4 2,3 4 1,7-11 6,-1 3 1,6-3-13,-6-2 0,12-7 14,-1-3 1,4-4-12,0-6 1,-1 4 36,6-4 0,-4-1-34,4 1 1,-11-1 43,1 1 1,-5 4 13,1-4 1,-2 9 10,-4 1 0,-7 5 42,3-4 0,-4 5-79,4-1 1,-1 4 93,1 1 0,-5 1-77,0 4 1,-2-1-62,2 5 0,-2-4 69,-3 5 0,-4-5-66,4 5 1,-3-5 9,-2 4 1,0-4-102,0 5 1,0-5 22,0 5-102,-7 0 1,1 4 60,-4 1 1,-1-5 51,6 0 0,-2-1 29,2 6 1,4-5-25,-4 0 0,3-5 114,2 4 0,2-5-72,3 1 0,3-4 14,7-1 1,6 0 25,3 0 1,4-6 73,1-4 1,2-3 13,4-2 0,-4-1-92,3-4 1,-3 4 99,-2-4 0,-1 2-47,-3-1 0,-4 2 70,-6-2 1,-2 2 17,-3 3-77,-4-1 0,-6 0-45,0 1 1,-8 4 29,-7 0 1,-1 7-110,-9-2 1,-4 3 97,-5 2 0,-2 0-195,1 0 0,6 2 48,0 3 1,-1 1-273,6 4 0,3 3-73,1-3 1,4 3-855,1 2 1290,0-1 0,1 8 0,-1 1 0</inkml:trace>
  <inkml:trace contextRef="#ctx0" brushRef="#br0" timeOffset="9185">9290 881 7569,'0'8'-441,"0"-2"714,-6 1 0,-2 1-87,-7 7-119,0 0 0,1 4 65,-1 1 1,2-1-52,3-4 0,-1 1 2,6 4 0,0-4-9,5 4 0,0-4 1,0-1 0,0 0-30,0-1 1,6-1-106,4-3 1,5 2 3,5-7 1,-3-1 62,8-4 1,-1 0-66,6 0 0,-1-4 38,1-1 0,-1-7-23,0 2 0,-4-3 36,-1-1 1,-4-1-3,5 0 1,-7 2 6,1 3 1,-3-1-5,-1 6 36,0-6-31,0 9 41,-7-5 1,-2 9-35,-6 3 1,5 3-9,0 7 0,0 0 18,-5-1 0,6-1-1,4-3 1,3 3 16,2-3 0,1 1-21,4-1 1,-2 2 113,6-7 0,-4-1-103,5-4 0,-6 0 107,6 0 1,-6-4-38,6-1 0,-7-7-27,1 2 0,-2-3-2,-3-1 1,-1-1-7,-3 0 1,2 1 107,-7-1-103,-1 0 1,-5 0 0,-4 1 0,-8 1-5,-7 3 0,-4-2-64,4 8 1,-6-6 59,2 5 1,-4 0-180,-2 5 0,3 0-64,2 0 0,-3 5-74,4 0 0,-2 6-350,1-1 0,4 3 265,6 2 0,1-1-643,-1 1 991,7-7 0,-5 12 0,4-4 0</inkml:trace>
  <inkml:trace contextRef="#ctx0" brushRef="#br0" timeOffset="9548">10055 969 7569,'21'-7'0,"-5"1"-36,4-4 1,-4 2-51,-1 3 0,-5 3 307,0-3 1,-5 4-2,4 1-105,-5 0 1,2 6 13,-6 4 0,0 3-122,0 2 0,0 0 64,0-1 0,-6 6-85,-4 0 0,2 4 9,-2-4 1,5 1 11,-5-2 1,7-2-135,-2 2 96,3-2-39,2-3 1,2-5 43,3-5 0,3-2-28,7-2 1,6-6 46,3-4 1,4-5-1,2-5 1,1 3 43,3-8 0,-3 5 8,3-4 0,-3 4-8,-1-4 0,-6 6-30,1-2 0,-1 4 129,6 1 1,-1 7-59,0 3 1,-4 4 68,-1 1 1,-1 1-49,2 4 0,1 5-94,-7 9 0,-4-1-94,-5 7 1,-2-2-226,2 1 1,1-1-72,-6-3 0,7-4 385,-2 4 0,3-4 0,1-1 0</inkml:trace>
  <inkml:trace contextRef="#ctx0" brushRef="#br0" timeOffset="11392">11716 1145 7569,'5'10'0,"0"0"337,6-7-215,-3 4 1,7-7-1,0-2 98,-1-3 1,6 2-28,0-7 0,6 0-114,-2-4 1,9-6 9,1 0 1,7-6 71,-2 2 0,4-1-15,1-4 1,0 1 10,0-11 0,-5 5-121,0-6 1,-6 1 98,1-5 1,-9 7-152,-6 2 0,-2 1-38,-3 5 0,-5-4-70,-5 8 1,3 4-140,-2 2 238,0 9 1,-12 3-97,-3 7 0,-3 2 41,-1 3 1,-1 3-56,0 7 0,-4 6 78,-1 3 0,-4 6-9,4 4 1,-6-1 10,1 6 0,2 0 78,-1 5 0,1-5-37,-1 1 1,-4-3 8,3 2 0,3 2-44,-3-6 1,5-1 12,-4-5 1,6-4 41,-2-1-34,4-6 0,1-3-197,7-2 168,2-11 1,7-2-9,4-10 0,8-3 96,7-2 0,8-6-73,1-4 1,2-2 103,8-3 0,-5 6-62,6-1 1,-6 7 52,5-1 1,-6 2-57,1 3 0,-3 0 130,-1 5 1,-1 2 30,0 7 1,-1 0-91,-3 0 0,1 5 19,-7 0 0,-1 6-34,-8-1 0,-3 3-43,-7 2 0,0 0 83,0-1-136,-7 1 0,4 0 0,-7-1 95,-1 1 0,-2-5-82,-2 0 0,-5-7 23,1 2 1,-1-3-151,5-2 63,1 0 0,-1 0 50,0 0 1,2-7-139,3-3 0,4 2 88,6-2 0,0 0-47,0-4 0,0 4-55,0 0 93,0 7 66,6-10 0,3 11 76,5-3 0,-4 10 36,0 5 0,-2 3-68,2 2 0,3-1 95,-3 1 1,-2 1-52,2 4 0,-1-4 82,6 4 3,-7-4-117,5-1 0,-4-5 24,5 0 0,6-5-16,-1 4 1,3-5 2,-3 0 0,4-2 59,7-2 1,1 0-53,3 0 0,-3-6 18,3-4 1,2-2-16,-2 3 0,2-5 51,-1 5 1,-4-4-44,3-2 0,-5-5 118,-4 1 1,1-1-74,-6 5 1,4 1 10,-4-1 0,-2-5-56,-8 1 0,1-1 28,-6 6 0,0 4-194,-5 0 144,0 0 0,-8 2-112,-7 3 1,-1 3 71,-9 2 0,2 0-108,-1 0 1,1 2-27,3 3 1,2 3 78,-6 7 1,6 0 54,-2-1 0,4 1-21,1 0 1,0-1-31,1 1 0,4 0 26,0-1 0,7 1 16,-2 0 1,3 0-12,2-1 0,4 1 16,5 0 1,3-1-18,12 1 1,-4-7-8,4-3 0,1-3 98,4-2 1,1 0-83,-1 0 0,1 0 128,-1 0 1,0-7-68,1-3 0,-1-3 8,1-1 1,-1-1-28,0 0 0,-4 5 34,-1 1 0,-6 0-16,2 0 10,-4-4-91,-1 4 1,-5 1 77,0 3-194,-7 4 99,3 1-63,-6 6 0,0 2 63,0 7 1,-5 0-60,1 0 124,-1-1 1,6 1-50,4 0 1,-2-2 93,7-4 0,0 3-81,5-7 1,1 0 84,4-5 0,-2 0-64,6 0 0,-1 0 110,1 0 0,4-2-50,-3-3 0,-1 2 59,6-7 1,-9 0-30,8-4 0,2 4-20,4 0 0,-1 0 22,-5-4 1,-4 0-28,-1 5 1,-11-3 52,2 7 2,-4-6-77,-2 9 1,-3-3 18,-6 10 0,-13 3-106,-6 7 0,-8 5 24,-2-1 0,0 7-41,-1-1 0,1 8 24,-1 1 1,1 0 48,0-4 0,1 4-146,3 0 1,-2 7 70,2-2 0,2 2-123,-1-2 1,1-3 78,-2-6 0,4-3-228,6-2 0,2-4-465,4-6 814,2-1 0,20 1 0,3 0 0</inkml:trace>
  <inkml:trace contextRef="#ctx0" brushRef="#br0" timeOffset="11867">14935 1101 7569,'0'15'-212,"0"-7"0,0 0 0,-2-4 636,-3 0 0,-3 6-219,-6-5 0,-3 5-68,-2-5 1,-4 1-60,-7-1 0,1-3 82,0 3 1,-1-4-193,1-1 0,6-1 102,3-4 0,4 2-120,1-7 0,2 0 38,3-5 1,4-1-76,6-4 0,8 2 14,7-6 0,1 4 97,9-4 1,-1 4 10,5-4 1,1 4-27,-1-4 1,-1 1 119,-4-2 0,1-1-61,-10 7 0,3-1 149,-9 5 0,-2 1 33,-2-1-215,-3 0 0,-9 2-82,-3 3 1,-5 4-213,-4 6 1,1 0-437,-7 0 1,1 1 347,-5 4 1,-1 2 346,1 3 0,6 9 0,2-2 0</inkml:trace>
  <inkml:trace contextRef="#ctx0" brushRef="#br0" timeOffset="12119">15155 837 7569,'30'-15'-54,"-7"7"0,-2-5 0,-6 3 124,-1-3 0,-1 3 83,-3 0 0,-2 5 15,-3-4 15,-3 5-89,4-2-72,-12 19 1,-2 1 102,-7 11 0,-1 3-159,-4-4 1,4 2 34,-4-1 1,-1 3-242,1-4 0,1 2 132,4-1 1,0-4-308,1-6 1,5-1 69,5 1 345,2-7 0,2 5 0,0-4 0</inkml:trace>
  <inkml:trace contextRef="#ctx0" brushRef="#br0" timeOffset="12760">15743 748 7569,'15'7'-3,"0"-5"302,-7 4-155,-2-6 0,-7 0-58,-4 0 0,-5 0-69,-9 0 0,1 5 85,-7 0 0,5 6-53,-4-1 1,4-2 85,-4 2 1,4 0-211,-4 5 1,6-1 56,-2 1 0,4 5-116,1-1 0,2 1-18,3-5 1,-1 4 12,6 1 0,0-6-9,5-4 1,0 0 119,0 5 1,7-5 25,2-1 0,6-5-37,5 0 0,3-2 44,6-2 0,2-2-44,3-2 0,4-5 154,6-5 1,0-1-2,0 0 1,0-1 8,0-4 0,0-2-19,1-8 0,-6-1-61,0-3 0,-1 1 8,1-6 0,3-5 0,-3-5 0,4-5-77,1 5 0,7-5 72,2 5 1,0-6-203,1 1 0,-9-4 174,-1 0 1,-6 5-7,-9 4 1,-7 10-127,-8 5 145,1 3-139,-13 8 0,-4 8 108,-13 10 0,-6 17-33,-8 7 1,-6 9 21,1 7 1,-10 7-38,5 7 0,-7 6 4,7-1 1,3-3-4,2-2 0,-2 3 12,1 2 1,1 3 6,5 2 1,1-5 195,3 0 0,-1-7-193,7 2 1,1-6-19,8-9 0,-1-1 17,6-14 0,0-4-194,5-5 190,6-7 1,2-3 0,9-10-45,2-3 0,-1-8 33,7-4 1,-2-1-10,1 2 0,2-2 22,-6 6 0,1 1-23,-1 4 1,-4 2 101,4 3 1,-4 3-53,-1 7 0,1 2 140,4 3 1,-6 8-32,1 7 0,0 1-42,-5-2 1,3 3-161,1 2 1,1-3 119,0-6 1,-1 0-167,1 0 1,0-2 139,0-4 0,6 4 0,2-4 0</inkml:trace>
  <inkml:trace contextRef="#ctx0" brushRef="#br0" timeOffset="12933">15743 146 8742,'-18'23'-599,"4"-4"1,2-7 153,12-3 1,0 1 444,0 5 0,0 0 0,0-1 0</inkml:trace>
  <inkml:trace contextRef="#ctx0" brushRef="#br0" timeOffset="15480">17404 895 7293,'0'9'358,"7"4"1,-4-12-144,7 4 0,-5-5-30,5-5 0,-1 2 46,6-7-104,6-6 1,-1 0 44,9-4 1,-1-3-11,11-1 0,2-9-91,8-1 0,2-6 90,3 6 1,3-7-166,-3 2 1,-9 2 78,0-3 1,-13 3-114,-2-2 1,-7 4 18,-9 11 1,-4-2-44,0 6 0,-7 0-40,2 6 1,-10 4 75,-5 0 1,-4 7-147,-6-2 1,2 10 37,-6 5 0,-3 8-61,-7 1 0,3 7 70,-3-1 1,-2 3-44,2 1 1,-1 5 102,6 1 0,4 4 88,1-5 1,4 5 18,-4-4 0,11 5-62,-2 0 1,5 0 26,0 0 0,4-1-40,6-10 1,0 7 16,0-11 0,6-1 1,4-9 0,5-2-16,4-3 1,4-4 22,7-6 0,-1-1-13,1-4 1,-1-3 75,0-7 0,6-1-87,-1-4 12,0 4 107,-4-12 0,-6 7-57,1-4 0,-7 2-12,1 4 0,-2 2-46,-3-2 39,1 2 1,-5 9-19,0 3 1,-6 4-7,6 1 1,-5 0-4,5 0 1,-2 6 14,2 4 0,3 3 25,-3 2 1,3 0-30,2-1 1,-1 1 70,1 0 1,6-2-60,4-4 0,-2 3 3,1-7 1,5 0 10,6-5 1,-1 0 3,-5 0 1,-4-5 17,-1 0 1,-6-7 0,2 3-1,-4-4 91,-1-2 1,-5 0-104,0 1 0,-7-1 76,2 0 1,-4 5-57,-1 1 1,-1-1-33,-4-5 1,2 5 34,-7 0 1,0 7-74,-5-2 68,1 4-109,-1 1 0,-5 0 63,1 0 1,-1 1-88,5 4 1,-4 3-8,-1 7 1,1 0 26,4-1 1,2 6 17,3 0 1,-3 1-9,3-2 0,4-1 0,1 7 0,3-1-5,2-1 0,2 0 59,3-3 0,4-9-9,11 4 1,-2-5 0,5 1 0,0-3 3,0-1 1,1-2 79,5-5 1,1-5-85,-1 0 1,-4-7 102,-1 3 0,-1-4-13,2-2 0,1-1-29,-7-4 1,6 2 61,-6-6-90,8 6 1,-11-10 1,7 11 3,-4-2 1,-2 3 47,2 1-155,-9 0 74,3 0-70,-11 7 1,4 3-53,-6 10 0,-6 3 74,-4 7 0,-1 0-51,1 0 0,-3 1 32,3 3 1,2-2-43,-2 2 1,7-2 58,-2-3 1,3 6 0,2 0 0,0-1-13,0-4 0,0-5 106,0 0 0,2-2-12,3 1 33,3 5 0,8-13 6,4 4 0,-4-3-77,4-2 1,-2 0 78,1 0 0,3-7-61,2-3 0,2 2 73,-6-2 1,4 1-65,-4-6 1,4-5 37,-4 1 0,4-3-18,-4 3 0,0 1 5,-6-7 0,6 7-71,0-1 0,-1-2 58,-4 1 1,0 0-66,-1 6 1,-1 4 53,-3 0 1,3 5-89,-3-5 75,3 7 1,2-3-25,-1 6 1,1 0 13,0 0 1,-5 0 1,-1 0 1,1 5-9,5-1 1,5 6 8,-1-5 0,1 2-11,-6-2 1,1-4 8,0 4 1,0 2 4,-1-2 0,-4 4-8,0-4 7,-7 7 1,2-4-16,-10 7 1,0 1-1,-10 3 1,4-1-7,-9 7 16,4-7-1,1 3 1,1-1 11,-1-1 1,2 1-14,3-5 0,2-6 21,3 1-20,3 0 1,-4 0 16,6 0 0,6-7 16,4 2 1,5-4 3,5-1 1,-2 0 1,6 0 0,5-1-23,6-4 1,-4 2 83,-2-7 0,-3 2-71,9-2 0,-6-3 55,-5 3 0,4-5-42,-3-4 0,-4 2-6,-1-2 1,1-2-43,-2 1 1,1 0 41,-5 6 0,-1-1-67,1 0 0,-5 7 55,0 3 1,-5-1-36,4 1 28,-5 0-42,9 11 0,-12 3 6,4 5 1,-3 6 0,-2-1 0,0-1-101,0-1 1,-5 2 68,0 1 0,-1-2-24,1-8 1,3 3 7,-3-3 15,4-4-27,1 7 85,0-11 0,6 4-34,4-6 0,3-5 13,2 1 0,-1-8 60,1 2 0,5 2-62,-1-2 1,1 1 89,-6-6 0,1 5-83,0 0 47,0 7-32,-1-4 1,1 7 24,0 0 0,-6 2-21,1 3 1,-5 3 1,5 7 0,-5-2-1,5-3 1,-5 3 34,4-3 0,1-4 0,5-1 0,0 2-29,-1-3 0,3 1 8,2-5 1,-1-1-4,7-4 1,-2 3-87,1-3 81,-3-3-18,1 6 15,-6-11 5,5 12-52,-6-12 20,-1 11 0,-4-9-35,0 6 41,-7 0-89,4 11 92,-7 3 0,1 5 22,4 1 1,-3-5-28,3 0 1,3-6 87,2 6 0,-2-7-56,2 2 0,6-3-3,9-2 1,2 0-9,3 0 0,-4-2 5,3-3 1,-4 2 88,4-7 0,-1 6-76,-8-6 1,-1 0 20,-4-5 1,-2 1 2,-3-1 0,-4 5 6,-6 0 0,0 0 8,0-4 0,-8 4-24,-7 0 0,-2 5-57,-13-5 1,4 7 56,-8-2 1,-2 4-121,1 1 0,1 6 64,5 4 1,4-2-252,1 2 1,6 0-125,-2 4 0,4 1 37,1 0 88,7 0-339,1-7 30,7 5 300,0-12 1,9 6 276,5-7 0,3-7 0,7-2 0,2-6 0,9-5 0,-3 2 0,7-6 0,-4-1 0,4-4 0,-5-2 0,5-3 0,-4 3-33,4-4 1,-6 3-4,1-3 0,0 4 128,-4-3 1,7-2-55,-7 2 0,2-5-13,-2 4 0,-6 1-14,1 5 1,-6 1-28,6 3 1,-7-1 45,1 7 0,-2-1 30,-3 5 281,1 1-101,0-1 110,-7 7-246,-2 1 0,-12 19-22,-4 2 1,-8 6 7,-1-1 1,-6 4-50,5 7 1,-4 6 16,4 3 0,-4-2-10,4 3 1,-6 4-16,2 5 0,1 6 1,-2-1 1,2 3-110,-1 2 0,1 0 69,3 0 0,4-12-166,-4-3 1,11-11 54,4-4 0,3-6-412,2-8 249,0-7 280,13-8 0,4-8 0,12-7 0</inkml:trace>
  <inkml:trace contextRef="#ctx0" brushRef="#br0" timeOffset="15710">21814 43 7569,'8'2'0,"-3"2"0,-3 6-39,-2 10 95,0 3 0,-7 8 1,-3 1 316,-3 3 0,-1 4-278,-1-5 0,0 7 76,1-2 0,-8-1-191,-2 1 1,-1 0 56,-4 5 0,3 2-38,-8 3 0,3-3 68,1 3 0,6-4-418,-1 0 0,7-8-34,-1-3 0,7-7 385,2-3 0,7-6 0,-3 3 0</inkml:trace>
  <inkml:trace contextRef="#ctx0" brushRef="#br0" timeOffset="15886">22137 513 7060,'-16'5'-600,"-2"2"1006,-1 1 0,-8-3-115,3 5 0,-4-1-72,-1 6 0,-6-5-263,1 0 0,-2-1 52,2 6 1,-7-2-775,-13-3 766,0 3 0,-18 2 0,6 8 0</inkml:trace>
  <inkml:trace contextRef="#ctx0" brushRef="#br0" timeOffset="16122">19889 146 7569,'-15'6'343,"0"-4"0,0 4 1,1-6 196,-1 0-272,0 0-47,1 0-1338,5 0 631,3 0 486,6 0 0,13-6 0,3-2 0</inkml:trace>
  <inkml:trace contextRef="#ctx0" brushRef="#br0" timeOffset="17230">23005 484 7569,'14'0'-1192,"1"0"1149,-7-7 1366,-1 6-1040,-7-6 1,-7 7 27,-3 0 0,-3 5-264,-1 0-18,-8 6 0,0-1 0,-8 8-52,1 2 1,1 4 28,4-4 0,-4 6-130,3-2 0,-1 9 57,2 1 1,2 1-34,8-6 1,-1 1 39,0-1 0,7-1-129,3-4 1,5 2-9,5-6 1,3-2 132,7-8 1,6 1 83,4-6 0,3 0-6,1-5 1,5-2 58,1-3 1,-1-3-142,-5-6 137,1-8 1,-8 4-34,-2-6 0,1 4 7,-1-4 1,-5 6-29,-6-2 0,-4 4 2,5 1 1,-7 5-74,2 1 72,-3 5-63,-2-2-24,0 19 1,-2 1-1,-1 13-124,-2-3 177,0-6 0,4 8 0,-3-5-29,-1 2 0,1-5 56,4 2 1,1-4-45,4-1 0,-2-2 73,7-3 1,0-4-45,5-6 0,-1 0 31,1 0 0,1 0-15,4 0 0,-2-5 2,6 1 0,1-13 120,4 2-130,1-2 1,-3-3 0,1-1 83,2-2-79,-11-2 0,16-4 0,-13 0 148,1-1-140,5 7 1,-12 2 2,4 6 1,-9 2 10,-1 3 1,-5-1 22,5 6-48,-7 0 1,4 7-1,-7 3-56,0 5-21,0 3 0,0 3 46,0 4 0,-2-4-14,-3 3 0,-3-1-1,-7 2 0,1-2-12,-1 7 0,0-6-78,0 6 110,1-7 0,-1 8 0,0-7 10,1-1 1,4-1-59,0-3 223,7 1-172,-4 0 1,14-7 44,3-3 0,4-4 65,6-1 0,4 0 0,9-1-3,1-4 1,1-3-25,-6-7 0,-1 0 14,-4 1 0,-1-3-10,-3-2-31,-4 2 0,0-4 0,-6 6 176,2 1-159,-6-8-13,1 6 1,-2-5 1,0 6 1,-2 2 6,-8 3 0,2-3-98,-7 3 1,-2 4 60,-7 1 1,1-1-115,-7 1 1,6 0-73,-6 5 1,2 1-179,-1 4 0,-4-1-474,4 5 382,2 8 443,-5-1 0,10 12 0,-4-5 0</inkml:trace>
  <inkml:trace contextRef="#ctx0" brushRef="#br0" timeOffset="18012">23696 881 7569,'16'-12'-580,"4"-2"0,2 2 414,8-7 0,-1-3 416,1 3 1,1-7-127,3 1 1,3-3 118,8-1-192,-8 6 0,-1-3 19,-7 6 1,-1 7-5,-3 8 0,-4 4 4,-6 1 1,-6 1 38,1 4-131,-6 10 0,-3 3 0,-7 6 174,-3 3-247,-7 0 67,0 3 0,-10 4 0,6 0-61,2-1 0,-3-2 20,1-2 0,-1-4-38,1-1 0,9-6 42,-4 2 40,4 3 1,3-7 0,3 4 0,5-10-4,5-6 1,4-2 143,11-2-127,3 0 0,6-2 0,1-2 87,-1-6 1,-1-3-12,-4-2 0,4-1-53,-3-4 1,-4 4-20,-1-4 1,-4-1 23,-1 1 0,-6 6-33,1 4 1,-7 5 37,2-5-29,-3 7 0,-2-2 6,0 10 1,0 3-13,0 7 0,0-1 11,0 1 0,2 0-15,2 0 16,-2-1 39,5 1-38,-1-7 0,2 4 57,7-8 1,0 1-52,-1-5 0,3 0 61,2 0 1,-2-6-26,2-4 0,3-3 8,-3-2 0,1-1-5,-6-4 0,1 4 5,0-4 1,0-1 20,-1 2 0,-6-1-29,-3 5 0,-3 1 25,-2-1 1,-2 2-22,-3 3 1,-9 3-70,-11 7 0,-3 0 62,-1 0 1,0 9-140,-1 5 0,1 3 44,-1 7 1,1-4-34,0 4 1,1-1-120,3 2 0,4 1 43,6-7 1,2 1-20,4-5 1,-3-6 44,7 1 1,2-7 66,8 2 0,3-5-34,7-5 0,6 1 155,3-11 1,4 2-26,2-12 1,1 1 62,3-6 0,-3-1-3,3-3 1,-3 3-94,-1-3 1,4-4 185,0-1-183,7 3-454,-10 0 496,12 0 0,-7 4 1,4-8 58,0 0-38,-8 4 1,3-7 0,-9 4 86,-2-4 0,-1-1 15,2 0 1,-4 7-67,-7 2 0,-4 11 38,0 4-108,-7 4 0,4 9 63,-7 7 1,-2 17 97,-3 17 1,-8 7-172,-6 18 1,-6-4-290,6 9-788,-1-4 962,-1 6 0,-2-4 47,-7 6 0,6-1-1,0 2 1,1 1 24,-2-6 1,-1-7-50,6-8 0,6-11 45,4-9 1,7-6-334,-2-8 368,-2 4 0,-3-22 0,10-13 0</inkml:trace>
  <inkml:trace contextRef="#ctx0" brushRef="#br0" timeOffset="18496">25268 72 7569,'9'7'0,"-5"3"0,3 3 37,-2 1 0,0 3 132,-5 2 0,-2-1-127,-3 7 1,-3 6 59,-7 8 0,-1 3-76,-4 3 1,-1 5 54,-3 4 0,-4 3-238,3 2 110,4 0 1,-5 0 0,5-1-146,-2 1 0,5-7-183,-2-3 1,6-4 180,4-6 1,-2-8 193,8-7 0,-8-6 0,4 4 0</inkml:trace>
  <inkml:trace contextRef="#ctx0" brushRef="#br0" timeOffset="18669">25533 440 7569,'15'0'-939,"-7"-7"944,-2 6 650,-25 7 0,-9 4-401,-26 10 1,-1-3-164,-14 3 0,0 1-411,-4 4 1,-1 1 319,1-6 0,-7 12 0,-2-1 0</inkml:trace>
  <inkml:trace contextRef="#ctx0" brushRef="#br0" timeOffset="21996">3646 3203 7569,'5'10'0,"0"0"0,1-7-59,-1 2-11,3-3 0,7-9 197,0-3 0,1-3 380,4-2 0,3-6-28,6-3-296,7-4 1,-3-1-1,6-1 1,-5-4 23,5 0 0,-6-7-53,1 2 1,2 1-19,-1-1 0,-6-5-132,-5-5 0,-7 5 100,-3 4 0,-1 8-218,-8-3 1,0 9-201,-5 2 114,0 6 0,-1-2 96,-4 10 0,-5 4 24,-10 6 1,2 6-77,-6 4 0,1 10 43,-1 4 0,-4 4-43,3 2 0,-2 1 70,-3 3 1,6-1 69,-1 6 1,7-2-16,-1 2 1,2 2 81,3-6 0,0 4-10,5-5 0,2 5-49,7-4 1,0-1 22,0-5 0,0 1-23,0-1 0,8-6-24,7-3 0,1-4 32,9-1 1,-6-7-103,6-3 0,1-4 99,8-1 0,-3-1-8,4-4 1,-4-3 32,-2-7 1,1-6 101,-1-4 1,-1 2-46,-4-1 0,2 1-67,-6-2 0,-1 3 7,-4 2 0,0 4 20,0-4 0,-1 9-89,1 1 0,-5 5 40,0-5 1,-6 7-12,6-2 0,-5 3 5,5 2 0,-5 2-10,5 3 1,-2-2-40,2 7 0,3-5 53,-3 5 1,3-6-28,1 6 1,3-2 22,2 2 1,4-2 13,6-3 0,1-3 19,-1 3 0,1-4 3,-1-1 0,-1-1 0,-4-4 1,2 2 76,-6-7 0,5 0 11,-6-5 1,1 1-87,-6-1 0,1 0 108,0 1 0,-2-1-81,-3 0 1,-4 0 217,-6 1-231,0-1 1,-1 2-2,-4 3 1,-8 4-8,-7 6 0,-1 0-75,1 0 0,4 0-31,-4 0 1,-1 6 58,1 4 1,-4 3-98,4 2 0,-1 4 56,2 1 1,2 1-45,-2-1 0,4-2 18,5 6 0,-1-4 28,6 4 1,0-6 38,5 2 1,2 1-32,2-1 1,5-1 68,5-4 0,8-2-56,2-3 1,4 1 89,1-6 1,-3 0-74,4-5 0,-3-3 94,13-7 0,-6 0-14,5-9 0,0-4 36,5-2 1,1-2 9,-1-3 1,0 2-78,0 4 1,-7-2 25,-2 6 0,-6 1-14,-4 4 1,-4 5 4,-6 0 0,-6 7 42,1-2-104,-7 3 1,9 4 5,-7 3 1,0 3-113,-5 7 1,-5 1 85,0 4 1,-5-4-119,5 4 0,-5-4 53,5-1 0,-4-1 55,4 1 1,0 0-80,5 0 1,0-1-17,0 1 161,0 0 0,1-2-20,4-3 0,4-4 55,5-6 0,3 0 10,2 0 1,-3 0-82,4 0 1,3-2 128,1-2 0,-1-5-106,2-5 0,-2-1 29,1 0 0,9 1-19,-4-1 0,4-1 64,-4-4 0,-4 4-26,-1-4 1,-4 4 3,4 1 1,-6 0-6,2 1 1,-5 4 30,-6 0-145,-2 0 0,-7 0 93,0 1 0,-2 5-152,-3-1 0,-8 4 78,-6 1 0,-7 0-57,1 0 0,-1 0 4,2 0 0,-4 6-4,3 4 0,4 3 56,1 2 1,4 0-21,1-1 1,2 3 62,4 2 0,-3-2-49,7 2 1,0-1 96,5 2 0,0-4-77,0 4 1,7-9 74,3-1 1,8-2-62,1 2 0,12-4 107,-1-6 1,7 0 25,-3 0 0,6-6-60,-6-4 1,5-3 75,-5-2 1,2-4-90,-1-1 1,-9-6 10,3 1 0,-1-2-3,6-3 1,-1-6 82,6-3 0,0-5-95,5-5 0,5-5-9,0-10 1,7 4-38,-2-4 1,-8 9 58,-2 1 0,-17 8-213,-2 2 1,-7 8 63,-3 12 0,-7 2-233,-3 8 237,-4-1 0,-2 7-3,-4 3 0,-3 12 43,-7 7 1,-1 7 14,-4 9 0,-1 1-34,-4 3 1,-2-1 18,2 6 1,-3 0 22,-1 5 1,-2 2 0,-3 3 0,7 2-1,-2 3 0,3 1-11,-4-6 0,3-2 23,2-7 1,-1-4-58,6-7 1,1-1 1,4-4 0,2-3-82,3-6 1,2-2 55,3-3-9,4-3 1,-6-9 30,7-3 0,2-3 74,3-7 1,8-4-76,6-1 1,6-5 188,-6 6 0,8-6-42,-3 6 0,5-1 108,6 5 0,2 1 32,7-1 1,-4 7-67,-1 3 0,-8-2-77,-2 3 0,-6-1 8,-8 5 0,-2 6-64,-3 4 0,-4 3-1,-6 2 0,-6-1-114,-4 1 1,-2 0 93,3 0 1,-4 4-103,3 1 0,-3-1 15,-2-4 0,7-5 70,3 0-10,-3-1-28,6 6 161,-4 0 0,14-7-69,6-3 1,9-3 89,12-2 0,-4 0-23,3 0 1,-3-7-25,-2-3 1,1 2 61,-1-2 0,-1 0-38,-4-4 0,3-1-76,-8 0 0,2 1 53,-1-1 1,-4 0-111,4 1 0,-5-1 19,-6 0 1,-2 0-42,-7 1 1,0 4 28,0 0 0,-2 7-103,-3-2 0,-3 3 77,-6 2 0,-6 0 33,0 0 0,-4 0-89,4 0 0,1 7 71,4 3 0,-3 3-7,3 1 0,-3 3-2,9 2 1,-3-2 24,2 2 0,-1 3 11,6-3 1,0 6 3,5-6 0,0 1 51,0-5 0,2-6-66,3 1 1,3-7 52,6 2 1,8-3-45,2-2 0,4 0 104,1 0 0,2-2-9,4-3 1,-3-3-23,8-6 0,-1-6-28,5 0 1,0-1 5,0 2 0,-2 1-39,-2-7 1,-4 7 30,-7-1 0,-6-1-87,-4 5 95,-2-3 32,-2 17-77,-7-6 0,-2 9-4,-6 3 0,0 3-22,0 6 1,0 3-97,0 2 1,-5-2 45,0 2 0,1-2 39,4-3 69,0 1-55,0 0 1,1-7 29,4-3 0,3-4 2,7-1 0,1-1 17,4-4 0,-4 2-14,4-7 1,-2 2 9,1-2 1,-2-2-112,2 8 93,-2-8 1,-3 11 7,1-4 0,0 3-13,-1 2 1,-4 0 13,0 0 1,-5 5-12,5 0 1,-1 5 3,6-6 0,2 6 18,2-5 1,-1 0-19,7-5 1,-6 5 62,6 0 0,-6 0-53,6-5 0,-2 0 84,1 0 0,-3 0-75,-6 0 0,0 0 9,-1 0 1,0-2 28,-5-3-79,4 4 78,-11-6 1,11 7-109,-11 0 66,11 0 1,-5 0-33,7 0 0,-1 0 26,1 0 1,0 0-17,-1 0 1,8 0 15,2 0 1,-1 0 17,2 0 0,-3 5 34,3 0 0,1 0 7,-6-5 1,4 0 24,-4 0 0,-1-5-62,-4 0 1,0-5-6,-1 5 0,0-6 16,-5 1 1,-2-5 27,-7-4 1,0 6-64,0-7 0,-8 12-10,-7-7 0,-6 5-10,-9 1 1,-1-3-103,-3 7 0,3 0 6,-3 5 1,3 0 101,1 0 0,6 2-55,-1 3 1,7 3 27,-1 7 1,4 4 6,5 1 1,-1 0-15,6-6 0,0 3 57,5 2 0,0-7-6,0 2 0,6-2 11,4 2 0,3-5 17,2-4 0,6-4-43,4-1 0,3 0 96,1 0 1,5-6-85,1-4 1,4-10 38,-5-4 0,5-2-26,-4 1 1,5-9 66,0 0 1,-3-9 44,2-6 1,-6 2-94,1-7 1,4 0 86,1-5 1,2 0-70,-2 1 0,2 0-94,-7 4 1,-1 5 57,-9 10 0,3 3-112,-8 7 0,-4 11 56,-5 3 6,-7 10 0,3 0-23,-6 10 0,-8 12-68,-6 12 0,-3 2-10,-7 8 0,4 5 44,-4 5 0,-1 7 92,-4-2 1,1 5-48,3 4 0,-1-2-37,7 2 0,-3-4-31,3-5 1,7-3-90,-2-7 0,2-7-4,-2-2 0,4-11 207,0-4 0,7 3 0,-4 0 0</inkml:trace>
  <inkml:trace contextRef="#ctx0" brushRef="#br0" timeOffset="23134">9981 2806 7569,'15'0'357,"-7"0"-201,-1-6 0,-7 3-78,0-7 1,-2 6 69,-3 0 1,-3 2-58,-7 2 1,-4 0 17,-1 0 1,-6 6-152,2 4 1,-4 3-107,-2 2 152,1 0 0,4-1 10,1 1 1,1 0-127,-1-1 0,2 6 32,8 0 1,1-1 104,3-4 1,3-5-75,7 0 0,7-2 50,3 2 0,14 1 20,5-6 1,9 0 13,-4-5 1,7-2 8,-2-3 0,4-3 92,1-7 1,-5 1-68,0-1 1,-6-5 115,1 1 0,-9-1-82,-6 5 1,-2-4 46,-3-1 1,-5 1-53,-5 4 1,-8 0-101,-6 1 0,-5 1 42,-5 3 0,-2 3-97,-8 7 0,6 0-110,-1 0 1,1 7 59,-6 3 1,7 3-150,4 1 0,3 1 59,1 0 1,0-1-9,0 1 1,7 0 63,3-1 0,4 1 43,1 0 0,0-5 27,0-1 1,11-5 101,4 1 0,9-4-70,1-1 0,9 0 144,5 0 1,2-6 9,-2-4 0,9-3-44,-4-2 1,-2-4 96,-2-1 1,-6-6-32,5 1 1,-8 3-89,-2-3 0,-1 7 66,-8-2 0,-5 4 283,-6 1-180,-5 7-148,2 2 1,-12 17-155,-4 4 1,-10 14 88,-4 1 0,-4 4-90,-1 0 0,-7 4 60,-4 6 1,-2 0-60,-2 0 0,0 0 33,0 0 1,1 2-81,4 3 0,-7-2 21,7 7 1,-2-5 35,7 5 1,3-8-143,-3-2 1,4-6 92,6-9 0,2-11-30,8-3 53,6-10 0,3-1 64,10-8 1,9-11-17,11-10 0,11-6 134,8-8 1,0-2-49,5-13 1,3 2 20,2-2 1,8-1 76,2 6 1,-2 1-109,-8 9 1,-5 3 41,-10 7 0,-3 6-12,-7 3 0,-6 11 16,-3 4 1,-4 3-57,-1 2 0,-5 2-16,-1 3 0,-5 3-319,1 6 0,1 6 140,-1 0 1,5 1-624,-5-2 804,6-2 0,-3 11 0,7-6 0</inkml:trace>
  <inkml:trace contextRef="#ctx0" brushRef="#br0" timeOffset="24040">11466 2806 7569,'15'7'0,"-1"-6"75,1 4 1,6-3 196,4-2 0,3-8 14,1-7 1,0-1-61,1-9 0,4-6-90,0-8 1,7 2 58,-2-3 0,4 1-107,1-5 1,5 0 86,0 0 0,0 1 7,-5 4 0,-3-3-63,-7 3 1,-6 3-113,-13 1 1,-7 9-288,-3 2 1,-12 11 182,-8-2 1,-7 10-90,-13 0 1,-2 15 79,-7 5 1,0 14-30,-1 0 0,1 11-47,0-1 1,2 3-78,3 2 0,3 0 215,6 1 1,1 4-59,-1 0 1,3 4 37,2-4 1,4 0 119,6-4 1,7-3-87,3-3 0,5-3-35,5-7 0,5-6-5,9-3 0,3-9 34,2-1 1,4-7 59,-4 2 0,4-5-25,2-5 0,-1-4 77,0-11 0,6 2 60,-1-6 0,5-1-89,-4-4 1,5-1 52,0 1 1,-5 1-70,0 4 0,-4 2-17,-2 8 0,-4 1 66,-1 3-50,-6 3 1,3 7-27,-6 0 1,-5 7-11,0 3 1,-7 3-40,2 1 0,-4 6 53,-1 0 0,0 4-94,0-4 1,0 1 83,0-1 1,0-4-97,0 3 1,0-2 52,0-3 1,-6 0-9,-4-5 0,4 4 29,1-3 0,-2-2-30,2 2 78,-6-7-45,9 4 88,-4 0 1,12-6-51,4 4 1,8-5 127,2-5 1,6-1-33,-2-4 0,-1-5-13,2 0 1,-1-1-7,5-8 0,6-1 6,-1-4 1,0 1 51,-4 3 1,-6-2-79,1 2 0,-9-3 115,-1-1 1,-7 6-96,-8 4 1,-3 4-146,-7 5 1,-2 4 96,-12 6 0,-5 0-180,-6 0 1,1 6-75,5 4 1,-1 5-76,1 4 1,1-1-288,4 7 1,-1-7 245,10 1 0,-3-2-117,9-3 1,2 1 440,2 0 0,3-1 0,2 1 0</inkml:trace>
  <inkml:trace contextRef="#ctx0" brushRef="#br0" timeOffset="24383">12730 2645 7569,'15'-15'0,"-1"7"0,-4 0 46,0 3 23,-7 3 1,2-3 40,-10 10 28,4-3 0,-12 9-124,3-6 0,-2 6 77,3-1 1,-4 5-102,3 5 0,-2-4 36,2 3 1,-1 3-26,6-3 1,-5 3 4,5-3 0,1-3-108,4 4 0,0-4 8,0-1 1,1 0 65,4-1 1,8-4-14,7 0 0,6-7 43,-2 2 1,4-5-12,2-5 0,-1-3 7,0-7 1,1-1 51,-1-3 0,1-4 1,-1-7 0,0 1 6,1 0 1,1-6-37,3 1 1,-3 6 3,3 9 0,-1 4 24,1 5 0,-3 4-17,4 6 1,-9 1-10,-2 4 1,-6 5 9,2 9 1,-10 4-114,-5 7 1,-7 1 61,-8 3 1,-1-3-278,-14 3 1,2-4-53,-1-6 1,-2-3 346,6-6 0,-6 0 0,3 0 0</inkml:trace>
  <inkml:trace contextRef="#ctx0" brushRef="#br0" timeOffset="24824">13759 2483 7569,'8'0'-175,"-1"0"338,-7 0 0,0 6 68,0 4 0,-5 3-83,0 2 1,-7 0-74,3-1 0,-4 8 51,-2 2-87,0 4 0,-1 1-62,-4 1 1,6-1 108,-1 1 0,0-1-168,5 0 0,-1-6 37,1-3 1,2-1-69,3-4 59,3 3 0,-2-11-124,8 2 0,5-2 1,5-7 1,6-2 88,0-3 0,6-1 110,-2-4 0,2-8-71,-1 3 1,3-3 148,-4 4 0,4-6-75,1 1 1,1-6 104,-1 5 0,0-4-35,1 4 1,-1 1-44,1 4 1,4 2-2,0 3 1,0-1-2,-4 6 0,-1 0-78,1 5 1,-3 0 72,-2 0 0,-4 6-100,-6 4 0,-2 8 73,-3 2 1,-4 6-179,-6-2 1,-6 4-53,-4 2 0,-5-3-144,-4-2 0,-4 1 356,-7-6 0,1-1 0,0-4 0</inkml:trace>
  <inkml:trace contextRef="#ctx0" brushRef="#br0" timeOffset="24983">13715 2013 7569,'-8'14'359,"3"1"1,-2 5-920,2-1-856,-6-6 1416,9 0 0,-4-5 0,6 7 0</inkml:trace>
  <inkml:trace contextRef="#ctx0" brushRef="#br0" timeOffset="25526">15449 2439 7569,'0'15'0,"0"-1"-192,0 1 129,0-7 0,0 5 205,0-3 0,-6 3 362,-4 2 0,2-1-253,-2 1 1,-5 6-124,-4 4 0,-6 3-192,6 1 37,-7 7 1,8-5-17,-7 3 1,2-3 73,-1-1 1,3-3-92,6-2 104,-6 3 0,4-14-122,-2 1 81,2-7 0,3-8-43,-1 0 1,2-6 51,3-4 1,-3-5 2,3-4 0,-3-1-54,-2-9 0,6 3-108,-1-9 0,7 3-327,-2-3 1,1 4 44,-1-3 429,4 3 0,-6 2 0,7-1 0</inkml:trace>
  <inkml:trace contextRef="#ctx0" brushRef="#br0" timeOffset="25910">15611 2733 7569,'15'0'-415,"-7"0"112,-2-7 0,-7 1 777,-4-4 1,-3-1-171,-7 6 0,0 0-105,1 5 1,-6 1-206,0 4 1,-4 3 61,4 7 1,1 0-150,4 0 1,-5 1 83,1 3 1,4-2-135,5 2 0,7-2 80,-2-3 1,4 1-92,1 0 0,6-1 48,4 1 1,8-2 62,1-3 1,13 1 117,-3-6 1,5 0-81,1-5 0,-3-1 60,7-4 1,-6-3-41,1-7 0,-4-1 148,-6-4 0,-3 4 30,-6-4 1,-7-1-5,-3 1 0,-3-1-45,-2 1 0,-7 4-40,-2-4 1,-11 4-199,-5 1 0,-1 7 73,2 3 0,-4 4-394,4 1 0,1 1 212,-2 4 1,2 3-387,-1 7 589,3 0 0,6 6 0,0 2 0</inkml:trace>
  <inkml:trace contextRef="#ctx0" brushRef="#br0" timeOffset="26202">15890 2718 7569,'15'0'-376,"0"0"1254,-1 0-209,1 0-544,-7 0 0,-1 2 12,-7 3 1,0 4-77,0 11 0,0-4 5,0 4 0,0 1-109,0-1 0,0 1-52,0-1 1,6-6 100,4 1 0,3-2-90,2-8 0,5 5 61,-1-5 1,7 0-85,-1-5 1,3-2 69,1-3 1,0-3-36,1-7 1,-2 0 54,-4 1 1,2 4-3,-6 0 1,4 7-149,-4-2 1,-1-2 82,-4 3 0,5 0-283,-1 9 1,6-2-6,-6 7 372,8-6 0,2 15 0,9-3 0</inkml:trace>
  <inkml:trace contextRef="#ctx0" brushRef="#br0" timeOffset="27475">17272 2748 7569,'15'8'0,"-1"-2"-205,1-6 157,-7 0 0,5 0 718,-3 0-369,3-6 0,7-2-77,-1-7 1,3-5-30,-3 1 0,-1-12-86,7 1 1,1-4 78,8 0 0,4-4-83,6-6 1,2-2 64,3-3 0,-4 2-146,4-7 0,-5 5-39,-4-5 0,-11 7-75,-9-2 0,-6 9-89,-4 6 1,-3 8 91,-7 2 1,-2 12-111,-3 2 0,-5 7 51,-9 3 0,-4 8 1,-7 7 1,1 8 86,0 11 1,-2 4-104,-4 6 1,4 5 47,-3 0 0,3 5-79,2-5 0,-1 6 198,1-1 1,4-2-52,1 2 0,1 0 92,-2 5 1,3-7-79,2-3 0,5-6 85,1-9 1,0-1-137,10-14 54,-1-6 31,5-6-6,6-20 1,4-5 21,10-17 1,-2 3-39,6-7 0,1 6 111,4-1 0,2 3-103,3 1 1,4 6 101,6-1 0,5 7-48,0-1 1,5 9-14,-5 5 1,-3 3 66,-12 2 1,-1 0-19,-14 0 0,-1 2-54,-8 3 0,-4-2 18,-6 7 0,0 0-91,0 4 0,-1 1 81,-4 0 1,-3 0-80,-7-1 0,0-1 66,1-3 1,-6-2-56,0-3 1,1-3 10,4 3 0,0-4-33,1-1-137,-1 0 110,0-6-59,1 4 99,5-11-36,3 11 31,6-4 0,6 6 83,4 0 0,3 5-30,2 0 0,0 6 9,-1-1 1,1 8 59,0 2 0,0 4-76,-1-4 1,-4 4 135,0-4 0,0-1-76,4-4 1,1-2 17,0-3 0,-1-2-39,1-3 0,0-3 46,0 2 0,1-4-34,3-4 1,3-5 6,2-5 1,4 2-8,-4-2 1,4 2-1,2-7 0,-3-4-14,-2-2 1,1 2 9,-6-1 0,4-1 94,-4-4 1,-1 6-49,-4 3 1,-5 4 6,0 1 1,-7 1-106,2-1 0,-10 7 77,-5 3 1,-5 3-107,-4 2 0,-4 0 56,-6 0 1,-1 7-103,1 3 1,-1 3 65,1 1 0,4 3-95,1 2 0,6-1 48,-2 7 0,4-6-22,1 6 1,6-1 64,-1 6 0,6-6-14,0 1 0,2-7 53,2 1 0,0-2-48,0-3 1,6-4 46,4 0 1,5-7-34,5 2 1,1-3 47,3-2 0,4-2-39,-3-3 1,4 2 38,5-7 1,-3 0-15,4-4 0,-4-6 2,-2 1 0,0-3 34,1 3 0,-6-3-45,1-2 1,-7 1 67,1 3-38,-2 4-53,-3-5-3,1 6-15,-7 7-128,-1 2 1,-7 12 95,0 4 1,-5 5-28,0 4 1,-5-1 52,5 7 1,-5-6-47,6 6 0,-1-6 27,5 6 1,0-7 83,0 1 1,0-2-30,0-3 0,6-5 19,4-5 1,3 3 93,2-2 0,1 0-66,4-5 1,-2-2 20,6-3 0,1-3-50,4-7 0,7-4-4,3-1 0,-1-6 14,1 2 0,0-4-46,5-2 0,-1 6 42,-4-1 0,-3 9 28,-7 1 0,-6 2 80,-3 8-60,-4-6 1,-3 11-11,-3 0 1,-5 11-22,-10 9 0,-5 13-100,-9 1 0,-11 8 97,-9 7 0,-4-3-43,-1 3 1,0 2 32,0-2 0,-6 6-272,-4-1 1,3 3 117,2 2 0,5 0 71,5 0 1,1-2-215,4-3 1,3-4 73,-3-5 1,2-8-458,3-3 0,1-4 654,4-6 0,6 1 0,6-7 0,-2-4 0,-3 0 0,-2-5 0</inkml:trace>
  <inkml:trace contextRef="#ctx0" brushRef="#br0" timeOffset="28194">20432 2850 6549,'9'0'1198,"-3"0"-816,-6 0 1,-11 0-243,-4 0 0,-5 5 18,1 0 1,-4 5-55,-7-5 1,-4 5 41,0-5 1,-5 6-104,4-1 0,1-4 2,5-1 0,1 2 16,3-2 0,-1 0-117,7-5 1,1-2 30,8-3 0,3-3-20,7-7 0,0-1 46,0-4 0,7 2 67,3-6 1,8-1-43,1-4 0,3 0 65,-3-1 0,-3 1-1,4-1 1,1 7-43,-1 4 0,-2-2 138,-8 1-117,3 0 0,-12 6-89,4-1 1,-15 7 79,-4 3 1,-9 3-159,3 2 0,-6 0-147,2 0 0,1 0-174,-2 0 0,2 7-438,-1 3 0,1-2 60,3 2 797,4-1 0,-5 13 0,6 1 0</inkml:trace>
  <inkml:trace contextRef="#ctx0" brushRef="#br0" timeOffset="29202">20447 2777 7569,'15'0'-163,"-1"6"199,1-4 0,0 5 1,0-9 249,-1-3 0,6 2-140,-1-7 1,8-5 23,-3-4 0,-1-3-27,1 3 0,1-2-6,4-4 1,-4-3-6,-1 4 0,-1-2 34,2 1 1,-4-1-124,-6 7 0,-2-1 124,-3 5 0,-4 1-228,-6-1 0,-2 7 29,-2 3 0,-10 3 25,-5 2 0,-7 0-73,1 0 1,-3 7 30,-1 2 1,5 9-99,-1 2 1,2 6 22,-1-1 1,2 2-27,8 3 1,-1 1 52,0 3 0,2-3 66,4 3 0,-3 2 23,7-1 1,0-8 7,5-7 1,2 1-20,3-1 0,3-5 9,7-6 1,1-5 91,4 1 1,-2-4-47,6-1 1,1 0 89,4 0 1,0-1-61,1-4 0,-1-4 47,1-5 1,-1-1-23,0 0 1,6-4-27,-1-1 1,5-6-55,-5 2 0,2-4 45,-1-2 1,-4-4-42,3 0 0,-3-7 30,-2 2 0,6 1-5,-1-1 1,0 1-7,-4-1 1,-1-3 62,1 3 0,-1 1-67,0-1 1,-4 1 2,-1-1 0,-7-2-71,-3 7 1,-4 0 79,-5 4 1,-3 7-164,3 4 0,-10 4 43,-5 5 1,-8 4 29,-2 6 1,-6 0 25,2 0 1,-2 8-24,1 7 0,-3 3 22,4 11 0,-4-1 5,-1 11 0,1-5-86,3 5 1,-1 1 71,7 4 0,-8 6-80,3 4 1,-2 3 78,1 2 1,-6 0-84,7 0 0,-6 0 63,11-1 0,-1-5 19,6-4 1,5-10-3,4-5 0,4-4 74,1-6 1,1-3-39,4-6 0,10-7-33,10-3 1,-1 2 77,5-3 0,-2 1-63,7-5 1,-3-6 109,-2-4 1,6-3-97,-1-2 1,2-4 40,-2-1 1,4-6-28,6 1 0,0-2 6,0-3 1,0-4 91,0 0 0,-1-5-83,-4 4 1,2-6 99,-7 2 1,-1 2-55,-9-3 0,2 6 80,-6-5 0,-1 6-93,-4-1 0,0-2-28,0 2 1,-6-1 45,1 6 1,-7 1-114,2 4 1,-3 1-26,-2 3 0,-2 9 104,-3-4 1,-3 10-111,-6 0 1,-6 4 40,0 1 0,-1 8-7,2 7 0,1 1 26,-7 8 1,1 3 1,-6 7 0,6-1-19,-1 6 1,1 0 2,-6 5 0,6 5-87,-1 0 1,2 7 61,-1-3 0,-2 10-28,6 0 1,1 1 34,4-5 1,0-1-42,1 1 1,-1-5 30,0 0 0,0 0-50,1 5 1,-3 4 14,-2 1 1,1 0 2,-7-5 0,6-1-51,-6 1 0,2-5 64,-1 0 1,-2-7-266,6 2 0,-4-9 72,4-6 0,0-5-330,6-4 592,6-10 0,1-9 0,7-6 0</inkml:trace>
  <inkml:trace contextRef="#ctx0" brushRef="#br0" timeOffset="29383">21873 3071 7569,'-7'8'240,"-7"-1"1,-11-1-64,-9 4 0,0-2-12,-11 2 1,3-5-5,-12 5 0,0-2-69,-5 2 1,-4 3-76,-1-4-88,0 4 0,-1 4 71,-4 2 0,-2 4 0,-3 7 0</inkml:trace>
  <inkml:trace contextRef="#ctx0" brushRef="#br0" timeOffset="30888">5013 5467 7569,'-6'8'-508,"2"-1"1204,-6-7-376,7 6 0,-10-4 16,3 3 0,-8-4-133,-1-1 1,-2 2-65,1 3 0,2-4 67,-7 4 1,1-3-199,-5-2 0,1 0 107,3 0 1,-1 0-237,7 0 1,-8-5 94,3 0 0,3-6-102,1 1 1,9 2-11,1-2 0,7 0-44,-2-5 1,5 1 74,5-1 1,9-5 60,11 1 0,3-7 78,1 1 1,5-7-64,1-3 0,4-4 115,-5 5 1,0-5-89,-4 4 0,4 1-27,0 5 1,-4 4-33,-6 1 1,-1 6-110,2-2 0,-4 5-969,-6 6 1141,-7 2 0,5 7 0,-5 0 0</inkml:trace>
  <inkml:trace contextRef="#ctx0" brushRef="#br0" timeOffset="31210">5219 5629 7869,'8'0'478,"5"-7"0,-10-1-271,7-7 1,-5 0 0,5 1 0,0-6 15,4 1 0,3-3-40,2 3 1,-2 2-110,2-2 1,-2 2 131,-3 3 1,1-1-118,0 0 1,-7 1-40,-3-1 0,1 5-95,-1 0 0,-2 5-7,-8-4 1,-3 4-74,-6-5 0,-8 5-280,-2-5 1,-9 7 222,-1-2 0,-10-1-619,5 1 1,-5 0 800,9 5 0,-6 0 0,4 0 0</inkml:trace>
  <inkml:trace contextRef="#ctx0" brushRef="#br0" timeOffset="32061">6424 5364 7569,'0'8'148,"0"-1"0,2-7 605,3 0-419,-4 0 0,12-9-126,-3-5 1,3-3-29,2-7 0,5-1-205,-1-4 0,1 0 49,-6-1 0,1-4-111,0 0 1,-2-1 6,-3 6 1,1 6-108,-6 3 1,0-2 1,-5 5-685,0-2 60,0 9 537,0 3 0,-5 9 78,0 3 0,0 3 22,5 7 1,0 4 305,0 1 1,2 4 11,3-4 1,5 1 58,9-1 0,-1-4-24,7 4 1,-1-10-66,6-5 1,1-4 134,3-1 0,2-3-67,3-7 1,3-1 39,-2-14 0,2 6-62,2-6 0,-1 1-114,-4-6 0,-5 1 30,-9-1 0,1 8-19,-7 2 0,-4-1 50,-5 1-176,-7 0 28,4 6 127,-7-1-207,0 7 112,-7 1 0,-1 14-39,-7 3 1,1 4 35,-1 6 1,5-2-8,0 6 0,1-4-19,-6 5 0,0-1-2,0 5 0,1 1-78,-1-1 0,-5 1 63,1-1 1,-1 5-112,6 1 1,-1 1 71,0-2 0,2-8-303,3 3 0,-1-9-12,6 0 0,0-4 408,5-1 0,7-1 0,1 1 0</inkml:trace>
  <inkml:trace contextRef="#ctx0" brushRef="#br0" timeOffset="32452">7512 5173 7259,'8'0'-151,"-1"0"1386,-7 0-826,-13 0 0,3 0-208,-10 0 0,-1 0 5,1 0 1,-1 5-143,1 0 0,4 6 80,-3-1 0,2 3-194,3 2 1,-1-1-63,0 1 0,0 0-52,1-1 0,1 1-2,3 0 0,2 0 71,3-1 1,3 1-158,-3 0 1,10-6 78,5 1 1,5-6 36,4 0 0,4 3 38,7-2 0,-1 0 141,0-5 0,6-5 116,-1 0 1,2-6-96,-2 1 1,-3-3 91,3-2 0,-7-1-36,-3-4 1,-8 2 20,-1-6 0,-2 6-11,-8-2 0,0-1 34,-5 1 0,-8 2-80,-7 8 0,-1-3-200,-9 4 1,1 2-161,-6 2 1,3 3-214,2 2 1,-1 5-282,6 0 1,-4 7 769,4-3 0,1 5 0,4 0 0</inkml:trace>
  <inkml:trace contextRef="#ctx0" brushRef="#br0" timeOffset="35137">7762 5232 7569,'23'-9'-376,"-4"5"235,-2 2 1,-8 2 239,1 0 2,-7 6 1,4-2 148,-7 6 26,0-1 0,0 6-134,0 0 1,0-5 76,0-1-112,0 1 1,0 0 7,0 0 1,7-7-157,2 2 0,4-5 42,2-5 0,5 2-79,-1-7 0,7-1 89,-1-9 0,-2 2 3,1-7 1,1 3-85,4-3 0,5-3 78,1 4 1,4-6 103,-5-4 1,7 3-103,-2-3 1,4-2 128,1 2 0,0-7-52,0 2 0,-6 1-31,-4-1 1,-10 1-38,-4-1 1,-5 3 2,-6 7 1,-2 1-187,-7 3 0,0 4 61,0 6 0,-2 7-33,-3 3 0,-3 5 49,-6 5 1,-6 10 79,0 10 0,-6 4-54,2 5 1,-4-1 33,-1 6 1,-1-5 67,1 6 1,-2-1-74,-3 5 1,7-5 41,-2 0 1,3 0-16,-4 6-1,8-3-41,2-3 1,4 2 29,1-7 0,5-4-183,0-6 145,7-6-85,-3-3 1,14-9 106,6-6 0,3-11-18,7-4 0,1-9 137,4-1 1,5-2-82,1-3 0,-1 1 59,-5-1 1,2 6-77,4-1 1,-4 12 170,3-1 1,-3 7-26,-1-3 1,-8 7 208,-2-2-273,-4 3 0,-8 4 13,-3 3 0,-3-2-120,-2 7 1,0 0 58,0 5 1,-7-2-93,-2-4 0,-4 4 60,-2-3 0,0 2-68,1-2 1,-1 1 46,0-6 1,0 5-99,1-5 1,4 1 79,0-1 1,2-2-11,-2 7 1,-1-5 29,6 5 1,0-5-45,5 4 109,0 1 1,0 5-64,0 0 0,0-6 151,0 1-137,6 0 1,3 3 100,5-3 1,6-2-36,0-3 0,1-3 121,-2 3 1,-1-4-36,7-1 1,-7-1-48,1-4 0,4-4-34,2-5 0,3-3 10,1-2 1,2 1-39,3-7 0,4-1 40,6-8 0,5 1-36,0-6 0,5 5 39,-5-5 1,-7 6-6,-7-1 1,-4-4-5,-2-1 0,-1 1-12,-4-1 1,-3 2-87,-6-3 1,0-1 81,0 7 1,-7 5-333,-3 4 198,-4 7 0,-7-1-57,-4 9 1,-5 5 69,-4 10 1,1 5 42,-7 9 1,6 4-1,-6 7 0,2 1-23,-1 3 0,-4-3 18,3 3 1,-2 4 0,-3 1 1,6-1 62,-1 1 1,1-5-51,-6 5 0,3 0-6,2 6 1,-3-6-51,4 0 1,3-1-3,1 1 0,4-3-119,1-7 1,2-1 83,3-4 1,4-2-106,6-8 138,0 1 0,1-7 13,4-3 1,10-5 18,9-5 0,4-8 83,2-7 0,-1-6-53,0 2 1,7-4 124,3-1 1,-1-1 50,1 1 1,0-1-67,5 1 0,-6 6 50,-4 4 1,2 2-67,-1 3 1,-3 5 26,-7 4 0,1 4-39,-7 1 0,-4 0 4,-5 0 0,-7 6-28,2 4 0,-3 3-83,-2 2 1,0 0-35,0-1 1,-7 1 68,-3 0 1,-1-1-92,1 1 1,-3 0 100,3 0-78,-3-1 1,0-4 17,3 0-16,-3-7 21,5 4 0,-5-9-38,3-3 67,4 3 1,4-4-44,-3 6 120,4 0-105,-6 0 39,7 6 1,0-2 10,0 6 4,0-1 1,0 6 1,0 0 1,5-1-12,0 1 0,8-5 114,2 0 1,1-7-67,8 2 0,1-3 78,4-2 0,2 0-55,4 0 1,-4-2 55,3-3 1,-1 2-65,1-7 0,-3 0 1,3-5 0,-3 2 2,-1 4 0,-2-4-8,-4 3 1,2-8-34,-6-2 0,4 1 31,-4 4 1,-1-5-58,-4 1 0,0-1 50,0 5 0,-1 1-12,1-1 0,-5 0-33,0 1-1,-7-1-3,3 0 1,-12 2-7,-4 3 1,-3 4-19,-2 6 1,-1 0 39,-4 0 0,4 6-70,-4 4 1,-1 3 48,2 2 1,-1 0-53,5-1 0,1 6 18,-1-1 1,0 6-6,0-5 0,2 4 28,4-4 0,2 1-26,7-2 32,0-2 1,7 4-10,2-6 0,6-7 27,5-3 1,-2-4-24,6-1 1,-1 0 87,2 0 0,1-6-42,-7-4 0,7-3 9,-1-2 0,-2 1 58,1-1 1,-4-5-78,4 1 0,1-2 94,4 1 0,-4 4-79,-1-4 1,-1 4 26,2 1 0,1 0-14,-7 1 1,3-3-42,-3-2 0,-3 2-11,4-2 0,1 2-3,-1 3 0,0-1-14,-6 0 1,1 1 24,0-1 1,3-5-8,-4 1 0,4-1 11,-8 5 1,1-4-12,-1-1 1,-3-1 9,-7 1 1,5 9-113,0-4 1,0 4 22,-5-4 1,-7 5 22,-3 0 1,2 7-29,-2-2 0,0 4 51,-4 1 0,-3 6 3,-2 4 0,1 3-16,-7 2 0,6 6 11,-6 4 1,6 2-13,-6 3 1,2-1 18,-1 0 1,-2 6 23,6-1 1,-1 2-7,1-2 0,4 2 20,-4 3 0,4 2-36,1-6 0,7 4 59,3-5 1,4 2-50,1-2 1,0-8 34,0 4 1,3-11-25,7 1 1,-1-4 42,11-1 1,3-7-21,1-3 1,2-3-1,-1-2 0,8 0 100,-4 0 0,4-7-106,-4-3 1,1-4 46,-1-6 1,0-1-35,1-4 0,-7-2 94,-4 2 1,-2 2-33,-3-1-104,1 6 42,-7-3 1,0 12-3,-3 4-167,-3 4 181,4 1-117,-6 6 0,-5 3 51,0 5 1,1 1 23,4 0 0,0-1-6,0 1 0,0 0 117,0-1 1,1 0-95,4-5 1,-2 3 6,7-7 0,0 4 8,5-4 1,-1 0 10,1-5 0,1 0 42,4 0 1,-2-6-51,6-4 0,-1-3 20,2-2 1,3-1-19,-4-4 0,-1 2 11,1-6 1,-1 1-9,2-2 0,-4 4 6,-6 6 0,-1 2-85,1 4 101,-7-4-54,-1 11 1,-7-3 20,0 10 1,-2 3-100,-3 7 1,2-1 55,-7 1 0,2 6 14,-2 4 0,-1 3 4,6 1 1,-2-4 1,3-1 0,2 1 80,-3 4 0,3 0-78,2 1 0,0-1 34,0 1 0,-1 1-20,-4 3 1,-3-1-6,-7 6 0,-1-5 11,-4 5 1,-3 0-39,-6 6 1,-2-1 10,-4 0 0,0-2-5,-5-3 0,4-3-16,7-6 1,0-7-7,-1-4 1,7-9-181,4-5 101,2-4 1,8-2 74,-1-4-22,7-3 1,-4-13 43,7-4 1,8-8 133,7-1-154,6-7 46,9 4 0,5-9 105,5-3 0,9 2 32,5-7 0,4 5-192,6-5 0,1 5 164,4-5 0,-2-2-308,-3-7 1,-4 1 295,4-7 1,-7 5-44,2-4 0,-2 1-55,11-2 1,-7 1 35,-2 9 1,-9-3-154,-11 8 1,-3 3-17,-6 2 1,-7 5 86,-4 5 1,-4 10-75,-5 9 0,-2 4 374,-3 1-342,-4 7 556,6 1-532,-14 20 0,-1 4 71,-6 12 0,-6 2-69,0 3 0,-1 6-22,2 9 1,-4-2 34,-7 7 0,-4 0 28,0 4 1,-5 1-33,4 0 0,-4-2 61,5-3 1,-4 7-56,9-8 1,-4 1 13,9-10 1,2-6-42,3-4 1,4-9-73,5-6-22,-3-9 75,12-3 136,7-20 1,6-5-94,12-17 0,-4 4 112,4-3 0,1-3-60,4-3 0,5 6 24,1 5 1,-1 2 6,-5 13 0,7-4 15,3 8 1,-1 3-9,1 3 0,-8 2-20,-1 2 1,-7 2 89,-9 2 0,-1 5-53,-3 5 0,-3 3-78,-7 2 1,-2-1 19,-3 7 0,-5-1-3,-9 6 0,2-7 14,-2-4 1,2 2-9,3-1 0,-1 0-37,0-6 0,1 1 37,-1 0 0,5-1 115,0 1 1,7-5-112,-2 0 0,4-5 275,1 4-237,0-5 1,6 7-36,4-6 1,3 0-91,2-5 1,-1 0-180,1 0 0,5 0-137,-1 0 1,1 0 394,-5 0 0,-1-7 0,1-1 0</inkml:trace>
  <inkml:trace contextRef="#ctx0" brushRef="#br0" timeOffset="35361">11378 4438 7819,'0'8'-154,"-7"-1"812,6-7-797,-6 0-541,1-7 1,2 4 679,-6-7 0,7 0 0,-3-4 0</inkml:trace>
  <inkml:trace contextRef="#ctx0" brushRef="#br0" timeOffset="35462">11231 4350 7569,'-15'0'-205,"0"0"139,1 0 1,4 1 208,0 4 0,5-3 312,-5 3 1,5-4-110,-4-1-346,5 0 0,-9 7 0,5 1 0</inkml:trace>
  <inkml:trace contextRef="#ctx0" brushRef="#br0" timeOffset="36107">12906 5290 7569,'0'15'685,"0"-7"-793,0-1 963,0-7-547,0-13 1,5 1 60,0-12 0,7-1-75,-3-4 0,3-2-92,-2-3 0,3-4-19,-3-6 1,3 0-152,1 0 1,1-5-163,0 0 1,1-7-213,4 2 0,-4-3 29,4-2 1,-11 9-348,-4 6 0,2 3-381,-2 11 1041,0-2 0,1 9 0,2-6 0</inkml:trace>
  <inkml:trace contextRef="#ctx0" brushRef="#br0" timeOffset="36322">13686 4673 7569,'-7'8'-127,"-3"-1"187,-9-7 0,-4 5 398,-7 0 0,-1 4-261,-3-4 0,-4 7-130,-6-2 0,0 3-596,0 1 349,0 1 1,2 0-551,2-1 0,4 1 730,7 0 0,0 6 0,-1 2 0</inkml:trace>
  <inkml:trace contextRef="#ctx0" brushRef="#br0" timeOffset="36590">13318 5070 7569,'29'8'0,"1"-1"-263,-1-7 153,1 0 1,-3 0 289,-2 0 0,-4-2 974,-6-3-601,0-3-317,-1-7 1,-6 1-103,-3-1 1,-10 5 48,-4 0 1,-6 7-193,-5-2 1,-3-1 85,-6 1 0,0 0-201,-1 5 1,2 5 87,4 0 0,-2 6-156,6-1 1,-4 3 24,4 2 0,2 1-30,8 3 0,4-2 118,6 2 0,0-1 37,0 2 1,11-4 17,4 4 1,16 1-29,3-1 0,7-2 29,3-8 1,0 1 1,0-6 1,-4 5-681,-1-5 701,-7-1 0,11-4 0,-5 0 0</inkml:trace>
  <inkml:trace contextRef="#ctx0" brushRef="#br0" timeOffset="37659">14288 5070 7569,'36'8'-35,"-7"-3"0,1-3-70,-6-2 0,6-7 761,4-3 0,-1-3-210,6-1 0,2-8-250,8-2 0,-3-4-8,3-1 0,-5-1-136,-5 1 0,-5 6 76,-9 3 1,-6 4-137,-9 1 110,-3 1 1,-9 6-74,-3 3 0,-11 6-138,-14 9 1,-1 1 33,-8 14 1,-2 1-108,-8 8 1,2-1 52,-7 6 0,7 0-45,-2 6 0,3 4 11,2 0 0,0 6 8,0-1 1,-2 2-76,-3-3 0,1 3 138,-5-7 1,-1 2 7,-5-2 0,7-4 2,3 4 0,6-10-31,9-4 1,6-6-45,13-4 58,1-4 1,7-13 8,7-3 1,13-16 24,12-9 0,11-8 26,8-6 0,1-2 92,9-3 0,0-4 35,5 4 0,-2-3-62,-3-2 1,3-7 64,-3-3 1,5-3-51,5-2 1,1 0 47,4 0 1,-4 7-17,-6 3 0,-7 10-162,-3 5 0,-15 11 104,-4 8 0,-11 2-10,1 8 0,-5 2 59,-6 8 0,0 3-51,-5 7 1,-2-1-10,3 1 0,-3 5 0,-2-1 0,0 2 161,0-1 1,0-8-141,0 2 1,1-4-28,4 0 0,3 1 6,7-6 0,5-2-8,-1-7 0,7-5 2,-1-5 1,9-8 5,5-2 1,-3-4 36,-1-1 0,5-2-32,0-4 1,5 4 24,-5-3 0,-3-3-19,2-3 0,-4-4 100,4-5 0,-5 2-31,5-7 0,-4 7 12,4-2 1,-7 5 17,3 4 1,-11 4-35,-4 7 1,-5 6-132,-6 4 111,-2-4 1,-14 8-122,-2 0 0,-9 7 67,-2 8 1,-6 2-89,1 3 1,-4 9 32,-5 11 1,4 3-125,1 1 1,-5 7-30,4 3 1,-3 8 99,4 2 1,0 7 34,-1-2 0,1-2 0,-1 2 1,1-5 10,0 5 1,6-8-20,3-2 1,6-2 6,4-7 1,3-1 40,7-5 0,12-6 7,2-3 1,12-6 10,4-4 0,1-3-5,8-7 1,-6-2 131,1-3 1,-3-5-90,-2-9 1,-1 1 108,-3-7 0,1 2-30,-7-1 1,6-4-41,-5 4 0,-6 3-61,-4 1-17,-7 4 1,9 6-132,-7 0 88,0 7 0,-17 9 11,-3 14 1,-1-1-100,6 1 1,-1 1 59,6-1 0,0-1 50,5-4 1,0 0 14,0 0 1,7-2 89,2-4 1,9 3 35,2-7 1,6 0-77,-1-5 0,7 0 22,3 0 1,1 0-35,-2 0 1,-3-5 110,3 0 0,-3-7-59,-1 3 0,-8-4 82,-2-2 1,-4 0 5,-1 0 1,0-1 70,-1-3 1,-5 2-39,-4-2 0,-4 2-76,-1 3 1,-6-1-174,-4 0 1,-10 2 61,-4 3 0,-4 4-64,-1 6 1,-1 0-133,1 0 1,-1 6-154,1 4 1,0 3-44,-1 2 1,1 1-656,-1 4 1039,8-4 0,0 5 0,8-6 0</inkml:trace>
  <inkml:trace contextRef="#ctx0" brushRef="#br0" timeOffset="38165">16067 4908 7569,'13'-1'-605,"-3"-4"14,-4 3 657,1-4 459,-6 6 1,6 1-121,-7 4-363,0 3 0,-2 7-43,-3 0 0,2-1 59,-7 1 1,7 1-113,-2 4 1,3-4 100,2 4 1,0-4-110,0-1 1,2 0 108,3-1 1,3-4-116,7 0 0,4-7 25,1 2 1,1-3 40,-1-2 0,-4-2 35,4-3 0,1-3-34,-1-7 1,-1 1 2,-4-1 0,0-1 2,-1-4 1,1 4 22,0-4 1,-1 4-19,1 1 1,-5 5-4,0 0-3,-7 7-9,4-3-92,-7 6 1,0 6 93,0 4 1,0 3-56,0 2 0,1-1 38,4 1 1,3 0 24,7 0 0,0-6-28,-1 1 1,8-5 79,2 5 0,5-7-38,6 2 0,-4-3 77,3-2 0,-3-2 7,-1-3 0,-8-1-48,-2-4 1,1-3 29,-1 3 0,-2-3-39,-8-2 0,3-1 29,-4-4 1,-2 4-23,-2-4 0,-3 4 103,-2 1 1,0 1-31,0-1 0,-7 2-21,-3 3 1,-5-1-146,-4 6 0,1-2 69,-7 2 0,1 4-226,-5-4 1,-1 10 83,1 4 1,-6 6-72,1 5 1,0-2 23,4 6 1,6-6 160,-1 2 0,7 3 0,-3-1 0</inkml:trace>
  <inkml:trace contextRef="#ctx0" brushRef="#br0" timeOffset="38698">16831 4879 7569,'15'0'-292,"-7"2"51,-3 2 172,-3-2 614,-2 11-402,0-5 0,0 7-82,0 0 0,0-1-111,0 1 1,0 0 58,0-1 1,0 1-71,0 0 1,0-5 93,0-1 0,0-4-77,0 5 1,6-7 39,4 2 1,5-3-34,4-2 0,-1-7 44,7-2 0,-6-4 3,6-2 1,-1-5-10,6 1 0,-6-7 1,1 1 1,-1 2-5,5-1 1,1-4 4,-1-1 1,1-9 74,-1 9 0,-4-11-69,-1 1 1,-1-2 94,1 2 1,-2-7-26,-8 7 0,-1 0-17,-3 10 0,2 1-133,-7 3 1,-1 4 63,-4 6-54,0 7 1,-1 8 79,-4 10 1,0 11-157,-10 9 0,4 6 28,-9 8 0,-1 5-75,1 0 1,-6 5 129,2-5 0,-2 4-14,1-4 1,-3 0 100,4-4 1,-2-3-54,1-3 1,6-3 37,9-6 1,-2-8-86,8-2 83,-1-4 1,6-7-29,4-5 1,10-10 57,9-9 1,4-6-23,2-8 0,4-2 63,0-4 1,-3 3 34,-1-8 0,-4 6-66,8-5 0,-3 0 102,-2-5 0,1-1-68,-1 1 0,7 2-64,3 3 1,4-2 51,1 7 0,-5-1-407,0 6 0,-6 6 329,1 3 0,-3 4 0,-1 1 0</inkml:trace>
  <inkml:trace contextRef="#ctx0" brushRef="#br0" timeOffset="38968">17537 4879 7569,'14'0'0,"1"0"-22,0 0 0,6-2 136,3-3 0,-1 2 151,2-7 1,4 0-63,6-4 1,4 4-200,-5 0 0,5 2 83,-4-2 0,-1 4-128,-5 6 1,-1 0 50,-4 0 0,3 6-63,-8 4 0,-4 3-9,-5 2 0,-7 1 80,2 4 1,-5-2-185,-5 6 0,-3 1 37,-7 4 1,-6-4-51,-4-1 1,-2-1-64,-3 1 242,-6-2 0,5-1 0,-5 2 0</inkml:trace>
  <inkml:trace contextRef="#ctx0" brushRef="#br0" timeOffset="39807">18433 4849 7569,'30'7'0,"-3"-5"-501,-2 3 285,3-4 1,-10-1-1,5 0 559,-2 0 0,5-6-13,-2-4 0,-1-3 67,2-2 0,-7 0-130,1 1 1,3-6-91,-3 0 0,-4 1-52,-5 4 0,-7 0-19,2 1 0,-4-1-131,-1 0 1,-6 6 107,-4-1 1,-9 7-92,-6-2 0,-3 3-40,-1 2 0,4 2-113,1 3 1,-1 3-74,-4 6 1,1 6 85,4 0 1,-2 1-16,6-2 1,2 3 95,8 2 1,4-1 90,6-3 0,0-2-95,0 6 1,8-6 108,7 2 0,6-4-15,8-1 0,1-6-13,-1 1 0,0-6 102,1 0 1,-1-2-60,1-2 0,-1-6 61,0-4 1,1-3-51,-1-2 1,-1 0 8,-4 1 1,3-1-27,-8 0 0,1 7 25,-6 3 0,1 3-27,0 2 0,-5 0 2,-1 0 1,1 7-2,5 3 1,1 3-3,4 2 1,-2-1 7,6 1 1,2-2-10,9-3 1,-3 3-216,8-3 0,-1 1 76,5-1 0,8 1-656,7-6 1,3 0 751,12-5 0,-4 0 0,10 0 0</inkml:trace>
  <inkml:trace contextRef="#ctx0" brushRef="#br0" timeOffset="40519">21035 4879 7569,'0'10'0,"0"-1"-242,0-5 0,-2 2 220,-2-6 371,-5 0 1,-5 0-259,-1 0 0,0 0-133,1 0 1,4-1 648,0-4 0,0 1-231,-5-5 0,1-1-307,-1-5 1,5-1 0,2-4 0,2-4-3,2-4 0,4-6-64,5-1 1,5-5-108,10 0 1,-2-2-34,6-2 1,-1 1 108,1 4 1,3 8-184,-8 7 0,1 7 42,-6 3 1,0 4-98,-5 5 192,4 3 0,-11 7-11,3 10 0,-7 4 51,-8 1 0,-7 8 23,-18 6 1,-2 9 22,-7 1 1,-5 0-56,0 5 0,0-8 18,4-2 0,1 0-5,0 5 1,5-5-26,0 0 1,5-4 22,-6 4 1,8-6-11,-3 1 0,6-5 31,5-4 1,-1-4-5,10-6 144,-3-1-156,17-5 1,6-3 143,9-6 1,11-1-75,-1-4 0,9-4 59,1-5 0,1-3-72,-6-2 1,5-4 115,1-6 0,5-1-120,0 1 0,2 4 28,2 1 0,2-1-353,3-4 1,2 4 146,2 1 1,3 6-985,-7-2 1136,0 4 0,-5 1 0,0 1 0</inkml:trace>
  <inkml:trace contextRef="#ctx0" brushRef="#br0" timeOffset="40808">21843 4938 7569,'0'9'0,"0"1"-155,0-6 1,2 2-4,3-6 642,-3 0-254,4 0 0,-4-6 52,3-4 0,-2-3-129,7-2 1,-2-5 47,2 1-51,3-7-28,-5 3 1,8-8-120,4-4 0,-2-4 86,6-10 0,1 2-178,4-7 0,-4 5-450,-1-5 1,1 2 304,4-2 1,-1 5-386,-4 10 0,-2 3 619,-8 6 0,1 8 0,0 0 0</inkml:trace>
  <inkml:trace contextRef="#ctx0" brushRef="#br0" timeOffset="41016">22520 4364 7569,'0'15'-165,"0"0"1,0-5-287,0-1 1,-5-4 920,0 5 1,-7-7-186,3 2 0,-4-3 34,-2-2 1,-6 0-93,-4 0 0,-3 0-289,-1 0 1,-2 0-33,-3 0 1,1 0-45,-6 0 0,1 0-96,-1 0 1,-2 6 233,7 4 0,-7 3 0,3 2 0</inkml:trace>
  <inkml:trace contextRef="#ctx0" brushRef="#br0" timeOffset="41317">22314 4879 7569,'31'0'-585,"2"0"493,-14 0 0,1-2 146,-6-3 1,1-3 347,0-7 0,3 1-86,-3-1 0,1-5-122,-11 1 1,0-1-24,-5 6 0,-7 1-232,-3 3 0,-4-2-5,-6 7 1,-3 0-16,-6 5 0,-2 7 49,-4 3 1,3 3-125,-7 2 1,8-1 35,1 1 1,2 5 54,9-1 1,-1 2-48,5-1 0,7-4 61,3 4 0,4-2 85,1 2 0,11-4-51,4 3 1,9-7 13,1-2 0,9-1-155,5 6 1,2-5 157,-2 0 0,10-7 0,-3 4 0</inkml:trace>
  <inkml:trace contextRef="#ctx0" brushRef="#br0" timeOffset="41891">23666 4570 7569,'8'0'-54,"-1"0"225,-7 0 0,0 7 308,0 3 0,-5 3-36,0 1-440,-6 8 1,1-5 81,-10 8 1,2-1-163,-6 6 0,4-1-42,-4 1 0,4-1 113,-4 0 1,4 1-16,-5-1 1,8-6 70,-3-3 1,5-4-265,5-1 112,-3-7-6,5-2 0,-2-7 117,1-4 1,4-5 1,-5-9 1,2 1 37,-2-7 1,-3 1-52,3-6 0,-1 1-161,1-1 1,-3 1 57,3 0 0,2-2-126,-2-4 0,5 4 231,-5-3 0,7 3 0,-3 1 0</inkml:trace>
  <inkml:trace contextRef="#ctx0" brushRef="#br0" timeOffset="42903">24063 4482 7203,'0'15'-305,"0"-1"428,0 1 0,-5 5-71,0-1 0,-6 6-27,1-6 0,-8 8 29,-2-3 0,1 4-47,4 1 1,0 1 4,1-1 1,1-5-4,3 1 0,-2-7 27,8 2 1,-1-4 27,5-1-62,0-7 1,6-2 25,4-6 0,10 0-90,4 0 1,2-1 58,-1-4 0,2-3-6,-2-7 1,1 0-15,-1 0 1,2-1-81,-2-3 0,1 2 1,-1-2 0,1-3 74,-7 3 1,1 1-32,-5 8 0,-1-1 16,1 6 0,-5-5 81,0 5 0,-7 2-72,2 8 0,-4 3 129,-1 6-108,0 1 0,0 2 1,0 0 7,0 3 0,0 0-7,0-6 1,0 6-10,0 0 0,0-6 50,0-4-44,0 0 21,7-2 1,1-1-16,7-7 0,-2-7-4,-3-3 0,3-1-5,-4 1 13,5-10 1,0 16 0,1-11-39,0 2 0,-2 0 22,-4-2 25,5 7 1,-6 1-34,6 7 127,1 0 1,0 0-100,0 0 1,-6 7 21,1 3 0,-5 1 41,5-1 1,0 3-49,4-3 1,-4-2 25,0 2 1,-5-5 2,5 4-38,-1-5 1,6 2 13,0-6 0,0 0-120,-1 0 112,1 0 0,0 0 0,-1 0-32,1 0 0,-5 0-7,0 0 0,-5 2 27,4 3 0,-4-2 78,5 7 0,-5-5-77,5 4 1,-5-4 2,4 5 0,-4-5 5,5 5 0,0-7 38,5 2 1,-1-3 119,1-2-152,0 0 1,-1-2 0,1-1 1,0-2 0,-1-5 13,1 5 1,0-6 1,0 1 0,-1-3-6,1-2 1,0 0 68,-1 1 0,-1-1-60,-3 0 0,2 1 87,-7-1 1,-1 5-78,-4 0 0,-3 2-61,-7-2 51,1 4 0,-19 6 0,2 0 41,-7 0 0,2 6-149,-3 4 1,1 8 68,-1 2 1,3 1 4,-4-1 0,4-4 0,2 5 0</inkml:trace>
  <inkml:trace contextRef="#ctx0" brushRef="#br0" timeOffset="43176">25636 3909 7569,'0'14'0,"0"6"0,0 0 0,0 7-558,0 3 468,-7-1 1,4 4 218,-7-4 0,0-3 0,-6 10-70,-3 0 1,1 0 13,-7 3 1,1 5-133,-6 1 1,-4-1 72,0 5 1,1-4-230,8-1 1,-1-4-37,7-1 1,-1-11 250,5 1 0,7-3 0,2 4 0</inkml:trace>
  <inkml:trace contextRef="#ctx0" brushRef="#br0" timeOffset="43571">25562 4776 7569,'15'-8'-416,"0"0"1,1 4 77,4-1 0,-4-6 338,4 1 0,-4-3 159,-1-2 50,-1-6 0,-4 5 0,-2-4 138,-1 4 0,-2 6-321,-5 0 0,-2 5 33,-3-4 0,-8 7-114,-6 2 1,-6 3 77,5 12 0,-4-4-63,4 9 1,-4 3 52,4 1 1,-1-1-65,1 2 1,6-2 21,-1 1 1,0-1-84,6-3 93,2-4 0,0 5 8,7-6 7,0-7 0,2 3 22,3-6 1,3 0-22,7-5 0,4 0 14,1 0-12,0 0 2,1 0 0,-5 0 12,4 0 0,1-1 26,-1-4 0,1 3-34,-2-3 1,-2-1 141,2 1-92,-2 0 1,2 5 0,1 0 59,-2 0 0,5 2-75,1 2 0,4 0 101,1 5 1,1-5-82,-1 1 1,2 1-130,4-1 1,-4 2-32,3-2 0,-3-2-161,-2 7 1,-4-6-9,-1 6 1,-6-5-82,2 5 350,3 0 0,-7 4 0,5 1 0</inkml:trace>
  <inkml:trace contextRef="#ctx0" brushRef="#br0" timeOffset="43818">25165 4203 7843,'9'0'2178,"4"0"-2488,-12 0 319,6 0 1,-20 0 0,-4 0 0</inkml:trace>
  <inkml:trace contextRef="#ctx0" brushRef="#br0" timeOffset="44912">6130 7231 7569,'-15'6'0,"1"1"521,-1 3-358,7-4 0,-5-6 701,3 0-556,-3 0 0,-2-2 120,1-2 1,-3-5-95,-2-5 0,2-3-304,-2-2 0,4-4 102,5-6 1,4-3-166,6-2 1,3 2-122,7-8 1,4 3-122,11-2 0,3-4 105,-4 4 0,4 1-97,1-1 1,2 5-1256,4-5 1522,-4 6 0,11-3 0,-4 7 0</inkml:trace>
  <inkml:trace contextRef="#ctx0" brushRef="#br0" timeOffset="45338">7115 6849 7528,'-23'0'969,"-5"-2"-762,4-3 0,-4 3-188,-1-3 1,1 4 53,3 1 1,-1 1-144,7 4 1,-6-1-69,6 5 97,-1 1 1,5 5-104,1 0 0,1-1 76,3 1 1,-2 5-57,7-1 1,1 1 50,4-5 1,1 1 51,4 3 1,8-2-20,7 2 0,8-7 84,1-2 1,7-7-7,8 2 1,0-4 119,0-1 1,-1-6-31,-4-4 0,-3-5 60,-7-4 1,-3 1 1,-6-7 0,-2 6-94,-13-6 0,5 6-88,-6-6 1,0 7 84,-9-1 0,-3 2-425,-7 3 0,-6 0 31,-4 5 1,-3 2-411,-1 7 711,0 0 0,6 0 0,2 0 0</inkml:trace>
  <inkml:trace contextRef="#ctx0" brushRef="#br0" timeOffset="45570">7718 6481 7569,'23'-21'-146,"-4"6"0,-3 0 481,-7 7 8,-3 0-174,-6-5 0,-8 13 74,-7 0 0,1 7-105,-6 7 0,-3 8-6,-1 2 1,-2-1-161,1 1 0,-3 1 108,4 4 0,-2 6-132,1-1 0,-3 0-129,4-4 1,1 1-170,-2 3 1,8-3-859,-3 3 1208,10-9 0,-3 2 0,5-4 0</inkml:trace>
  <inkml:trace contextRef="#ctx0" brushRef="#br0" timeOffset="45930">8026 6834 7569,'-1'8'80,"-4"-3"1,2-3 80,-7-2 1,0 0 84,-5 0 1,-1 0-62,-4 0 1,2 0-238,-6 0 1,4 0 50,-4 0 1,-1 0-77,-4 0 1,6 1 101,3 4 0,-1-2-110,2 7 1,-1 0 21,5 5 1,1 4-37,-1 1 1,7-1-91,3-4 0,3 0 38,2 0 1,12-1 6,2 1 1,16-2 39,-1-3 1,9-4 139,-4-6 0,5 0-118,-5 0 1,6 0 245,-6 0 0,-5-6 12,-4-4 0,-7-5 12,1-4 1,1 2-2,-5-2 1,1-2-73,-11 1 0,0-1 61,-5 1 1,-2 4-32,-3-4 0,-3 9-241,-7 1 0,-1 7 77,-3-2 1,-4 3-419,-7 2 1,1 0 46,-1 0 390,1 7 0,6 1 0,2 7 0</inkml:trace>
  <inkml:trace contextRef="#ctx0" brushRef="#br0" timeOffset="46309">8453 6849 7569,'22'-2'0,"-2"-3"0,-8-2-615,-3-2 304,-5-4 1,2 9 1046,-6-5-416,0 5 1,-6-2-47,-4 6 1,-8 0-36,-2 0 0,-6 1-150,2 4 0,1-1 8,-2 5 0,6 1-93,-6 5 1,7 0 86,-1-1 1,2 6-171,3-1 0,4 1-39,0-5 1,7-1-106,-2 1 0,5 0 3,5 0 0,9-1 59,11 1 1,4-5 203,6 0 1,2-7-110,7 2 0,-1-4 165,-4-1 0,2-1-56,-7-4 0,0-3 26,-4-7 1,-6 0 48,1 1 1,-7-3 123,1-2 1,-9 2 6,-5-2 1,2-3-40,-3 3 0,0-1-164,-9 6 1,-3 0 73,-7 5 0,-5-3-307,1 7 0,-6 0-76,6 5 0,-3 0-210,3 0 1,2 2 195,-2 3 1,3-2 276,1 7 0,7 0 0,1 5 0</inkml:trace>
  <inkml:trace contextRef="#ctx0" brushRef="#br0" timeOffset="46859">8923 6819 7569,'44'-6'-324,"0"-4"202,-6-3 1,3-2 207,-7 0 1,-6 2 275,-9 3 0,-2-1 86,-3 6-23,1 0-346,-7 5-43,-1 7 0,-7 1-21,0 7 0,-7-1-39,-3 1 1,-3 6 27,-1 4 0,-1-4 54,0-1 1,-4 1-188,-1-2 0,2 3 20,8-3 1,-3-7-94,3 2 0,4-2 5,1 3 0,5-6 100,5 1 0,5-7 98,9 2 1,4-3-62,6-2 1,1-5 100,-1 0 1,1-6-59,-1 1 0,0-3 85,1-2 0,-1-4-2,1-1 0,-6 0 90,1 6 1,-7 4-16,1 0 25,-2 0-46,-3 2-23,-6 2-303,-1 6 195,-20 13 1,8-4-245,-10 11 184,4-4 0,3-1-14,3 0 51,3-1 10,2 1 0,7-2 79,3-3 0,9 1-48,6-6 1,2 0 88,3-5 1,-1 0-45,1 0 0,4 0 80,0 0 0,0-6-16,-4-4 1,-7 2-29,-4-2 0,3 0 24,-3-5 1,1-4-51,-6-1 0,1-1 85,0 1 1,-5 4-70,-1-4 0,-5-1-56,1 2 1,-4-1 66,-1 5 0,-6 6-173,-4-1 0,-5 6 47,-4 0 0,-4 2-93,-7 2 0,-1 2-85,-3 2 0,1 5-62,-6 5 1,6 1-59,-1 0 0,3 4 108,2 1 0,1-2 227,3-8 0,4 9 0,7-2 0</inkml:trace>
  <inkml:trace contextRef="#ctx0" brushRef="#br0" timeOffset="47076">9893 6849 7569,'23'0'-238,"-2"0"-30,-6 0 1,-5 0 295,0 0 266,-7 6 1,3 2-109,-6 7-105,0 0 0,-5 4 9,1 1 1,-8 6-12,2-2 0,2 6 43,-2 4 1,5-1-23,-4 6 0,4-5-72,-5 6 0,0-1 15,-5 5 0,-1-5-110,-3 0 1,-6 0-30,-9 6 1,-5-3-145,-10-3 1,4-3-250,1-6 1,0-3 488,5-2 0,3-4 0,0-6 0</inkml:trace>
  <inkml:trace contextRef="#ctx0" brushRef="#br0" timeOffset="47443">10437 6819 7569,'23'-8'-140,"-8"1"253,-9 7 1,-8 0 119,-2 0 0,-9 0-84,-7 0 0,-6 0-137,1 0 1,-2 0 66,-3 0 0,1 2-105,-1 3 1,6 3 57,-1 7 0,2 0 3,-1-1 0,1 6-127,3-1 1,9 6 26,-4-5 0,10 1-74,1-2 1,2-1 29,2 7 0,6-7 23,4 1 1,10-4 68,4-5 1,6 1 7,4-6 0,4 0 4,6-5 1,-2-2 86,-3-2 1,2-9 7,-6-7 1,-6-1-82,-5 1 1,-6-1 148,2-4 1,-9-2-71,-1 2 0,-7 2 66,2-1 0,-5 6-32,-5-2 1,-4 4-285,-11 1 1,-3 5-125,-6 1 1,3 5-156,-4-1 1,4 5 440,-8 5 0,3 3 0,1 7 0</inkml:trace>
  <inkml:trace contextRef="#ctx0" brushRef="#br0" timeOffset="47961">10643 6834 7569,'10'0'0,"-1"0"-436,-5 0 283,2 0 611,-12 6 0,-3-2-420,-5 5 0,4 3 12,0 7 1,2-2-113,-2 2 0,-1 3 81,6-3 0,0 1 2,5-5 1,2-1-18,3 1 0,-1 0-18,11-1 0,-2-4 37,12 0 1,1-7-6,8 2 1,-3-3-42,3-2 1,2-2 42,-1-3 0,-1 2-19,-5-7 0,-1-5 17,-3-4 0,1-1 15,-7 6 0,1-1-23,-5 0 1,-6 0 2,1 1-208,-6 6 121,2 1-27,-6 7 0,-5 2 53,0 3 1,-1 3-70,1 6 0,3 1 73,-3 0 1,4 0 70,1-1 1,1 1-27,4 0 0,5-6 127,10 1 1,-2-2-55,6 2 1,1-3-39,4-7 0,-5 0 98,1 0 1,-1-5-46,6 0 0,-1-11 39,1 1 1,-7-3-63,-4 3 1,-3 1 90,-1-1 0,-2-5 21,-3 1 0,-3-1-102,-7 5 1,0 1-96,0-1 0,-7 0 75,-3 1 1,-9 0-96,-6 5 1,-3 2 107,-1 7 0,0 0-277,-1 0 0,6 2-87,-1 3 1,2 3-82,-1 7 0,-2 1-130,6 3 1,-1-2 505,1 2 0,4 4 0,-5 0 0</inkml:trace>
  <inkml:trace contextRef="#ctx0" brushRef="#br0" timeOffset="48603">11495 6878 7569,'22'-7'-463,"0"6"369,1-12 0,-3 9-85,-10-5 503,3 5 648,-12-2-660,6 12-231,-7 3 0,-2 5-99,-3 1 0,4 1 75,-4 4 1,-2-4-153,2 4 0,-4-4 112,4-1 1,0 0-229,5-1 79,0 1 0,6 0 69,4-1 0,3-5-14,2-5 1,5-2-6,-1-2 0,6-6 68,-6-4 1,6-3-29,-6-2 0,6-5 79,-6 1 0,6-2-65,-5 1 0,4 4 74,-4-4 0,-1 4 3,-4 1 1,0 7 60,-1 3-84,-6 3 0,4 4 7,-7 3 0,0 3-84,-5 7 1,0 1 66,0 4 1,-2-2-105,-3 6 1,4-6 57,-4 2 1,5-4 10,5-1 0,3-2 46,6-3 1,1 1 1,0-6 0,1 0-14,4-5 1,-4-2 13,4-3 1,1-3-20,-2-7 1,3 1 6,-3-1 1,-2 0-34,2 1 0,-2-6 37,-3 0 0,-1 1-88,-3 4 1,3 5 62,-3 0 1,-2 6-12,2-6 0,-5 6 31,5 0 0,-5 2 23,4 2 10,1 0 1,5 5-47,0 0 0,1 1 16,4-1 0,-3-3-4,8 3 1,-5-4 60,4-1 0,4-1-17,1-4 0,4 2 8,-9-7 1,4 0-3,2-5 0,-8 5-28,-2 1 1,0 4 53,-6-5 1,4 7-46,-8-2 0,-2 2 1,2-2 0,-5 3 7,5-3 1,-5 3-16,4 2 1,-4 0-33,5 0 0,-2 7-2,2 3 1,3 3-1,-3 2 1,-2 4-70,2 1 0,-7 6-36,2-2 0,2-1 62,-2 2 1,-1-1-201,-4 6 1,-6-3 56,-4-2 0,-9 3 181,-6-4 0,-3 4 0,-1 1 0</inkml:trace>
  <inkml:trace contextRef="#ctx0" brushRef="#br0" timeOffset="49378">14244 6790 7569,'-15'0'359,"-1"0"-188,-4 0 0,2 0-95,-6 0 1,4 0-22,-4 0 1,-1 0-202,-4 0 1,4 1 2,1 4 119,-1 3 0,3 7 71,2 0 0,4 1 36,1 4 0,7-4-182,3 4 1,3 1 86,2-1 0,8 1-50,7-2 0,11-2 77,9 2 1,10-9-57,-1-5 0,9-3 110,-4-2 0,5 0 0,-5 0 1,-7-7 147,-8-3 1,-4-4-61,-6-6 1,-3 4-23,-6-4 1,-7 2-46,-3-1 0,-3 2 34,-2-2 1,-13 2-8,-7 3 1,-1 4-166,-4 0 0,1 7-155,-5-2 0,-6 3-303,1 2 0,0 0 506,4 0 0,1 7 0,-1 1 0</inkml:trace>
  <inkml:trace contextRef="#ctx0" brushRef="#br0" timeOffset="50280">14803 6804 7569,'6'-8'132,"-4"2"5,4-1 1,-7 6 61,-4-4 0,-5 3 0,-10 2 0,-1 0-59,-3 0 1,-4 2-74,3 3 0,-2-1 41,-3 11 1,1-3-155,-1 7 1,8 2-183,2-1 201,4 0 0,3-1-63,3 1 0,3-5 101,7-6 0,7 0-136,3 0 0,11-2 23,8-7 1,7 0 53,8 0 0,5-2 22,0-3 0,-5-3 123,-4-7 1,-8 1-76,2-1 0,-9-1 150,-5-4 0,-6 4-45,-4-4 1,-2 4 72,-3 1 0,-3 0 0,3 1 0,-10 1-100,-5 3 1,-8-2-125,-2 8 0,-4-1 95,4 5 0,-6 0-343,2 0 1,-2 0 139,1 0 1,-1 6-371,6 4 1,1 1 101,4-1 1,7 3-502,3-3 649,3 3 1,9 0 96,3-3 0,9 1 158,6-6 0,7 0-3,3-5 0,1 0 64,-2 0 1,-3-6 93,3-4 1,2-5 108,-1-4 1,5 1-74,0-7 1,2 1 36,2-6 0,0-1 18,0-3 1,7-4-56,3-6 1,-4 0-31,-1 0 0,-9-2-40,-6-3 0,-3 5 10,-2 0 1,-6 2-9,-3 7 0,-4-2-49,-1 7 0,-7-2 13,-3 7-159,-3 4 0,-9 6-46,-3 10 0,-8 5 66,-1 5 1,-6 5-69,6 10 1,-8 7 75,3 8 1,-2 6-29,1-2 1,-2 8 52,2 2 0,-3 2-9,-1-2 1,-4 1-16,4 4 1,-9-1 5,9-4 1,-4-4-131,4 4 1,-1-5 83,1-4 1,6-6-80,4-10 0,7-4 45,2-10-55,7-4 0,3-9 68,10-7 0,9-6 132,6-13 1,8-1-32,1 1 0,7-1-29,-2 1 1,3 0 146,2-1 1,1 2-38,-1 4 1,-5 3 60,0 6 1,0 2-72,5 3 1,-1 4 103,-4 6 0,-8 0 4,-6 0 1,-9 1 44,-1 4 0,-7 3-74,-8 7 1,-13 0-35,-7-1 1,-6 1-65,-3 0 0,-1 3 57,1-4 1,-1 4-157,1-8 1,1-3 44,4-2 1,-2 1-131,6-1 1,0 2-45,6-3-89,-1-2 155,0 11 1,7-10 49,3 7 0,4-5 25,1 5 1,1-2-8,4 2 1,3 3 23,7-3 0,0-2-14,-1 2 1,1 0 76,0 4 1,1-4-69,4 0 0,-4-5 31,4 5 1,-4-6-173,-1 6 1,-1-2-220,1 2 1,0-3 382,-1-7 0,8 6 0,1 2 0</inkml:trace>
  <inkml:trace contextRef="#ctx0" brushRef="#br0" timeOffset="50608">16140 6907 7569,'15'0'-419,"-5"0"580,0 0 1,-6 0 278,6 0 1,0-6-159,5-4 0,4-8-58,1-2 0,6-1 51,-1 2-153,2-4 16,3 0 0,4-5 20,0 4-104,7 2 1,-5-5-105,3 2 1,4 4 82,-4 1 0,-1 6-112,1 4 1,-7 3 44,3 7 0,-6 0-97,-4 0 1,-6 8 32,-9 7 0,1 1-48,-6 9 0,-6-1-8,-9 6 1,-5-1 75,-4 1 0,-3-1-143,-2 0 1,-9 1 32,4-1 0,-4-1-240,4-3 0,1-1-44,3-9 472,4 3 0,7-10 0,-1 7 0</inkml:trace>
  <inkml:trace contextRef="#ctx0" brushRef="#br0" timeOffset="51551">16978 6804 7569,'15'0'110,"-1"0"27,-5 0 1,4 0 38,-3 0 1,3 0 0,1 0 0,1-6 98,0-4-202,6 4 76,-5-7 0,10 4-24,-6-5-74,0-1 1,-1 5-82,1 0 1,-1 2 88,-4-2 0,0 4-120,-1 6 0,-4 0-8,0 0 24,-7 0 1,4 6 68,-7 4 0,-2 3-179,-3 2 1,2 1 12,-7 4 1,0 1-3,-4 4 0,-1-3 118,0-2 0,6-4-11,-1 4 1,7-4 95,-2-1-130,3 0 87,2-1-30,0-5 1,5-4 10,0-10 0,11-4-5,-1-5 1,8-3-2,-4-2 0,1 2-56,-5-2 0,1 3 43,4 1 1,-4 2 50,3 3 1,-2-1-51,-3 6 0,1 0 106,0 5 0,-5 0-58,-1 0 1,0 1 31,0 4 1,3 3-48,-7 7 1,0 0 4,-5 0 0,0-1 31,0 1 1,5 0 8,-1-1-6,1 1 0,-3-2-24,3-3 1,-2 1-48,7-6 0,0 0 13,4-5 1,6 0 1,0 0 1,4-1 36,-4-4 1,6 1-2,-2-5 0,3 0 47,-3 0 0,4-3-60,-4 7 1,2-6 51,-1 1 0,1-3-38,-6-2 0,-1 5 89,-4 1 0,-2-1-29,-3-5 1,1 5 10,-6 1 0,0 4-84,-5-5 1,0 5-6,0-5 0,-2 2-14,-3-2 1,-3 2 50,-6 3 0,-3 3-145,-2-2 0,1 2 68,-7 2 0,6 2-39,-6 2 1,1 5 51,-6 5 0,6 3-8,-1 2 1,7-1 22,-1 7 1,4-6-10,5 6 1,-1-6 49,6 6 0,0-7-42,5 2 0,2-4 58,2-1 0,5-1-49,5 1 1,3-2 72,2-3 1,4 1-20,7-6 0,4 0 15,0-5 0,0-2 21,-4-2 1,-1 0-55,1-6 1,-1-1-19,0-9 0,1 4 19,-1-4 1,1-2-28,-1-3 1,7-3 26,3-1 1,5-5-24,5-1 1,-1-7 12,6-2 1,-7 0 4,2-5 1,-5-4 18,-5 0 0,-3 2 0,-7 2 0,-4-2-53,-1 2 1,-7 0 34,-2 5 0,-2 5-148,-9 0 0,1 8 86,-5 1 0,0 3-204,0 7 1,-6 0 45,-4 6 0,-3 6 32,-2 3 1,-4 11 133,-1 9 0,-6 6-74,1 8 1,-2 9 20,-3 6 1,-1 5-14,-3 5 1,3 5 111,-3 0 1,8-1-84,1 6 0,2 1 50,-1-1 0,2-5-114,8-5 0,-1-7-138,0 2 1,7-5-98,3-4 1,4 0-95,1-5 441,0-1 0,6-5 0,2 1 0</inkml:trace>
  <inkml:trace contextRef="#ctx0" brushRef="#br0" timeOffset="51763">18904 7098 7569,'58'-42'179,"-5"-2"-179,-4-10 0,1-3 0,-1 3 0,-5-10-287,-4-4 1,-8-12 932,3-9 1,-11-5-668,-14 43 0,0-1-4,-1 0 0,-2 1 0,-3-1 0,-1 1 25,-2 0 0,-2-1 0,-5-2 0,-1-1 0,-5-1 0,1 1 0</inkml:trace>
  <inkml:trace contextRef="#ctx0" brushRef="#br0" timeOffset="62002">515 8054 7830,'-10'0'488,"1"0"1,-1 0-331,-5 0 1,-5 0 24,1 0 1,-7 0-141,1 0 0,-4 0 101,-5 0 1,-2 0-201,-4 0 0,3 0-123,3 0 1,2 0-201,-2 0 1,10 0 42,4 0 1,4 0 335,1 0 0,0 6 0,1 3 0</inkml:trace>
  <inkml:trace contextRef="#ctx0" brushRef="#br0" timeOffset="62560">1559 7922 7569,'0'-15'-349,"5"5"-44,0 0 1,1 5 192,-1-4 285,-3 5 62,4-9 0,-6 10-50,0-7 130,0 7-119,0-4 3,0 1 0,-1 4-25,-4-3 0,1 4 8,-5 1 0,4 5-8,-5-1 0,5 6-9,-5-5 1,5 7 14,-5-3 0,6 4-8,-6 2 1,2 0 5,-2 0 1,-3 4-5,3 1 1,-3 4-45,-2-4 0,5 1-12,1-1 1,-1-4-1,-5 4 0,0-2-1,1 1 1,-1-6-87,0 7 1,1-12 22,-1 7 1,5-5 64,0-1 1,2-1-200,-2-3 124,-3-3 1,5 5-48,-7-7 1,7-2 59,3-3 1,-1-3-5,1-7 0,-5-1 35,5-4 1,0 2-22,5-6 1,0-1-39,0-4 0,0-1 38,0 1 0,0 0-122,0-1 0,-1-4 72,-4 0 0,3-6-301,-3 6 0,-1 0 372,1 4 0,-7 1 0,4 0 0</inkml:trace>
  <inkml:trace contextRef="#ctx0" brushRef="#br0" timeOffset="62997">2176 8054 7569,'8'-7'-1331,"-3"4"1284,-10-7 0,-3 7 355,-7-2 1,-1-1-198,-4 1 0,-2 0-82,-8 5 0,1 0 27,-1 0 1,-4 0-11,0 0 0,0 0-95,4 0 1,2 5 73,4 0 1,3 6-83,6-1 0,0 3 50,1 2 0,0-1-29,5 1 1,-3 0 8,7-1 0,0 1-85,5 0 0,7-5-24,3-1 62,3 1 1,10-2 60,6-3 1,4-3-19,11-2 1,-3 0 95,8 0 1,-5-2-65,-5-3 0,2-4 157,-7-11 1,0 4-83,-4-4 0,-7-1 93,-4 1 1,-4 1-79,-5 4 1,-4 0-32,-6 0 0,-3 6-82,-7-1 1,-8 7 49,-16-2 1,-4 3-346,-6 2 0,0 0 44,0 0 273,0 7 0,0 1 0,0 6 0</inkml:trace>
  <inkml:trace contextRef="#ctx0" brushRef="#br0" timeOffset="63522">2235 8054 7569,'15'-8'0,"-6"-4"-662,1 7 280,-7 0 291,4 5 432,-7 0-297,-7 7 1,1 1 78,-4 7-78,-3-7 0,11 5-2,-2-3 1,0 3 19,-1 2 0,4-1-130,-4 1 118,10 0 1,3-1-91,7 1 0,4-7 43,1-3 0,6-3-72,-2-2 1,9 0 26,1 0 1,1-7 17,-6-2 1,5-5 1,1 0 1,-1-1 3,-5 0 0,-6 1 5,-3-1 1,-4 0 2,-1 1 0,-5 5-39,-1 5 1,-5 0 25,1-1 34,-4 4 1,-1-4-13,0 10 2,-6 3 0,4 2-10,-3-1 5,4 1 0,1 5 24,0 0 0,1-2-21,4-3 0,8 1 89,7-6 0,8 5-79,1-5 0,0-1 104,6-4 1,-4 0-85,-2 0 1,5-1 1,1-4 1,1 2 44,-2-7 1,-3 0-38,3-5 1,-3 2 40,-1 4 0,-7-5-38,-4 5 0,-7-3 121,-3 2-119,-5-3 1,1 7-9,-10-4 1,-5-1 17,-10 6 1,2-2-5,-6 2 0,-2 4-35,-9-4 1,4 3-76,-3 2 1,8 0-141,1 0 1,6 5 67,-6 0 0,7 5-58,-1-5 1,4 6-76,5-1 264,-3-4 0,12 7 0,-6-4 0</inkml:trace>
  <inkml:trace contextRef="#ctx0" brushRef="#br0" timeOffset="64153">3264 8039 7569,'6'-8'-858,"-4"1"884,5 7 884,-7 0-783,0 7-130,0 1 81,0 7 1,-5-5-19,0-1 1,0 1-13,5 5 0,1-5-137,4 0 122,-3-1 1,11 0-110,-3-5 1,5 3 56,4-2 1,-1 0-77,7-5 1,-1-7 34,6-3 0,1-4 39,3-6 0,2 4 38,3-4 1,2-3 5,-7-1 1,5-2 31,-4 1 1,5-4-59,0-1 1,0 1 148,0-5 0,-4-4-69,-7-1 0,-6 3 2,-4 2 1,-4-2-87,-5 1 1,1 6-260,-6 5 259,0 6 0,-11-2-103,-4 10 1,-5 4 84,-4 6 0,1 6 7,-7 4 1,2 8 21,-1 2 0,-2 6-55,6-2 0,-6 9 138,1 1 0,3 7-56,-3-2 1,5-1 41,-4 1 0,1-5-81,-1 5 0,-4-1-6,3 1 1,2-3-102,-1-6 0,6-3 72,-2-2 0,4 1-168,1-6 139,7-1-102,2-11 0,9-3 67,7-10 1,6-9 47,13-11 0,1 2 26,-1-1 0,6-1 81,-1-4 0,2 6 82,-2 3 0,4 6-45,6 4 0,-5 3 93,0 7 1,-5 0-40,6 0 0,-14 0 36,-2 0 0,-6 5-90,-3 0 1,-7 7 123,-3-3 1,-5 9-147,-5 2 0,-5 0-56,-9-6 0,2 1-51,-2 0 1,1-1 65,-2 1 0,4-2-153,-4-3 1,4 1 46,1-6 0,1 0-341,-1-5 101,7 0 125,1 7 1,9-6-124,3 4 1,6-3-2,14-2 0,1 0 323,13 0 0,7 0 0,6 0 0</inkml:trace>
  <inkml:trace contextRef="#ctx0" brushRef="#br0" timeOffset="64587">4910 7995 7569,'7'-8'-297,"-6"1"153,6 7 333,-7 0 1,-16 2-114,-4 3 1,-5-2 37,6 7 1,-4-5-40,-6 5 0,4-1 34,1 6 1,-1-3-163,-4 2 0,6-2 106,3 7 1,4-2-114,1-3 0,2 1-16,3 0 0,4-5-34,6-1 0,8 0 25,7 0 0,6-2 51,8-7 1,6 0 21,-1 0 1,5-5-4,-5 0 1,1-6 70,-6 1 1,-1-3-69,-4-2 1,-1-1 122,-3-4 1,-4 4-70,4-4 0,-9 4 218,-1 1-253,-7 0 0,2 2 33,-10 4 1,-3-3-146,-7 7 1,-4 0 82,-1 5 1,-4 0-294,4 0 0,-1 7 124,1 3 0,4-2-86,-4 2 0,6-1 277,4 6 0,-3 0 0,5 0 0</inkml:trace>
  <inkml:trace contextRef="#ctx0" brushRef="#br0" timeOffset="64787">4925 8127 7569,'15'7'-334,"-6"-4"-42,1 7 0,-5-2 703,5 2 0,-7 3-6,2-3 0,-3 3-273,-2 2 0,0-6 97,0 1 1,0 5-155,0 4 1,-2 1 87,-3-5 1,2 6-115,-7 3 0,5 3 29,-5-3 0,1 4-83,-6-4 0,-5 4 4,1 2 1,-7-3 54,1-2 1,-3 1-238,-1-6 0,-1-1 96,1-4 0,1-7 171,4-3 0,-4-3 0,5-2 0</inkml:trace>
  <inkml:trace contextRef="#ctx0" brushRef="#br0" timeOffset="66952">5175 8201 7569,'36'0'-483,"-7"0"351,0 0 0,-7-2 160,2-3 1,-1 2 240,-3-7 1,-4 5-151,4-4 1,-4 0-36,-1 0 0,-2-4 58,-4 3-63,5 3 1,-11-4 31,7 6 0,-5-5 83,4 5-240,-5-6 111,2 3 1,-6-7-129,0 0 1,-2 5 34,-2 1 1,0 4-19,-5-5 0,-3 7 37,-8-2 0,4-2-110,-3 2 0,1 2 40,-2 8 0,2-2 25,-6 7 1,6 0 39,-2 4 1,4 1-12,1 0 0,5 0 43,0-1 0,7 1-33,-2 0 1,10-1 42,5 1 0,5-2-34,4-3 1,4 1 19,6-6 1,1 0-10,-1-5 0,1 0-1,-1 0 1,2-1 50,3-4 1,-1-8-48,6-7 0,0-6 62,6 1 0,-1 1-53,0-6 0,0 4 48,0-8 1,-2 1-18,-2-1 1,0-2 2,-5-3 0,-8-2-28,-7 7 0,-4-5 10,-1 4 0,-5 6-194,0 4 137,-7 7-70,3-3 0,-12 13 59,-4 3 0,-5 4 2,-4 1 1,-2 6 9,-4 4 0,-3 3-14,4 2 1,-4 6 5,-1 3 0,-1 4 9,1 1 0,4 6-3,1-1 1,4 0 7,-4-4 1,6 1-35,-2 3 0,10-4 22,6-1 1,2-1 51,2-9 0,2 6-46,2-6 1,6-1 51,10-8 1,3 2-34,6-8 0,2 1 7,3-5 0,-3-5 13,4 1 0,-9-8-19,-2 2 0,-6-3 1,2-1 1,-4 1-1,-1 3 0,-2-3-26,-3 3 1,3 2 25,-3-2 0,-4 7 1,6-6 13,-7 5-17,6 2 1,-3-5 89,7 7 1,-5 0-85,-1 0 0,1 0-8,5 0 0,-5 0 15,0 0 1,-1 0-45,6 0 0,5 0 54,-1 0 0,1 0-1,-5 0 1,4 0-27,1 0 0,1-1 13,-1-4 1,-2 2 27,6-7 0,-6 2-32,2-2 0,1-3-1,-2 3 1,6-1 8,-5 1 1,-1-2 99,-4 7 0,0-4-99,-1 4 1,-4 0 7,0 5 0,-5 0 64,5 0 0,-7 1-51,2 4 1,-4-1-56,-1 5 1,0 1 51,0 5 1,-5 0-95,1-1 1,-8 1 54,2 0 0,-3-1-78,-1 1 1,4-2 60,0-3 0,0 3-1,-5-3 1,6 3-2,-1 2 0,5-6 7,-5 1 1,7-5-5,-2 5-15,3-7 74,2 10 0,9-11-24,5 3 1,1-4 5,5-1 1,1 0-10,-2 0 0,6 0 2,-6 0 1,6-5 28,-5 1 1,-1-8-33,-4 2 1,4-3 0,1-1 1,0-1 1,-6 0 0,1 0-11,0 1 0,-1 4 11,1 0 0,-2 5 26,-3-5 1,-2 7 41,-3-2 14,-3 4-203,4 1 128,-6 6 0,-1 1-113,-4 3 0,1 3 102,-5-4 0,5 4-71,-1 2 54,-3 0 1,7 0-19,-4-1 1,3-4-7,2 0 19,7-7 0,6 9-30,6-8 1,3 1 30,-3-5 1,2-1 39,4-4 1,3 2-38,-4-7 1,2 0 33,-1-5 1,3 1-35,-4-1 0,-1 0 20,1 0 0,-6 1 15,2-1 0,-9 5 6,-1 0 0,-5 6 161,5-6-143,-7 7 1,4-2-62,-7 10 1,-2-2 35,-3 7 0,2-1-116,-7 6 1,5 0 108,-5-1 0,7-4-88,-2 0 60,-3 0-2,6 5 0,-2-6-15,8 1 1,5-7 10,5 2 0,1 2-2,0-2 1,-1 0 10,1-5 1,0 0 34,0 0 0,-1 0-18,1 0 0,-5-5 0,-1 0 0,1-7 5,5 3 0,0 0 5,-1 0 0,-4 4 16,0-5 0,-5 7-23,5-2 184,-7-3-100,10 6-112,-11-5 43,4 7 1,-1 2-62,0 3 41,0-3 0,-3 9-8,2-6 1,0 2 22,5-3 1,0 0-9,0 5 1,5-5 18,-5 1 1,4-4-31,2-1 1,0 0 3,-1 0 1,1 0-1,0 0 1,0 0-2,-1 0 0,1-1 28,0-4 1,4 1-2,1-5 1,4-1 4,-4-5 0,6-4-20,-1-1 0,1-6 11,-2 1 0,4-2-7,-4-3 0,4-4 87,2 0 1,-3-7-59,-2 2 1,1 3 5,-6 1 1,3 4-48,-9 2 1,7 4-9,-11 1 0,5 11-146,-10-2 124,0 10-56,-5-1 81,0 6 1,-7 1-35,-3 4 0,2 3 15,-2 7 0,1 0-9,-6 0 0,0 6 8,1 3 0,-1 4 3,0 1 1,-1 6 0,-4-1 1,4 5 2,-4-5 1,-1 7-32,1-1 0,-1-3 26,2 2 1,2-8-64,-2-1 1,-1-3 36,5-7 0,-3 0-8,9-6 1,0-4-77,0 0 59,5-7 0,1 2 48,13-10 0,1-3-31,14-7 1,-6-4 163,6-1 0,-1-4-94,6 4 0,-6 0 100,1 6 1,-1-1-28,6 0 1,-6 7 39,1 3 0,-2 4-54,1 1 0,-3 0-22,-6 0 0,0 0-52,-1 0 0,-4 5 53,0-1 1,-7 8-93,2-2 1,-3-2 75,-2 2 0,-2-5-121,-3 4 0,2-4-44,-7 5 22,0-7 0,-4 6-6,-1-5 49,0-2 1,1 5 0,-1-7 21,7 6 1,0-4 55,3 3 1,3-2-93,-3 2 158,4-4 0,2 6-49,4-7 1,3 0 7,7 0 1,0 0 10,-1 0 1,6 0 5,0 0 0,-1 0-37,-4 0 1,4-2 1,1-3 1,1-3-20,-1-6 1,-2-1 25,6 0 0,-4-1-34,4-4 0,1-3 60,4-6 0,1-2 3,-1-3 1,-6-4-16,-3-6 0,-1 5 7,-4 0 1,3 6-120,-8-1 1,1 4 62,-1 6 0,-4 3-183,-6 6 132,0 7 82,0 1-42,0 27 0,-6-7-11,-4 16 1,2 4 1,-2 6 1,-3 3 5,-2 3 0,-4-3-14,4-3 0,4 2 23,-9-7 0,12 6-55,-7-6 0,4-1 46,-4-9 0,5 2-11,0-6 1,7-1 1,-2-4 10,4-7 1,9-1 46,6-7 0,3 0-49,7 0 1,-4-7 18,4-3 1,-4-3-11,5-1 1,-1-1-145,5 0 1,1 1 87,-1-1 0,7 0-692,3 0 758,4 1 0,1-1 0,0 0 0</inkml:trace>
  <inkml:trace contextRef="#ctx0" brushRef="#br0" timeOffset="67158">7629 7451 7569,'-6'15'240,"-9"0"522,-9-1-660,3 1 1,4-7 37,7-3 0,5-3-759,-4-2 619,5 0 0,-9 0 0,5 0 0</inkml:trace>
  <inkml:trace contextRef="#ctx0" brushRef="#br0" timeOffset="68158">10011 7936 6776,'8'0'1132,"-2"0"574,-6 0-1501,-6 7 0,3 1-55,-7 7 1,0-1-141,-5 1 0,2-5 113,3 0 0,-1 4-190,6 6 1,-5 0 2,5-6 0,1 1-51,4 0-95,-7-1 1,5 1 98,-3 0 0,5-2-37,5-3 1,-1 1 98,5-6 0,1 0 62,5-5 1,6 0-19,4 0 0,2-12 79,3-2 1,6-6-46,3 1 1,-1 1-27,1-7 1,-2 7 32,2-1 0,-4 2-17,-11 2 0,2 6 58,-6-1-45,0 7 205,-6-4-202,1 7 0,-5 5 5,0 0 1,-7 6-24,2-1 1,-2 2-2,2-3 0,-3 4-28,2-3 80,5-3-274,-1 6 1,7-10 49,-1 7 0,6-7-431,-1 2 0,9-5 587,2-5 0,-1-3 0,7-7 0</inkml:trace>
  <inkml:trace contextRef="#ctx0" brushRef="#br0" timeOffset="68373">10408 7539 7569,'-10'7'0,"0"3"0,0-2 1070,-4 2-632,5-7 0,1 4-89,3-7-775,4 0 429,-6 0-3,7-7 0,0 5 0,0-4 0</inkml:trace>
  <inkml:trace contextRef="#ctx0" brushRef="#br0" timeOffset="69919">11157 8524 7569,'0'8'410,"0"-3"17,0-10 0,2-3-92,3-6 0,-2-6-376,7 0 0,0-6 76,4 2 0,1-4-110,0-1 1,-1-1-108,1 1 0,-2 1-112,-3 3 0,1-1-327,-6 7 436,7-1 1,-11 5-690,4 1 874,-3 6 0,4-5 0,3 4 0</inkml:trace>
  <inkml:trace contextRef="#ctx0" brushRef="#br0" timeOffset="70233">11128 8583 7569,'21'-8'0,"-3"0"0,7 3 0,-1-3-24,5-7 161,1 0 1,4 1 235,0-1-213,7-6 1,-8 3-60,6-7 1,-1 1 81,1-6 1,-3 6-136,-7-1 1,1 1 72,-1-6 0,-1 6-43,-4-1 0,-2 2 71,-8-1 0,-4-2-202,0 6 1,-7-6-35,2 2 0,-3 2-42,-2 3 0,-7 2 90,-3 3 0,-4 4 53,-6 0 0,-5 7-795,-9-2 0,2 5 363,-8 5 0,3 3 418,-2 7 0,-4-1 0,6 1 0</inkml:trace>
  <inkml:trace contextRef="#ctx0" brushRef="#br0" timeOffset="70936">12069 8421 7569,'0'10'-561,"0"0"232,0-7 0,0 4 576,-7-1 1,4-4 76,-7 3 147,7-4-317,-10-1 0,9-6 25,-5-4 0,5-3-115,-1-2 1,4 1 2,1-1 0,0-6-82,0-4 0,8-3 76,7-1 0,1 0-131,9-1 1,-1-4 71,5 0 1,6-1-29,-1 6 0,5 4 8,-5 1 0,1 6-18,-6-2 1,1 4 112,-1 1 0,-5 7-69,1 3 1,-5 4 89,4 1 1,-6 0-75,2 0 1,-9 0-54,-1 0 59,0 6 1,-2 2-174,-3 7 167,-4 0 1,-7-1-98,-4 1 1,-3 0-28,-2 0 1,-1-1 65,-4 1-5,4 0 1,-5-6-27,6 1 1,0-6-4,1 0 1,-1 3-68,0-2 0,5 0-26,1-5 11,5 0 1,-2-2 98,6-3-49,0 4 100,0-6 0,6 12-5,4 0 0,-2 6 116,2-1 0,0 3-66,5 2 1,1 0 79,4-1 0,-4 3 1,4 2 1,-4-2 66,-1 2 1,-2-3-2,-4-1-132,5 0 1,-13 0-22,4-1 1,-10 1 42,-5 0 1,-4-1-103,-6 1 0,-1 0 45,-4-1 0,-2 1-103,2 0 0,-3-5-44,-1-1 0,1-5-223,4 1 1,-4-4-778,3-1 1122,4 0 0,0 0 0,6 0 0</inkml:trace>
  <inkml:trace contextRef="#ctx0" brushRef="#br0" timeOffset="72004">13392 8098 7569,'0'8'-255,"0"5"1,-2-11 704,-3 3 0,2 1-269,-7-1 1,5 2-11,-5-2 0,5 1 7,-4 4 1,-1 3-13,-5-3 1,0 4-129,1 6-83,-1-4 173,0 6 1,1-1-195,-1 3 0,2-1-11,3 2 1,-3-6-39,3 6 1,4-7-51,1 1 0,3-2 83,2-3 0,2-4-71,3 0 1,9-7 75,11 2 1,3-5 41,1-5 1,7-3-22,3-7 0,-3-4 95,-2-1 1,2-6-39,-1 2 0,-1 1 93,-5-2 0,-1 7 10,-4-1 0,3-1-97,-8 5 0,1-3 6,-5 9 1,-6 2 31,1 2-52,-7 4 0,9 2 26,-7 4 0,0 3-37,-5 7 1,-5 0 25,0-1 0,-5 1-144,5 0 0,0-1-167,5 1 271,0 0 9,0 0 0,0-6-57,0 1 22,0-7 31,0 4 0,7-7-11,3 0 4,-4 0 1,12-2 88,-3-3 1,3-1-68,-4-4 1,3-3 14,2 3 0,-2-1 66,2 1-88,-2-3 146,-3 11-123,1-4 1,-7 7 45,-3 4-41,-3 3 1,3 7 26,-1 0 1,3 0-16,-2-1 6,3-6-16,0 5 1,5-11-12,-3 3 1,5-3 15,4-2 1,-2 0-37,2 0 1,3 0 30,-3 0-1,7-7-28,-9 5 1,4-9 14,-6 6 1,-1-5-3,1 5 1,-5 1 0,0 4-1,-7 0 21,10 0-14,-11 0 13,11 0 0,-10 0-13,7 0 1,-5 0 63,4 0-60,1 0 1,5 0 61,0 0 1,-1-2-53,1-3 1,0 2 199,-1-7-196,1 0 27,6-5 1,-4 1-11,2-1 1,-7 0 59,-3 1 0,-4 4-58,5 0 0,-7 0 39,2-4 0,-5 0-27,-5 5 0,-8-3-105,-6 7 0,-7-1 7,1 1 0,2 3-166,-1-3 1,1 5-218,-2 5 1,-1-1 182,7 5 1,-6 1-651,6 5 897,-1-7 0,5 12 0,1-4 0</inkml:trace>
  <inkml:trace contextRef="#ctx0" brushRef="#br0" timeOffset="72246">14832 7877 7569,'23'-21'-868,"5"-2"759,-12 1 1,5-5 220,-6 8 0,-2-2-22,-3 1 1,1 4-26,-6-4 1,0 9 58,-5 1 236,0 7-250,0-4 0,-7 15 72,-2 7 0,-6 1-99,-5 9 0,2-1-6,-6 6 1,4 4-130,-4 0 0,-1 5 92,-4-4 1,0-1-295,-1-5 0,1 1 129,-1-1 1,3 1-686,2-1 810,-3 0 0,12-6 0,-5-2 0</inkml:trace>
  <inkml:trace contextRef="#ctx0" brushRef="#br0" timeOffset="72720">14817 8245 7569,'15'8'-134,"-7"5"0,5-11-232,-3 3 0,3-4 383,2-1 0,0-6 308,-1-4 1,3-3-158,2-2 1,4 1-15,6-1 1,-4 0 164,-1 0-262,1 1 1,3-1 35,-4 0 0,2 1 60,-6-1-64,0 0 0,-11 2-45,1 3 0,-7-3 42,2 4 1,-5 2-153,-5 2 0,-4 3 39,-11 2 1,-8 0-107,-6 0 1,0 2-86,4 3 0,1 3 79,-1 7 1,3 0 53,2-1 1,-1 1 30,6 0 1,1 4 66,4 1 0,5-1-61,1-4 0,5 5 55,-1-1 0,4 1 40,1-5 1,0-1-68,0 1 1,11-7 57,4-3 1,4 2-43,1-2 1,3-1 115,6-4 0,2-1-33,4-4-30,-4 3 0,10-11 8,-7 3 0,7-3 173,-2-1-184,3-1-16,-4 0 1,4-1 106,-2-4-95,-5 4 27,1-5-57,0 0 1,-6 4 46,-1-2 1,1-3-128,-6 3-16,-3-1-6,0 5 1,-6 1-172,0-1 1,-5 2 122,-1 3-804,-5 4 942,2 6 0,-6 0 0</inkml:trace>
  <inkml:trace contextRef="#ctx0" brushRef="#br0" timeOffset="72962">15567 8377 7569,'0'8'-1396,"0"-1"2442,0-7-748,-7-13 1,6 3-80,-4-10 0,-3-2-89,-2-3 0,2 2 58,-2-1-242,0-1-29,2 2 198,-5-4-465,5 4 0,-7-5 228,0 4 1,2-3-749,4 8 870,-5-1 0,6 5 0,-6 1 0</inkml:trace>
  <inkml:trace contextRef="#ctx0" brushRef="#br0" timeOffset="73753">16008 8083 7569,'15'0'0,"-6"0"-635,1 0 253,-6 0 164,2-6 982,-6 4-244,0-4-387,-6 12 1,-3-3-72,-5 7 1,-1 0 79,0 5 1,-4 1-163,-1 4 1,-1-2 84,1 6 0,4-1-128,-4 1 0,4 3 38,1-8 0,2 7-118,3-1 1,-1-4-9,6-1 0,2-4 23,8-1 1,3-2 103,7-3 0,7-4-6,8-6 0,1 0 22,8 0 0,-6-6-30,1-4 0,-3-8 228,-2-2-210,1-6 14,-1 3 1,-4-5 96,-1 4 0,-6-2-64,2 6-4,-4 1 0,-6 5 28,0 5 0,-5 2 18,4 7-51,-5 0-52,2 0 0,-6 7 51,0 2 1,0 1-53,0 5 1,-5-4 43,0 9 1,1-4-81,4-1 0,0 0 63,0-1 1,0-4-20,0 0 0,4-5 22,1 5 1,7-7-3,-2 2 0,8-5-42,1-5 0,1-2 36,-6-2 1,3-4 17,2 3 1,-2-3-16,2-2 0,-2 5-33,-3 0 1,1 7 39,0-2 0,-1 4 120,1 1-125,0 0 1,-7 1 56,-3 4-18,3 3 1,0 5-19,7-3 79,0 3 0,-4-6-73,4 3 0,-7-4-27,12-6 0,-7 5 32,6 0 0,-2 0-27,-3-5 1,1 0-77,0 0 89,-1-7 0,3 6-31,2-4 1,-7 2 17,2-2 0,-2 3 40,3-3 0,-1-1-36,1 1 1,0-2 52,-1 2 0,1-1-26,0-4 1,-1-3 3,1 3 1,0 2 3,-1-2-52,1 0 34,6 2 1,-4-3 46,2 6-45,-2-7-1,-3 11 1,-4-11 22,0 7 0,-2-1-3,2 1 117,-4 3-110,-6-11-38,-6 12 0,-4-6 10,-9 7-133,-11 0 0,-3 0 89,-6 0 1,2 0-132,-2 0-11,-4 7 160,12-6 0,-5 12-296,7-3 1,-1 3-14,1 2 89,0-7 0,6 5-313,3-3 541,10 3 0,-3 2 0,5-1 0</inkml:trace>
  <inkml:trace contextRef="#ctx0" brushRef="#br0" timeOffset="73951">16949 8260 7569,'23'0'-142,"-4"0"0,2 0-142,-1 0 1,0 0 332,-6 0 191,-6 0 0,6 0-132,-13 0-14,6 6 1,-2 2 2,-1 7 1,1 0 33,-5-1-43,0 1 1,0 6-36,0 4 0,-6 3 10,-4 1 1,-3 0-84,-2 1 1,-1-1-123,-4 1 1,-4-1 53,-10 0 1,3 1-188,-4-1 0,-1 1 114,2-1 0,-10 0 161,5 1 0,-14-1 0,8 1 0</inkml:trace>
  <inkml:trace contextRef="#ctx0" brushRef="#br0" timeOffset="74178">16361 7848 7569,'8'0'-478,"-2"0"1117,-6 0-423,0-6-28,0 4-510,0-11 1,-1 11 52,-4-3 138,3 4 131,-11 1 0,5 0 0,-7 0 0</inkml:trace>
  <inkml:trace contextRef="#ctx0" brushRef="#br0" timeOffset="74480">13597 7775 7569,'0'14'306,"-5"1"-121,1 0 125,-1-7-124,5-2-1293,-7-6 1107,5 0 0,2-6 0,9-2 0</inkml:trace>
  <inkml:trace contextRef="#ctx0" brushRef="#br0" timeOffset="76186">17845 8171 7569,'0'9'-193,"-5"4"-48,1-4 1,-3 0 307,2 0 1,2 0 276,-7 0 1,5 4-94,-5-3-291,1 3 146,-6 2-293,-6 0 150,4-1 1,-9 8-53,7 2 0,-6-1-175,5 2 1,1-7 184,4 1 79,0 4 0,1-7 0,-1 6 0</inkml:trace>
  <inkml:trace contextRef="#ctx0" brushRef="#br0" timeOffset="76553">18419 8216 7569,'14'0'-975,"-4"0"753,0 0 267,0 0 1,0 0 141,-1 0 0,-4 0-60,5 0 170,-7 0 220,4 0 1,-14 4-329,-3 1 2,-9 7-86,3-11 1,-12 12-7,3-3 0,-2 2-47,-3-2 1,2 1 36,4-6 0,-2 0-32,6-5 0,1 0-115,4 0 1,5-2 58,0-3 1,7-3-104,-2-7 0,3-1 99,2-4 1,0-2-18,0-8 0,12 1-13,3-1 0,7 1-42,-2 0-265,6-1 0,-3 1 150,6-1 1,1 3-132,-1 2 1,1 4 320,-1 6 0,0 0 0,1 1 0</inkml:trace>
  <inkml:trace contextRef="#ctx0" brushRef="#br0" timeOffset="78951">18815 8024 7569,'15'0'44,"0"0"46,0 0 367,-1 0-205,1 0 0,-7-1-131,-3-4 1,-3 2-93,-2-7 0,-2 7 230,-3-2-279,-3 3 49,-7-4 1,1 4-129,-1-3 86,-6 3 1,4 7-100,-2 0 0,1 7 46,-2-3 0,5 4-25,1 2 1,-1 2 21,5 2 0,-1-3-56,1 4 0,2-2 71,3 2 0,3-4-68,-3 4 0,5-6 95,5-4 1,3 3-14,7-3 1,5-4 93,-1-1 0,8-3-91,-3-2 0,9-2 174,1-3 0,0-3-86,-4-6 1,-1-1 115,0 0 1,-6-4-77,-3-1 0,-5-1 57,-6 1 0,-2 4-80,-7-4 1,0 4-112,0 1 1,-8 5-1,-7 1 0,-1 5 59,-9-1 1,7 4-221,-1 1 1,-3 0-44,3 0 1,-1 1-33,6 4 1,1-1 99,3 5 1,-2-4-228,7 5 203,0-7 172,5 10 0,7-9 102,3 5 0,5-5-60,4 1 0,4-4 55,6-1 1,2-5-55,4 0 1,-3-4 189,8 4 0,-8-7-65,3 3 1,-4 0 77,-2 0 1,-1 0-11,-4 0 0,-3-3-12,-6 7 1,0-1 3,0 1-102,-1 3 1,-6-3-144,-3 10 0,-3 3 81,-2 7 1,-2 0-88,-3-1 0,-1 6 73,-4 0 0,-3 4-152,3-4 0,-1-1 0,1-4 0,-1 0-149,6-1 53,0-5 134,5-3 38,0-6 1,6-6 7,4-4 0,3-5 105,2-4 0,4 2-99,1-2 1,1 1 55,-1-2 1,1 5-2,4 1 1,-3 1 89,-2 8 0,-4-5 50,4 5 1,-4 0-81,-1 5 1,-7 2-7,-3 3 0,2-2-23,-2 7 0,-2 1-117,-8 9 1,2-4 114,-7 4 1,7 1-115,-2-2 1,-2 1 10,2-5 40,0-1-44,5 1 0,2-7 46,3-3 1,0-3-6,9-2 1,-2-2 5,7-3 0,-1-3 73,2-7 0,-4 1-8,4-1 0,1 2 7,-1 3 1,-1-3 9,-4 3 0,0 4-47,0 1 0,-1-2 92,1 2 1,-5 1-41,0 4 1,-6 0 61,6 0 0,-5 4-12,5 1-158,-7 7 1,5-6 147,-3 4-178,-3 3 1,11-6-18,-3 3 1,1-2 103,-1-3 0,3-4-34,-3 4 0,3-3 13,2-2 1,-1-5-26,1 0 1,0-6 18,-1 1 0,1-3 16,0-2 0,0 0-11,-1 1 1,3-1 28,2 0 0,-3 2 89,4 3 0,1-3-67,-1 3 0,-1 2 205,-4-2-214,0 7 1,-2-5 153,-3 3-179,-4 4 0,-6 1-56,0 9 1,-11 4 26,-4 2 0,-9 6-113,-1 4 0,-3 3 63,-1 1 0,0 5-104,-1 1 1,-1 5 23,-3 0 1,1 2 86,-6 2 1,-2 2-92,-8 3 1,3-5 78,-3 0 1,4-1-19,1-9 1,8-5 15,6-4 1,4-7-8,11 1 1,-1-7-95,11-2 226,0-7 0,7 3 33,3-6 0,8-6-101,7-4 0,7-3 94,3-2 1,-1-4-58,5-1 1,2-6 80,-1 1 0,1 3-92,-2-3 0,-3 1 60,3-6 1,-3 1 72,-1-1 0,-1 1-110,0 0 0,-4-1 1,-1 1 0,1 6 13,4 3 0,-6 4-11,-3 1 1,1 7 9,-1 3 1,4 4 57,-4 1-98,-1 0 1,-4 4-5,0 1 0,-6 7-9,1-2 1,-5 3 60,5 1-135,-7 1 118,4 0-60,-1-1 1,2-5 24,7-4 0,-3-4-86,2-1 0,-2-3 82,7-7 1,3 0-2,-3-9 0,1 2 31,-6 3 0,1-1-34,0 0 1,0 1 39,-1-1 1,-4 5-37,0 0 1,-5 5 152,5-4-125,-7 5 195,3-2-239,-6 6 0,0 6-73,0 4 1,0 3 106,0 2 0,-1-4-60,-4 4 46,3-4 0,-4 11-6,6-8-38,0 1 243,0 0-193,6-1 1,2-5 16,7-4 1,0-4-3,-1-1 0,6-1 2,0-4 0,-1-2 15,-4-3 1,0-3-21,-1 3 1,6-3 32,0-1 0,1-1-32,-2 0 1,-1 1 10,7-1 0,-6 0-6,6 0 1,-1-4 76,6-1 0,-1-6 4,1 2 0,-1-4-40,0-2 0,-1 1-22,-3 0 1,1-2 8,-7-4 1,3 4-64,-3-3 0,-7 3 65,2 2 1,-4-1-108,0 1 0,-3 6 57,-7 3-175,0 4 79,0 1 1,-2 2 7,-3 3 53,3 4 0,-11 6 5,3 0 0,2 2 41,-1 2 0,-1 1-24,-5 10 1,-1-2 9,-4 12 0,2 4-28,-6 5 0,4 7 23,-4-2 1,-1 4-33,-4 1 0,4 0-13,1 0 1,1 0 2,-2 0 0,6-5 22,9 1 0,-2-8-2,8 3 1,-1-6-7,5-4 0,1-1 6,4-9 1,3 3-2,7-9 0,6-2-12,4-2 1,3-3 40,1-2 1,5-5-28,1 0 1,-1-7 66,-5 3 1,1-5-61,-1 0 1,-1-3 93,-4-2 0,4 1-80,-3-7 1,-3 6 10,3-6 0,-5 6 11,4-6 1,-6 2 77,2-1 0,-4 1 30,-1 3 1,-7 9-88,-3-4 0,-4 4-49,-1-4 45,0 7 0,-8-4-107,-7 8 0,1-1 58,-6 5 1,2 1-64,-1 4 0,2 3 60,-2 7 1,2 0 4,3-1 0,-1 6 12,0 0 1,2 4-16,3-4 1,-1 4 26,6-4 0,0 4-17,5-4 1,0 4 8,0-4 0,0 0-3,0-6 1,5 1-1,0 0 1,8-7-3,2-3 0,-1 1 56,6-1 0,3 0-59,1-5 1,-1-5 9,2 0 1,1-6-2,8 1 0,-3-8 1,3-1 1,-1-3 20,1 3 0,-3-3-23,4-2 0,-6-2-2,-4 6 0,1-4-8,-7 4 0,3 1 7,-3 4 1,-2 5 54,2 0 0,-3 5-44,-1-4 0,0 5-81,0-1 89,-1 4-52,1 1 19,0 0 2,-7 6 1,-2 2-112,-6 7 1,0-5 66,0 0 1,-5 1-87,1 9 1,-8-4 94,2 4 0,-3-2-11,-1 1 0,-1-2 4,0 2 1,5-2 71,1-3 0,5 1-12,-1 0 0,4-6 13,1 1 1,0-5 277,0 5-246,0-7 1,1 4-20,4-7 1,3 0-9,7 0 1,2 0 24,2 0 1,2-7-25,4-3 1,-2-3-33,-4-1 0,-1-1 4,7 0 0,-6-1-10,6-4 0,-6 4-24,6-4 0,-5 2 41,4-1 0,-4 3-33,4-4 0,-1 5 27,2 5 1,2-1-6,-2 6 0,-2 0 2,1 5 0,-6 0 3,2 0 1,-4 5-11,-1 0 1,-5 6-1,-1-1 1,-5 3-103,1 2 0,1 5 97,-1-1 6,0 1-156,-5-6 0,-5 3 36,0 2 1,-6-2-324,1 2 0,-3-2 87,-2-3 1,-5-4 364,1 0 0,-7 0 0,3 4 0</inkml:trace>
  <inkml:trace contextRef="#ctx0" brushRef="#br0" timeOffset="79378">20638 7642 7569,'8'0'822,"-1"0"-1036,-7 0 0,-13 7 0,-4 1 0</inkml:trace>
  <inkml:trace contextRef="#ctx0" brushRef="#br0" timeOffset="80864">22975 8142 7569,'-5'15'-594,"1"-1"1,-6 1 825,5 0 1,-7 0-28,3-1 0,-6 1 0,-3 1-2,-2 4 0,-4-2-305,4 6 1,-1-1 106,1 2 1,4-2-502,-4-4 237,4-2 259,1 4 0,1-7 0,-1 1 0</inkml:trace>
  <inkml:trace contextRef="#ctx0" brushRef="#br0" timeOffset="81494">23696 7863 7569,'8'-15'-395,"5"0"198,-12 7 3,13-5 607,-13 5-207,6-7-77,-7 7-60,0 2 1,-7 6-7,-1 0 0,-7 1 5,1 4 0,-6 3 0,-1 7-84,-2 0 0,-2-1 93,-4 1 0,0 5-128,-1-1 0,6 6-66,-1-6 1,2 8 104,-1-3 1,3-1-44,6 1 0,2-4 54,3 4 1,3-6 0,7 2-22,0-4 15,7-1 1,3 0 0,9-2 10,6-3 0,4-4 75,6-6-80,-4 0 0,9-5 4,-5 0 27,-1-6 0,-6 3-21,-4-7-6,4-6 1,-12 5-10,4-4 0,-4 4 2,-1 1 9,0 0 1,-2 5-44,-3 1 45,-4 5-77,1-2 1,-7 6 21,0 0 0,0 6-4,-5 4 0,-2 3 32,2 2 1,-4 0-6,4-1 0,0-4 68,5 0-59,0 0 86,0 4 0,6-1-81,4-3 1,3 2 53,2-7 0,6-1 91,4-4 10,2 0-128,3 0 0,-1 0 109,1 0 1,-1-4-52,0-1 0,-1-7 10,-3 2 1,1-3-4,-7-1 1,4-1 61,-8 0-62,3 1 32,-16-1-36,4 0 0,-6 0-51,0 1 0,-11-1-4,-4 0 0,-11 6-23,-4-1 1,1 7-107,-5-2 1,3-2-448,1 2 283,1 0 154,-1 5 1,8 2-360,2 3 0,-1 3-26,1 7 502,1-1 0,4 8 0,0 0 0</inkml:trace>
  <inkml:trace contextRef="#ctx0" brushRef="#br0" timeOffset="81724">24210 7936 7569,'15'-14'0,"-1"4"-627,1 0 376,0 0 548,0-5-117,-7 7 1,3 0-171,-6 3 51,0 4 1,-5-4 0,-2 10-80,-3 4-19,-3 11 1,-6-2-52,-1 6-27,7 1 163,-12-2-133,17 5 0,-18-7 107,6 3 0,5 2-148,-5-6 0,6 5 0,-1-6-84,5-1 0,-2-6 210,2-3 0,7 1 0,6 5 0</inkml:trace>
  <inkml:trace contextRef="#ctx0" brushRef="#br0" timeOffset="83019">24636 7833 6993,'8'0'151,"-1"0"-20,-7 0-1,-11 0-32,-4 0-33,-3 7-88,3-5 76,1 11 1,-6-5-88,0 6 1,1 1 79,4 0 0,0 0 1,1 1-166,-1 4 143,0-4 1,5 5-1,2-6-36,2-1 0,1 1-79,5 0 107,0 0-42,0-1 1,6-6 22,4-3 0,5-3-11,4-2 1,3 0 13,2 0 0,4-7-12,-4-2 0,9-4 11,1-2 1,1 0-1,-6 0 0,1-1 3,-1-3 0,0 1-5,1-7 1,-1 1 6,0-6 1,3-6 0,0-3 7,2-3 0,2-3 3,-1 1 0,1-5 47,3 0-880,3-6 823,-4 9 19,-1-4 0,4 4 4,-6-3 0,-3 8-38,-7-3 0,-6 10-3,-9-1 1,2 11-57,-8 4 32,1 10 1,-13 5 41,-7 10 1,-1 12 407,-8 12 1,-1 2-411,-4 8 0,-6 1-6,1 4 0,0 0 3,4 0 0,6 0 9,-1 0 0,3 0-10,-3 0 1,-1 5-71,6 0 1,-4 5 68,4-5 0,1-2-107,4-7 1,0-4 52,1-7 0,5-6-76,5-4 91,2-2 0,4-9 0,2-3-28,6-4 1,3-2 131,2-4-103,0-3-9,-1-7 139,1 0-123,0 1 10,-1-1 1,1-1 68,0-4 0,0 9-81,-1-4 142,1 3-53,0 4 0,-6 2-5,1 6-16,-6 0 1,7 1-16,-6 4 1,0 3-8,-5 7 1,0 0-24,0 0 1,0 4 28,0 1 1,0-1 25,0-4 1,0-5-26,0 0 1,0-5 27,0 4 1,1-5-40,4 1 0,3-4 3,7-1 0,0-1 17,0-4 1,-1-2-7,1-3 1,0-3-30,-1 3 0,1-3 23,0-1 0,-2-1 0,-2 0-29,-1 1 1,-2-1 35,2 0 1,3 0-3,-3 1 45,-4-1-45,7 0 112,-11 7-107,5 2 25,-7 6-21,0 6 1,0 2-56,0 7 1,-5 0 47,0-1 1,0 1-1,5 0-76,0 0 0,0-1 81,0 1-65,0 0 1,0-1 25,0 1 1,6-7 5,4-3 1,3-3-16,2-2 0,0 0 14,-1 0 1,3-5-23,2 0 1,-2-8 18,2-2 0,-2 1 7,-3-6 0,-1 4 12,-3 1 1,2 0-18,-7 0 0,4 6 7,-4-1 0,5 5-7,-5-5-10,6 7 0,-9-2-12,3 10 27,-3 3 1,-2 7-2,0-1 1,4 1-1,1 0 1,0 0-11,-5-1 103,0 1-78,7 0 1,-4-2 24,7-3 0,-5-4-61,5-6 0,-6 0 36,6 0-65,0 0 0,5 0 54,-1 0 0,-4-5-4,0 0 0,-5 0-71,5 5 52,0-6 27,4 4 1,1-9-20,0 6 0,-6 0 32,1 5 1,0 2-30,5 3 1,-1-4 65,1 4 0,-5 2-39,0-3-14,0 8 1,4-10 24,1 2 0,0 3 4,-1-2 0,3 0-20,2-5 3,-2 0-6,4 0 0,-6-2 3,-1-3 0,1 4 8,0-4-1,-1-3 0,-1 4 1,-1-4-4,-2 2 1,-5-1-21,4 2 54,-5 4-26,9-13 0,-7 11 33,4-7 0,-3 5-36,-7-4 1,4 4 88,1-5 1,0 0-82,-5-5 1,0 6-7,0-1 1,0 0-68,0-5 0,-1 6 0,-4 0-79,-5 3 1,-3 1-269,-2 5 174,-6 0 92,-2 0 0,-1 7-532,-1 2 659,1 11 0,-6 3 0,1 6 0</inkml:trace>
  <inkml:trace contextRef="#ctx0" brushRef="#br0" timeOffset="83314">26253 7936 7111,'0'15'-1164,"7"-7"1508,-6-1-250,6-1 1,-5-4 120,2 3-211,-2 3 0,10 0 0,-8 7 173,0-1 1,-1 1 16,2 0 0,-4 4-111,4 1 0,-3 6-89,-2-1 1,-2 4 24,-3 5 0,-3 2-127,-6 4 0,-1 2 156,0-3 1,-4 2-164,-1-2 0,-6 2 27,1-7 1,-2 1 25,-3-6 1,-4-6-230,0-3 0,-2-6 291,1-4 0,4 3 0,-5-5 0</inkml:trace>
  <inkml:trace contextRef="#ctx0" brushRef="#br0" timeOffset="83536">25724 7392 7913,'0'10'-606,"0"0"267,0-7 172,0 4 0,0-1 0,0 3 0</inkml:trace>
  <inkml:trace contextRef="#ctx0" brushRef="#br0" timeOffset="83790">26694 8098 7569,'0'20'0,"0"-1"0,-8 7-11,-7-1 1,-3 3-48,-11 1 1,-4 7-141,-11 3 0,-2 0 198,-3 5 0,-3-3 0,-7 10 0</inkml:trace>
  <inkml:trace contextRef="#ctx0" brushRef="#br0" timeOffset="87211">2735 9068 6711,'-17'7'537,"-2"-6"-468,17 6 366,-4-1 1,4-4 54,-3 3-507,3-3 45,9-2 1,3 0 103,9 0 1,4-5-111,2 0 0,2-7 82,3 2-57,-1-3 1,1 0-8,-1 4 1,0-8 20,1 7-148,-1-12 133,1 12 1,-1-11 1,-1 6-63,-4 0 1,2 5-90,-6 1-28,0-1 181,-12 2-238,-2 1 200,-6 7 0,-8 2-162,-7 3 143,-6 9 2,-8 3 0,-1 10-40,1-2 1,0 1-18,-1-2 46,-6 11-19,5-11 0,-5 7-127,7-6 131,-7-1 9,5 6-2,-5-7-201,7 4-1,-1-10 167,1 4 5,-1-6-208,8-1 0,0 1 197,8 0-32,6-7-226,1-2 232,7-6 2,7 0 1,7 0-102,11 0 81,9-6 185,4-2 26,-1-14-202,6 6-1,-6-5 256,1 6-116,4-6-26,-11 5 0,5-7 192,-6 3-104,-1 4 55,0-5-181,1 6 178,-1 0-62,1 1 0,-6-1 53,1 0-117,-7 7 1,3 0-5,-7 3 7,-5 3 17,4-4-13,-12 6-12,6 0 36,-1 0-24,-4 6-144,5-4 138,-1 11-4,2-5-111,0 0 105,5 5-12,-11-11-57,11 5 56,-11-1 4,11-4-22,-5 4 1,2-6 15,0 0 0,-1 0-11,6 0 8,6 0 1,-4-1-2,2-4 2,-2 3 0,-3-11 0,1 5 0,0-2-15,-1 0 14,1 0 1,-5 1 30,0-1-31,-7 7 111,4-4-35,-7 7 1,0 7 0,0 2 2,0 4-58,6 2 1,-3 0 176,7 0-151,-7-1 28,10-6 0,1 4 22,5-7 1,7 1 5,-1-1 1,4-3-46,5 3 0,-3-5 57,4-5-33,-4 3-32,-2-11 1,-4 5 2,-1-7 1,-6 1 17,2-1 0,-4 0-20,-1 0 1,-5 1-3,-1-1 1,-5-5-1,1 1 0,-4-1-103,-1 6 0,-6 4 99,-4 0 1,-5 2-115,-4-2 0,-3 2 101,-2 3 0,-4 3-179,4-3 1,-3 4 46,3 1 1,-2 6-311,6 4 1,1 1 152,4-1 0,0 7-119,1-8 0,0 13 377,5-8 0,-4 4 0,4-3 0</inkml:trace>
  <inkml:trace contextRef="#ctx0" brushRef="#br0" timeOffset="87553">4102 8965 7569,'14'-8'0,"-1"0"95,-3 3 0,-2 3 318,-3-3-75,-3 4-63,5-45-348,-14 41 133,5 8 1,-9 22-93,6 20 1,-5-20 121,5-10 1,-1-1-32,1 1 1,3 0 69,-3-1 1,4 1-219,1 0 1,0-5 44,0-1 0,1-5-102,4 1 1,3-4-14,7-1 1,5 0 6,-1 0 0,7-1 69,-1-4 0,1-4 44,-1-5 1,2-1 60,-2 0 0,3 1-63,1-1 1,0 0 98,1 1 0,-1 4-56,1 0 0,-1 7 151,0-2 1,-6 3-65,-3 2 0,-4 2 43,-1 3 1,-5-2-113,-1 7 0,-5 1 27,1 9 1,-5-4-238,-5 4 1,-5-2 73,-10 1 1,4-2-324,-4 2 1,-1-4 25,2-5 413,-1 3 0,5-5 0,1 7 0</inkml:trace>
  <inkml:trace contextRef="#ctx0" brushRef="#br0" timeOffset="87851">4704 9012 6719,'9'8'1394,"-1"-1"-1335,-3-7 1,-2 0 144,7 0 90,-1-7-188,6 6 1,0-7 98,0 3 0,-1-2-46,1-3 0,5-3-114,-1 4 1,2 0 61,-1 0 0,-2 4-156,6-5 1,-4 7 48,5-2 1,-1 3-97,5 2 1,-6 2-28,-3 3 0,-4-2-2,-1 7 0,-7-1-8,-3 6 1,-5 5 63,-5-1 0,-3 1-250,-7-5 1,-4 4 105,-1 1 0,0-2-265,6-8 1,-1 1 477,0-6 0,1 6 0,-1-2 0</inkml:trace>
  <inkml:trace contextRef="#ctx0" brushRef="#br0" timeOffset="88761">5557 8865 7193,'0'-8'1118,"0"2"-822,0 6 0,-7 0-147,-2 0 0,0 4-125,0 1 0,-1 7 114,-5-2 0,0 3-155,1 1 0,-1 1-35,0 0 1,1 4-12,-1 1 1,2 0 36,3-6 1,-1 1 4,6 0 1,0-6-107,5 1 1,1-5 24,4 5 0,4-7-26,5 2 50,1-3 0,5-2 26,-1 0 48,1 0 0,1-5-36,3 0 1,-1-6 77,2 1 1,-6-3-20,6-2 1,-5 0-24,4 1 0,-6 0 73,2 5-84,-4-4 20,-8 11 0,4-6 120,-8 3-112,1 3 143,-5-4-139,0 19 1,0-3-223,0 9 83,-6-2 0,-1-3 117,-3 1 1,4 0-79,6-1 64,0 1 1,2 0 9,2-1 1,5-5-39,5-4 0,1-4 72,0-1 1,4 0-49,1 0 1,4-1 69,-4-4 0,4 1-41,-4-5 1,6-1 2,-1-5 1,1-5 29,-2 1 1,-2-1-39,-8 6 1,1-1 70,0 0 0,-6 5-52,1 1 67,0-1-48,5-5 9,-1 7 0,1-4-63,0 8 1,-5-1 38,-1 5 0,1 0-50,5 0 0,0 0 42,-1 0 0,-4 5-67,0-1 66,0 8-24,4-4 1,-5 7-23,-4-1 0,-4-4-4,-1 0 0,-6 0-76,-4 5 1,-3-6 59,-2 1 1,2 0-35,3 5 1,-3-6 49,3 1 1,4-5 20,1 5 1,2-7-88,-2 2 150,3 3 0,-3-6-62,10 3 1,0-4 10,10-1 0,-4 0 144,9 0 0,3 0-82,1 0 0,4-1 59,1-4 0,-3 2-49,4-7 0,-9 0 30,8-5 1,-7 1-43,2-1 1,-4 0-10,4 1 0,-4-6 6,4 0 1,-6 1 1,2 4 0,-4 0-4,-1 1 0,-5 1 54,0 3-145,-7-3 126,3 5-143,-6-1 1,-11 3 90,-4 6 1,-11 6-262,-3 4 0,-1 3-159,-4 2 0,1 0-590,-1-1 974,3-5 0,-5 10 0,7-3 0</inkml:trace>
  <inkml:trace contextRef="#ctx0" brushRef="#br0" timeOffset="89720">6762 8865 7306,'10'0'-732,"0"0"1393,-7 0-518,10 0 0,-5 0-41,7 0 1,0-5-23,-1 0 1,3-4 5,2 4 0,-1 0 60,7 5-89,-7-7 1,5 6-2,-4-4 0,-2 3 83,2 2-183,-2 0 78,-3 0 0,-6 2-47,-3 3 0,-3 3 60,-2 7 0,-2-1-205,-3 1 1,-1 5 43,-4-1 0,-6 2-8,6-1 0,-6-4 24,6 4 1,-3-4 55,-2-1 1,5-2 80,0-3-80,7 3 0,-3-10 132,6 7-111,0-7 0,1 4 20,4-7 1,5 0 38,10 0 0,1-5 8,3 0 0,4-5 13,-3 5 1,1-5-51,-2 6 1,2-8 17,-6 2 0,4-1-11,-4 1 1,1-3-27,-1 3 1,-4-1 26,4 1 0,-9-1-57,-1 6 43,-7-7 1,5 11-8,-3-4 0,-3 5-37,3 5 40,-10 3 0,-2 8-48,-2 4 0,0-4 43,5 4 0,2-4 18,-3-1 1,3-1-21,2 1 1,0-5 96,0 0 0,7-7-33,3 2 0,3-4 9,2-1 0,1 0-33,3 0 0,-2 0-3,2 0 1,3-4 12,-3-1 1,2-7-2,-1 2 0,-4-3-51,4-1 0,-4 1 39,-1 3 1,0-7-13,-1 8 1,-4-8 40,0 8-30,-7-5 1,2 1-29,-10 4 1,0 0 21,-9 5 1,1 2-119,-12-3 1,5 3 69,-4 2 1,4 2-284,-4 3 0,6-2 123,-2 7 0,4-5-710,1 5 895,7-1 0,-11 6 0,2 0 0</inkml:trace>
  <inkml:trace contextRef="#ctx0" brushRef="#br0" timeOffset="89994">8056 8483 7569,'6'-15'-599,"2"7"1,2-3 339,0 6 263,-7 0 456,4-2-286,-7 6 1,0-4 20,0 10 1,-2 1-62,-3 4 1,-3 8 62,-7-3 0,4 4-83,-4 1 1,7 3 4,-11 6 0,5 1-59,-5-1 0,-2 5 13,1 1 1,-6 6-181,1-2 0,-2-2 54,-3 2 0,1-1-414,-1 1 1,8-3 466,2-6 0,4-1 0,1 0 0</inkml:trace>
  <inkml:trace contextRef="#ctx0" brushRef="#br0" timeOffset="90904">8805 8924 7526,'-4'-10'150,"-1"0"0,-7 7 68,2-2 0,-3-1-109,-1 1 0,-3 0 71,-2 5-256,2 0 64,-4 0 0,0 2 96,-4 2 1,3 5-79,-3 5 0,5 3 8,-4 2 0,6-2-137,-2 2 1,4-2 12,1-3 0,6 6-249,-1-1 118,6 1 139,4-5 1,14-2 75,5-3 0,7 1-31,-1-6 0,3 0 111,1-5 1,0 0-61,1 0 1,-1-7 84,1-2 0,-6-5-48,1 0 1,-8-1 149,3 0 1,-5 1 6,-5-1 0,-2-5 236,-3 1-495,-4-1 0,-1 7 101,-10 3 1,-3-1-393,-1 6 0,-1 0 168,0 5 0,1 0 194,-1 0 0,-6 0 0,-2 0 0</inkml:trace>
  <inkml:trace contextRef="#ctx0" brushRef="#br0" timeOffset="91847">9070 8880 7569,'8'0'-693,"5"0"825,-11 0 691,4 0-461,-12 6-206,-2 3 1,-7 0-92,0 1 0,1 0 54,-1 5 1,0-1-88,0 1 0,6 5 57,-1-1 0,2 1-142,-2-5 1,3-1 39,7 1 0,0 5-89,0-1 0,2-1-26,3-8 0,8 3-17,7-3 0,6-4 69,-2-1 0,4-3 51,1-2 0,-1 0 31,-3 0 1,1-7-35,-7-2 1,3 0 30,-3 0 0,-2-1-27,2-5 1,-3 0 101,-1 1 1,0-1-81,0 0 1,-2 1 101,-4-1 0,3 5-56,-7 0 1,1 5-7,-1-4-54,-3 5 58,4-2-173,-6 6 142,0 6 1,-1-2-63,-4 5 0,3-4 42,-3 5 0,4-5-102,1 5 0,0-5 29,0 5 1,0-6 17,0 6 69,0 0 0,5 0-39,-1 0 0,10-7 71,0 2 1,1-4-64,5-1 1,1 0 40,-2 0 0,7-4-20,-1-1 0,-2-5 16,1 5 0,-4-6 12,4 1 0,-1-2-20,2 2 0,-2-3 110,-4 4 0,-2-3-89,2 2-36,-9-3 44,3 12-30,-11-6 11,4 7 1,-7 7-116,-4 2 0,1 3 81,-5-2 0,5 3-9,-1-3 0,4 3-5,1 1 15,0 1 0,0 0 34,0-1 1,1-4-36,4 0 1,4-7 42,5 2 0,1-3-13,0-2 1,-1 0 45,1 0 0,0-2 27,-1-3 0,3 2-71,2-7 1,-1 0 29,7-4 1,-7-3-22,1-2 1,3 2 63,-3-2 0,2 1-49,-1-2 0,1 2 112,4-6 0,3 4-94,-4-4 0,-1 1 8,1-2 0,1-2-6,4 2 1,-1-3-103,-3-1 1,1 4-64,-7 1 0,1 6 91,-5-2 1,-7 4-57,-3 1 1,1 6-7,-1-1-206,0 7 259,-5-4 1,-2 9 32,-3 3 1,-3 3-73,-6 6 1,-1 1 28,0 0 0,1 4-42,-1 1 0,-2 4 48,-2-4 0,3 6-34,-4-1 1,-1 1 27,1-2 1,1 4-79,4-3 1,0-3 44,0 3 0,1-2-7,-1 1 1,7-2 92,3-8 0,3 1-133,2 0 147,0-7 1,7-2-71,3-6 0,4-1 98,6-4 1,1-3-84,4-7 1,2-5 49,-2 1 1,3-6-32,1 6 0,1-6 1,-1 6 1,0-6-177,1 5 0,-6-1 100,1 2 1,-1 2-324,6-2 405,-8 2 0,13 3 0,-4-1 0</inkml:trace>
  <inkml:trace contextRef="#ctx0" brushRef="#br0" timeOffset="93132">10584 8909 7569,'7'13'-203,"2"-3"194,4-3 0,4-2 55,2 0 1,-1-2 100,7-8 1,-1-3-23,6-7 0,-1-1-14,0-4 1,1 4-142,-1-4 1,1-3 125,-1-1 0,-1 1-74,-4-2 1,2 3-51,-6-3 106,0-3 0,-7 10-148,-3-6 1,1 6 39,-6-2-57,0 4 0,-7 3 73,-3 3 1,-3 4-133,-7 6 1,4 1 75,-4 4 0,4 3-31,-9 7 0,-1 5 2,1-1 1,-4 7 39,4-1 0,-6 3 92,2 1 0,-2 2-76,1 3 1,-3-1 79,4 6 0,3-6-59,1 1 0,4-3 6,1-1 0,5-8 2,0-2 1,7-4-60,-2-1 1,5-7 14,5-3 1,3 2-8,7-2 0,1-1 87,4-4 0,1-4-57,4-1 0,1-5 118,-7 5 0,6-5-69,-6 5 1,3-6 101,-3 1 0,-2 3-72,2 3 1,-7-3 0,-3 2 79,3 2-95,1 1 0,-3 2 31,-1 0 0,-4 2 8,5 3 0,-5 1-23,5 4 1,-5 3-26,5-3 0,-6-2 20,6 2 1,0-7-41,5 2 1,-1-3 32,1-2 0,1 0-60,4 0 1,-4 0 48,4 0 1,3-7-6,1-3 1,3-3 2,-3-1 1,2-1-4,-6 0 0,4 1 38,-4-1 1,-1-1-36,-4-4 0,-2 8 88,-3-2 1,1 2-42,-6-2-73,0-1 0,-6 2-1,-4 3 1,-3 2-103,-7 3 1,-5 3 54,1-3 0,-1 5 61,5 5 0,-4 4-77,-1 5 1,1 1 43,4 0 0,2 4 4,3 1 0,-3 4-10,3-4 1,4 4 33,1-4 1,3 0-24,2-6 15,0 1 0,11-2 1,4-3 0,5-4-6,-1-6 0,3 0-5,2 0 0,4-4 2,-4-1 1,4-7 28,2 2 0,-1-8-25,0-1 1,-4-1 41,-1 6 0,-4-1-9,4 0 0,-6 2 4,2 3 1,-9-1 166,-1 6-167,-7 0-18,11 5 1,-13 7 15,4 2 1,-3 4-55,-2 2 0,0 0-10,0 0 1,0 1-9,0 3 0,0-2 39,0 2 0,0-7-10,0-2 0,0-5 6,0 4 1,6-5-4,4 1 0,-2-4-6,2-1 0,0 0 7,5 0 0,-6-6 16,1-4 1,0-2-11,5 3 0,-2-4-23,-4 3 1,3 2 20,-7-2-7,6 6 213,-3-2-163,7 6 0,-5 0 3,0 0 0,-5 5-24,4 0 1,-4 5 46,5-6 1,-5 3-10,5-2-41,0-3 1,4 4 9,1-6 0,0 0-4,-1 0 1,1-2-89,0-2 0,1 0 82,4-6 1,-4 6-31,4-6 0,-4 0 22,-1-5 0,-6 1 73,1-1 0,2-5-72,7 1 0,-7-6 69,2 6 1,-2-6-62,3 5 1,-1-4 3,1 4 0,-2-4-93,-3 4 1,1 1 116,-6 4-239,0 7 115,2-5 143,-6 11 1,4 2-80,-10 10 1,2 3-19,-7 2 0,5 1-9,-5 4 1,1-2-2,-6 6 1,0 1 19,1 4 1,-1 0 17,0 1 0,0-1-54,1 1 1,-1-3 30,0-2 1,1 1-47,-1-6 1,5-1 36,0-4 1,7 0-97,-2-1 113,4-6 0,2-1-4,4-7 0,-2 0 69,7 0 1,5-7-74,4-2 0,6-4 98,-5-2 0,4-5-83,-4 1 0,6-6 162,-2 6 1,-1-8-36,2 3 0,-6-4 33,6-1 0,-6 4-132,6 1 0,-7 6 4,1-2 0,4 4-189,2 1 0,1 5 65,-2 1 0,3 5-311,-8-1 1,1 4 422,-6 1 0,1 0 0,0 0 0</inkml:trace>
  <inkml:trace contextRef="#ctx0" brushRef="#br0" timeOffset="93388">12612 9012 7569,'9'0'-112,"-3"0"433,-6 0-203,0 7 1,0-4 270,0 7-485,-6 0 1,-3 4 74,-5 1 1,4 0-169,0-1 0,2 1 101,-2 0 0,2-2-588,3-3 676,4 3 0,1-5 0,8 7 0</inkml:trace>
  <inkml:trace contextRef="#ctx0" brushRef="#br0" timeOffset="93971">13024 9012 7569,'15'0'-51,"-1"0"123,-5 0 1,-1 0-37,-3 0 4,-4 0 1,6-1 5,-7-4 140,0 3 281,0-4-514,-7 6 0,-1 1 79,-7 4 1,1-2-61,-1 7 0,0-5 98,1 5 0,1-5-176,3 5 0,-3-2 3,3 2 0,2 3-43,-2-4 0,5 4 28,-5 2 0,5-2 49,-4-3 1,5 3-31,-1-3 58,4 3 0,7 0 64,4-3 0,3-4-60,2-6 1,4 0 68,1 0 1,6 0-32,-1 0 1,-2-6 76,1-4 0,-4 2 14,4-2 1,-6 0-48,2-4 0,-4 4-11,-1 0 0,-1 2-8,1-2 0,-5-1-56,0 6 77,-7 0-55,4 5-66,-7 0 0,0 6-18,0 4 0,-5-2 65,0 2-27,0 0 0,0 5 31,0-1 1,0-4 12,5 0 0,5-5 31,0 5 1,8-7 8,2 2 0,6-4 7,8-1 1,1 0-39,-1 0 0,1-1 119,-1-4 0,0-2-58,1-3 0,-3-1 56,-2 6 1,-4-5-76,-6 5 0,0-6 19,-1 1 0,-4 2-13,0-2 0,-7 5 23,2-4 0,-3 4-181,-2-5 153,0 0 0,-7-3-119,-3 3 1,-3 4 62,-1 6 0,-8 0-189,-2 0 1,1 0 51,-1 0 0,-1 5-273,-4-1 1,-1 8 423,1-2 0,-1 9 0,1 4 0</inkml:trace>
  <inkml:trace contextRef="#ctx0" brushRef="#br0" timeOffset="94467">13480 9115 7569,'14'0'-178,"1"0"0,-5-5 203,0 0 1,-5 0-27,4 5 83,-5 0 0,7 2-137,-6 3 1,0-2 137,-5 7 1,0-5-93,0 5 1,0-5-79,0 4 41,0-5 0,2 4-2,2-3 1,0-4 39,6 4 1,-1-3-46,6-2 59,0 0 1,-1 0-32,1 0 1,0-2 35,0-3-19,6-3 0,0-6 13,3-1 0,-2 0 20,-8 0 1,1 1 33,0-1 0,6-5-48,4 1 1,-3-7 78,3 1 0,-1-3-71,6-1 0,-6 0 15,1-1 0,-7 7 1,1 4 0,-2 2-136,-3 3 155,1-1-132,0 0 79,-7 7 1,-2 3-9,-6 10 1,-1 3-106,-4 7 0,-5 1 99,-9 4 1,2 3-109,-2 6 1,1 1 91,-2-1 0,4 5-38,-4 1 0,4-1 36,1-5 1,0-4-6,1-1 0,-1-6 26,0 2 0,2-4-66,3-1 85,4-7-33,6-1 1,3-9 49,7-3 1,1-8-48,14-7 1,-1-6 91,6 2 1,-1-4-20,1-1 1,1-1 5,3 1 0,-3 1 31,3 4 1,-3-4-70,-1 3 1,-1-1-180,0 2 1,1 2-32,-1 8 190,1-1 0,6 0 0,1 1 0</inkml:trace>
  <inkml:trace contextRef="#ctx0" brushRef="#br0" timeOffset="94705">14391 8953 7569,'0'9'-585,"0"4"0,0-10 585,0 7 459,0-7-262,0 10 0,-2-6-212,-2 2 0,0 4 41,-6-3 0,2 3-122,-2 2 0,-1 0 46,6-1 1,-1 0-335,1-5 384,3 4 0,-4-4 0,6 5 0</inkml:trace>
  <inkml:trace contextRef="#ctx0" brushRef="#br0" timeOffset="95141">14803 8953 7569,'8'0'-1462,"5"0"1766,-12 0 61,6 0-33,-7-6-285,0 4 0,-2-4 11,-3 6 1,-4 0-13,-11 0 1,2 6-85,-6 4 1,4 3 79,-4 2 0,4 0-102,-5-1 1,7 6 57,-1-1 0,3 1-37,1-5 1,5-1 2,0 1 1,7 0 36,-2 0-26,3-1 0,9-6 20,3-3 1,9-3-4,6-2 1,3 0 2,1 0 0,2-2 18,3-3 1,-3-3 33,4-6 0,-4-1-15,-2 0 0,-6 0 74,-3 1 1,-4-1-89,-1 0 0,-2 1 219,-4-1-169,-2 0 0,-7 1-119,0-1 1,-2 5 90,-3 0 0,-3 7-113,-6-2 0,-3 3-39,-2 2 0,1 5-147,-7 0 0,2 7-30,-1-3 1,1 0 85,3 0 1,6 1 202,-1 5 0,2-5 0,8 0 0,0-1 0,5 6 0</inkml:trace>
  <inkml:trace contextRef="#ctx0" brushRef="#br0" timeOffset="95456">14861 9056 7569,'22'-8'0,"-6"-3"-99,4 6 1,-4-5-68,-1 5 1,1-1 205,4 1 1,-7 3 58,6-3 1,-11 2-1,7 0 25,-2-2-7,0 0-179,2 5 206,0 0 13,-1 0 1,1 1-56,0 4 1,-5 2-185,-1 3 1,-4 3 56,5-3 0,-7 3-78,2 1 0,-3 1 35,-2 0 1,0-1-2,0 1 0,0-5-98,0 0 42,-7-7-84,6 4 139,-6-7 48,20 0 0,-3 0-17,10 0 0,-2-2 110,1-3 1,2 2-94,4-7 0,1 7 123,-6-2 0,4-2-36,-4 2 1,-1 0 37,-4 5 0,0 0-87,-1 0 0,-1 2 15,-3 3 0,3-2-111,-3 7 1,3 0 65,2 5 1,0-2-130,-1-4 0,1 4 143,0-3 0,12 3 0,4 2 0</inkml:trace>
  <inkml:trace contextRef="#ctx0" brushRef="#br0" timeOffset="96107">16552 9130 7569,'-7'21'-66,"-1"-5"0,-7 7 66,1-3-394,-1-4 1,-1 10 304,-4-6 0,2 1 543,-6-1 0,1-2-583,-2 6 1,2-7 7,4-3 0,7-1 121,-2-8 0,2 7 0,-2-4 0</inkml:trace>
  <inkml:trace contextRef="#ctx0" brushRef="#br0" timeOffset="96942">17037 9230 7569,'19'0'-476,"1"0"346,-7 0 0,8-5 159,-6 0 1,0 0 237,-1 5 0,6-5-148,0 0 0,-1-4-18,-4 4 0,0-5-90,-1 5-3,1-7 1,-2 9-30,-3-7 1,1 6 104,-6-6 1,5 5-133,-5-5 1,0 5 71,-5-5 0,0 5-118,0-4 1,-2 0 69,-3 0 1,-3 0 0,-7 5 0,-1 2 10,-3-3 1,-4 3-11,-7 2 0,1 5-23,-1 0 1,3 7 34,2-3 1,-1 5-5,6 0 1,1 6 3,4-1 1,0 1 21,1-5 0,6 1-18,3 4 0,3-4 36,2 4 1,2-4-19,3-1 0,3-2 3,6-4 0,8 3 40,2-7 1,9 0-45,1-5 0,5 0 54,-4 0 0,4-5-42,-5 0 0,0-7 47,-4 3 0,-6-4-40,1-2 1,-6 5 13,6 0 1,-5-4-39,4-6 1,-4-4-4,4 4 1,1-6-5,4 1 0,0-2 24,1-3 1,-2 1 2,-4-1 0,4 1-8,-4 0 0,3-1 29,-3 1 0,2 4-28,-6 1 1,-2 4-21,-8-4 1,1 6-20,-6-2 1,0 9-192,-5 1 112,0 7 91,0-4-7,-7 14 1,4-4-11,-7 7 1,5-1 34,-5 6 0,6 0-34,-6 0 0,0 1 2,-5 3 0,5-1 7,1 7 1,-1 1 1,-5 8 1,-4-1-30,-1 6 0,0-4 28,6 4 1,-1-7-14,0 3 0,5-9 5,1-2 1,4-6-71,-5 2 0,7-4 60,-2-1 1,3-5-21,2-1 1,2-5 8,3 1 0,3-4 1,7-1 0,-6 0 84,1 0 1,0-5-75,5 0 0,-1-6 113,1 1 0,5-3-100,-1-2 1,1 1 96,-5-1 1,4-4-73,1-1 0,4-5 115,-4 6 0,6-7-106,-2 1 1,3-3 4,-3-1 0,4 0-87,-4-1 1,4 1 55,2-1 1,-1 8-138,0 2 1,6 5 42,-1 5 1,2 4-200,-2 6 0,-8 0 305,4 0 0,-4 0 0,3 0 0</inkml:trace>
  <inkml:trace contextRef="#ctx0" brushRef="#br0" timeOffset="97265">18433 9098 7569,'8'0'-647,"-1"0"1286,-7 0-528,0-7 1,-7 5 92,-2-3 0,-11 4-82,-4 1 1,-4 5-109,-2 0 1,1 6 80,0-1 0,1 3-148,3 2 1,-1-1-1,7 1 1,-1 5-28,5-1 1,6 1 70,-1-6 1,6 1 39,0 0 0,2 0-3,2-1 0,6-4-21,4 0 1,10-7-27,4 2 0,11-3 41,4-2 0,0 0-181,5 0 0,-3 0-151,8 0 0,-5 0 310,-5 0 0,4 0 0,-6 0 0</inkml:trace>
  <inkml:trace contextRef="#ctx0" brushRef="#br0" timeOffset="97925">14803 8554 7569,'-9'14'468,"-4"1"0,5-7-446,-6-3 34,5-3 93,-4 4-768,5-4 507,-7 4 0,7-7 112,3-4 0,-3 3 0,0-4 0</inkml:trace>
  <inkml:trace contextRef="#ctx0" brushRef="#br0" timeOffset="98852">13009 8612 8021,'-14'0'271,"-8"7"279,6-5-110,-5 4 230,6-6-54,7 0-815,1 0-598,7 0 0,12 0 797,3 0 0,9 0 0,-1 0 0</inkml:trace>
  <inkml:trace contextRef="#ctx0" brushRef="#br0" timeOffset="99352">19051 9142 7569,'9'9'0,"1"1"-235,-6 0 179,2 5-12,-12-1 1,2-5 2,-6-5 1,6 3 106,-6-2 15,6 0-1,-9-5-119,12 0 0,-6-2 148,7-3-85,0-3 0,-6-7 0,-2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7:38.9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15 6558,'14'-15'0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7:40.1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5995,'0'0'0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7:40.7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163 147 7569,'8'-14'0,"-3"-1"0,1 5-755,-1 0 519,0 7 0,-5-5 77,0 3 314,7 3-30,-6-4 19,6 6 153,-7 0-210,0 6-121,0-4 88,0 11 0,-2-6-112,-3 2 1,2 5 83,-7-5 0,0 4-75,-4 2 0,-1 1 39,0 4 1,1-5-3,-1-1 0,0 1 4,0-5 1,1-4 2,-1-1 1,5-1-47,0 1 48,7-4 1,-8-1-19,6-10 0,0 2 15,5-2 1,2 1 8,2-6 0,0-1-4,6-4 0,-6 4 1,6-4 1,-2 4 1,2 1 1,3 0 2,-3 1 0,-2-1 11,2 0-16,0 0 15,5 1 1,-1 4-11,1 0 10,0 7 1,-1-4 10,1 7 1,-5 0 3,0 0 0,-5 0-21,4 0 1,-4 0 1,5 0 0,-5 7-19,5 3 1,-7-2 19,2 2 1,1 1-28,-1 9 1,2-2 22,-2 6 0,-4-4-12,4 4 0,-3 7 5,-2 9 1,-5 0-13,0 0 0,-5 0 23,5-5 1,-4 4 0,4-5 1,-7 5 76,2-4 1,-1-3-79,1-7 0,-3 3 5,3-4 0,2-3 3,-2-1 0,7-4-59,-2-1 21,-3-7 1,5-1-161,-7-7 79,7 0 1,-5 0 98,3 0 0,3-7 0,-4-1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8:17.6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412 559 7496,'-1'8'395,"-4"-3"0,2 3-235,-7 2 1,0-2 24,-5 2 1,1 0-66,-1 5 1,0-1-91,1 1 0,-6 1 75,0 4 0,-4-4-36,4 4 0,-4-4-121,4-1 0,-1 0 40,1-1 1,4 1-77,-4 0 0,4-7 66,1-3 1,1 1-59,-1-1 0,5-2 85,0-7 0,5-5-58,-4-5 1,5-3 44,0-2 1,2 1 1,2-7 0,0 1-22,0-6 0,0 1 23,0 0 0,0-1-184,0 1 0,0 4-77,0 1-481,0 6 747,0-3 0,0 12 0,0 3 0</inkml:trace>
  <inkml:trace contextRef="#ctx0" brushRef="#br0" timeOffset="451">765 530 7569,'-14'6'0,"-1"-2"-62,0 5 1,0-1-33,1 2 1,-1 2 45,0-7 0,1 6 114,-1-1 1,5 1-117,0-1 0,2 3 85,-2-3 0,-1-2-90,6 2 93,0 0 12,5 4 0,7-1-45,2-3 0,5-2-14,0-3 0,7-3-6,4 3 0,-1-4 36,6-1 1,-4 0 68,8 0 0,-1-1-62,1-4 0,-3-3 127,4-7 1,-9 0-49,-2 1 1,-6-1-27,2 0 0,-9-4-4,-1-1 0,-7 1 8,2 4 0,-3 0-102,-2 0 0,-12 6 86,-2-1 1,-11 7-263,1-2 1,-4 3 74,-1 2 1,-1 0-678,1 0 795,-1 7 0,1 7 0,0 9 0</inkml:trace>
  <inkml:trace contextRef="#ctx0" brushRef="#br0" timeOffset="1348">1368 574 7185,'-15'0'-942,"1"0"1066,-1 0 0,-5 1-1,1 4 1,-6-1-123,6 5 0,-1 1 29,5 5 0,1-5 15,-1 0 0,2-1-5,3 6 0,-1 0 1,6-1 1,0 1 0,5 0 0,0-1-2,0 1 1,1 0-22,4 0 1,8-6 9,7 1 0,6-7 5,-1 2 0,2-3 2,3-2 0,-1 0 6,1 0 0,4-2 36,0-3 0,0-3 5,-4-6 0,-2-6 8,-4 0 0,-3 1-37,-6 4 1,0-5 63,-1 1 1,-5-2-58,-5 1 0,-4 9-93,-4-4 1,-10 5 67,-5 0 1,-7 4-167,1 6 0,-3 0 24,-1 0 1,0 0-62,-1 0 0,7 6 54,4 4 1,3-2-83,1 2-93,0 0 58,7 5 179,1-1 1,11-1-42,5-3 0,3-3 129,12-7 39,1 0-81,11 0 1,-4 0 80,8 0 0,-6 0 33,5 0 1,-6-5-76,1 0 0,-4-2 15,-6 2 1,2 4-32,-6-4 1,1 3 110,-1 2 1,-9 0-53,4 0-25,-4 0-41,4 0-17,-7 7 0,-1 1 0,-7 7 1,0-1-6,0 1 0,0-5 1,0 0 0,0-1 16,0 6 1,0 0-13,0 0 1,0-6-2,0 1 1,1-7 64,4 2 1,3 2-49,7-2 1,0 0 1,-1-5 0,1 0 29,0 0 0,6-2 6,4-3 0,-3 2-64,3-7 1,-2 0 34,1-4 0,-1 4 9,-3 0 1,-4 5-11,4-5 0,-9 7-41,-1-2 1,-5 3 10,5 2-15,-7 0-66,3 0 1,-6 7 88,0 3 0,0-2-23,0 2 0,2 0 15,3 4 1,0-1 59,9-3 0,0 3-61,10-3 1,-4-3 102,4-3 0,1-2-52,4-2 1,-4-2 99,-1-2 0,-1 0-63,1-6 1,3 1-29,-8-6 1,1 0-22,-6 1 0,1-1 26,0 0 0,-2 0 26,-3 1-36,-4-1 0,-6 0-83,0 1 1,-8 6 71,-7 3 0,-1 3-44,-8 2 0,-1 0-22,-4 0 1,1 0-9,3 0 1,-2 0-102,2 0 1,4 0 39,1 0 1,2 5-222,-1 0 1,7 6 110,-2-1 1,7-2 214,-3 2 0,7 0 0,-4 4 0</inkml:trace>
  <inkml:trace contextRef="#ctx0" brushRef="#br0" timeOffset="1626">3102 1 7569,'0'8'-412,"-6"5"1,3-10 472,-7 7 1,5 0 68,-5 4-82,0 1 0,-4 1 16,-1 4 1,0-2-19,1 6 1,-1 1-58,0 4 1,0 1 18,1-1 0,-1 5-76,0 1 0,-4 6-93,-1-2 1,-1-2 46,1 3 1,7-3-151,-6 2 1,7-3-91,-3-6 354,1-1 0,6 0 0,-7 1 0</inkml:trace>
  <inkml:trace contextRef="#ctx0" brushRef="#br0" timeOffset="2617">3058 765 7569,'15'0'-214,"0"0"0,-6 0 219,1 0 1,0-7-25,5-2 1,-5-3 131,-1 2 0,-4-3-97,5 3 1,-5-3 16,5-1 1,-7-1 74,2 0-230,-3 1 167,-2-1-108,0 0 0,-7 7 59,-3 3 1,0 5-66,-4 5 1,2-2 75,-7 7 1,2 0-45,3 5 1,-1-1 29,0 1 1,2 0 3,3-1 1,-1 1 0,6 0 0,0-1 2,5 1 0,-5 0 0,0 0 0,1-1 0,4 1 0,4-5 0,1 0 0,7-2 0,-2 2 0,3-4 44,1-6 1,8 0 5,2 0 0,-1-2 7,1-2 0,1-5 56,4-5 0,1 4-88,-1 0 1,0 0 6,1-4 0,-1-1 9,1 0 1,1-4-6,3-1 0,-1-6 15,6 1 0,-6-2-121,1-3 1,-3-4 68,-2 0 0,1-7-72,-1 2 1,-1 3 83,-4 1 0,4-1-12,-3 2 1,1 0 27,-2 4 0,-3 1-27,-6 0 0,3-1 24,-3 1 1,3 6-8,-8 3 0,-4 4 7,-1 1 1,-3 1-74,-2-1 21,0 0 0,-9 7-20,-5 3 1,-3 4 44,-7 1 0,4 6-58,-4 4 0,1 8 47,-2 1 0,-1 8-13,7-3 1,-6 4 3,6 1 1,-1 6 10,5-1 0,1 7 5,-1-2 0,2-2 3,3 3 1,-1-3 17,6 2 1,-5 2-27,5-6 0,0-6-26,5-5 1,0-1 27,0 2 0,5-4-24,0-6 0,6-1 19,-1 1 0,8-5-2,2 0 0,1-5-1,-1 4 0,2-5-7,8 1 0,-4-4-5,3-1 1,-2-1-3,7-4 1,-2-4 4,3-5 0,-9-1 193,3 0 21,-3 1-112,-3-1 1,-1-1-62,-8-4 1,1 4 3,0-4 0,-6 4 0,1 1 0,-7-4 6,2-1 0,-3 5-54,-2 5 0,-5 6 43,0-6 1,-11 6-64,1 0 1,-3 4 53,4 4 1,-6 0-37,0 6 0,1-1 25,4 6 0,0 5 6,1-1 1,1 2-2,3-1 0,-2-4 2,7 4 0,1 1 1,4-1 1,1-1-5,4-4 1,3 0 9,7-1 0,1 0-6,4-5 0,4 3 95,11-7 0,-4 0-58,3-5 1,-3 0-85,-2 0 1,-6-2 59,-3-3 1,-4 2 0,-1-7 0,0 0-102,-1-5 1,-1 6 94,-3-1 0,3 5-25,-3-5 1,-2 7 13,2-2 0,0 3-11,5 2 0,-1 0 28,1 0 0,0 0 86,-1 0 1,1 5-134,0 0 1,4 7 4,1-3 1,6 0 60,-1 0 0,2-4-21,3 5 0,4-7-18,0 2 0,2-3 14,-1-2 1,-4 5-26,3 0 1,2 0 24,-2-5-8,0 0 0,9 0 0,3 0 0</inkml:trace>
  <inkml:trace contextRef="#ctx0" brushRef="#br0" timeOffset="3241">5557 853 8080,'0'-8'-203,"2"-4"-456,3 8 659,-4-8 0,12 4 0,-4-7 0</inkml:trace>
  <inkml:trace contextRef="#ctx0" brushRef="#br0" timeOffset="3398">5645 559 7686,'0'8'-670,"0"-1"1028,0-7-485,-6 0 1,3 0 126,-7 0 0,6 0 0,-2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8:22.7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0 647 7477,'2'-13'163,"3"3"0,-2-3-63,7 3 0,0-3-15,4-2 1,-2 1-32,3-1-30,-4 0 1,12-4 66,-4-1 1,3-6-81,2 1 0,4 3-28,-4-3 0,7 7 120,-1-1 1,1 2-151,-12 3 0,1 5 73,-5 4-18,-1 4-6,1 1 0,-7 6 0,-3 4 1,-5 8-11,-5 2 1,2-1-79,-7-4 0,5 5 23,-4-1 1,5 6 66,-1-6 0,-1 1-20,1-5 1,0-1-17,5 1 26,0 0 1,2-2 10,3-3 0,-2-4 7,7-6 0,1-2 56,9-2 0,-2-5-63,6-5 0,-1-3 9,2-2 0,1 1-3,-7-7 1,6 7-26,-6-1 1,1 2 24,-5 3 0,-2 4-38,-3 0 12,3 7-11,-5-4 18,6 7 1,0 2 3,-5 3 0,-1 3 35,-3 7 0,-1-1-33,5 1 0,-5 0 50,1 0 1,-2-1-43,2 1 0,-2-5-1,7 0 1,-5-1-1,5 6 0,-6-5 2,6 0 1,0-7-20,5 2 1,-1-4 19,1-1 1,1-1-22,4-4 1,-4-2 12,4-2 1,1-5-57,-1 5 0,-1-3 46,-4 2-93,0-3 75,0 12 11,-1-6 0,-1 9 14,-3 3 1,-2 3-16,-3 7 0,-2-1 36,7 1 0,0 1-33,5 4 1,-5-4 121,-1 4 1,1-4-103,5-1 0,1 0 91,4-1 1,-4-4-54,4 0 1,-4-7 3,-1 2 1,4-3 71,1-2 1,0 0-83,-6 0 0,1-7 67,0-3 1,-1-4-52,1-6 0,-2 4 54,-3-4 0,3-1-45,-3 1 0,-4-4-5,-1 4 0,-3 1-23,-2 4 0,-7 5-76,-3 0 0,-3 2 50,-1-2 0,-6 4-118,1 6 0,-6 0 16,5 0 1,1 0 46,4 0 0,0 1-243,1 4 1,-1 2 76,0 3 0,2 3-296,3-3 0,-1 3 17,6 1 492,0 1 0,-1 0 0,-2-1 0</inkml:trace>
  <inkml:trace contextRef="#ctx0" brushRef="#br0" timeOffset="227">1573 500 7569,'15'6'-877,"-5"-4"504,-1 3 565,-5-3 586,2-2-717,-6 6 0,0-3-101,0 7 0,-5-5 91,0 5 1,0 0-154,5 4 1,0-4 94,0 0 0,0 0-198,0 5 1,2-1-50,3 1 254,3-7 0,13 12 0,2-4 0</inkml:trace>
  <inkml:trace contextRef="#ctx0" brushRef="#br0" timeOffset="633">2058 485 7234,'-15'0'374,"1"5"-338,-1 0 0,0 6-14,1-1 1,-1 3-6,0 2 0,5 0-78,1-1 0,1 1 157,-2 0-156,3 0 0,7-1 36,0 1-5,0 0 0,2-2 28,3-4 0,5-2-81,9-7 68,4 0 11,6 0 1,1 0-6,-1 0 0,2-7 126,3-2 1,-2-4-74,2-2 0,-8 0 61,-2 1 1,-6-3-81,2-2 1,-5 2 73,-5-2 1,1 2-57,-6 3 1,-2-1-36,-8 0 0,-9 2 1,-11 3 1,-3 4-104,-1 6 0,-1 0-188,1 0 1,0 1 112,-1 4 0,3-1-649,2 5 817,4 1 0,6 5 0,0 0 0</inkml:trace>
  <inkml:trace contextRef="#ctx0" brushRef="#br0" timeOffset="890">2705 15 7569,'0'15'112,"0"-6"-181,0 1 22,0-7 1,-5 10 24,0-3 1,-6 3-43,1 2 1,-2 1 46,3 4 1,-4-2 98,3 6 0,-3 1-186,-2 4 1,0 1 105,1-1 0,-1 1-208,0-1 1,2 5 50,3 1 0,-1-1 155,6-5 0,-6 7 0,2 2 0</inkml:trace>
  <inkml:trace contextRef="#ctx0" brushRef="#br0" timeOffset="1878">2793 647 7569,'16'0'-223,"4"0"290,-10 0 0,-2 0-169,2 0 176,0 0 0,3-2-46,-4-3 1,5-1 47,-5-4 3,-2-3 1,6 5-47,-3-7 0,-2 0 179,2 1-225,-7-1 187,4 0-221,-7 1 1,-2 1 37,-3 3 1,-8 3 23,-7 7 1,-6 0-13,2 0 1,1 2-100,-2 3 1,6 1 20,-6 4 0,7 3 74,-1-3 0,2 8-86,3 2 1,4-1 67,0-4 1,7 0 3,-2-1 1,3 1 14,2 0 1,7-1-4,3 1 0,8 0-3,1-1 1,7-4 2,-1 0 1,3-7 47,1 2 1,0-3-49,1-2 0,4-5 120,0 0 0,1-8-60,-6-2 0,-1 1 18,-4-6 1,4-1-55,-3 1 1,2-6 3,3 1 1,1 3-7,3-3 1,-3 1-3,3-6 1,2 1-20,-1-1 1,4-1 24,-5-3 1,5 3-57,-4-3 0,-1 3 44,-5 1 1,-6-4 6,-3 0 0,-4-1-22,-1 6 1,-7 6 2,-3 4 0,-4 2-159,-1 3 168,0-1-80,0 7 66,-13 1 1,-1 14-49,-11 2 0,-1 5 34,6 0 0,-4 7 3,4 4 0,-4-2 10,4 1 1,-4 1 6,4 4 0,1-1-9,4-4 0,0 4 7,0-3 1,1 1-20,-1-2 1,2 4 11,3-3 0,4 2-21,6 3 0,0-6 19,0 1 1,1-6-69,4 6 1,3-7 53,7 1 1,0-2 26,-1-2 0,3-2-10,2-4 0,4 3 2,7-7 1,-1 0 31,0-5 0,1 0-39,-1 0 1,1-5 115,-1 0 0,0-7-101,1 3 1,-1-4 36,1-2 1,-6-2-12,1-2 1,-7 3 5,1-4 0,-2-1-6,-3 1-1,1-1 6,0 1 0,-7 4 18,-3-4 1,-4 9-25,-1 1 0,-1 2-47,-4-2 1,-8 4 41,-7 6 1,-6 0-69,2 0 1,2 6 44,3 4 1,-3-2-6,3 2 1,-1 1-32,6 9 0,4-4 36,0 4 1,5-4-51,-5-1 0,7 0 42,-2-1 1,3 1 6,2 0 0,7-1-10,3 1 1,3-2 17,2-3 1,4 1 4,1-6 1,6 0 2,-2-5 1,4 0-12,2 0 1,1-1-4,3-4 0,-3-3 10,3-7 0,-4 0-5,-6 0 0,2 1-19,-6-1 1,4 5 15,-4 0 1,0 6-57,-6-6 0,-4 6 45,0 0 1,-5 2-4,5 2 1,-6 0 15,6 0 0,0 6-15,5 4 1,-5-2-44,-1 2 1,1 0 40,5 5 1,-5-2 23,-1-3 0,1 1-21,5-6 0,5 5 29,-1-5 0,2 1-98,-1-1 1,-2-3-111,6 3 1,1-4-636,4-1 824,1 7 0,6-6 0,1 6 0</inkml:trace>
  <inkml:trace contextRef="#ctx0" brushRef="#br0" timeOffset="2190">5277 764 7569,'0'9'-390,"0"-3"1,0-4 323,0 3 441,7-4-420,-6 6 111,6-14-91,-1 6-109,-4-12 0,5 9 134,-7-5 0,6 5 0,2-2 0</inkml:trace>
  <inkml:trace contextRef="#ctx0" brushRef="#br0" timeOffset="2357">5410 456 6630,'-10'0'171,"0"0"1,5 0-229,-5 0 57,0-7 0,-4-1 0,-1-7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8:26.7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1 809 7349,'0'8'-1441,"0"-1"1817,6-7-210,2 0 0,7-5-47,0 0 0,-1-10-22,1 5 0,0-11 50,-1 6 1,1-3-47,0 4 0,0-7 6,-1-4 0,1 2-19,0-1 0,-1-6 2,1-4 1,-2-2-96,-3 2 1,3 1 86,-3-6 0,-4 1-104,-1-1 1,2 3 34,-2 7 1,0 4-89,-5 1 1,-5 11 75,0-2 1,-7 5-77,3 0 0,-5 4 57,0 6 1,-1 6 16,0 4 1,1 8-22,-1 2 1,-5 6 9,1-2 0,-1 4 12,5 2 1,6 1-10,-1 3 1,5-1 47,-5 6 0,7-2-7,-2 3 1,3 7 2,2-3 0,0 5-1,0 0 1,0-3 2,0 3 1,0-4-7,0 0 1,5-3-4,0-3 1,7-8-10,-3-6 0,4-7-16,2 1 0,0-9-5,0-5 0,4-5-10,1-5 0,1-5-9,-1-9 1,-4-4-45,4-7 0,-6 1 63,-4 0 1,3-1-70,-3 1 1,3-1 55,2 1 0,-1-5-14,1-1 1,-5 6 6,0 5 0,-1 4-56,6-5 1,0 8-12,0-3 0,-1 8-104,1 3 0,0 5-622,-1 0 815,8 2 0,-6 8 0,5 3 0</inkml:trace>
  <inkml:trace contextRef="#ctx0" brushRef="#br0" timeOffset="277">618 1250 7569,'15'6'0,"-1"-4"-197,1 3 59,0-3 0,4-14 138,1-2-46,0-11 0,-1 1 58,1-11 0,1-2-80,-1-7 0,-4-12 153,4-3 0,-4-16-60,-1-3 1,-2-12-289,-4-3 0,3 0 136,-7 4 0,-2 1-380,-8 0 507,-10-7 0,-7 12 0,-8-3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8:54.6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103 778 7569,'-10'0'-84,"1"0"67,5 0 2068,-2 0-1780,6-6 0,0-3-88,0-5 1,1-6-73,4 0 0,-1-6 84,5 2 0,1-6-196,5-4 0,0-2-52,-1-3 1,-4-2-90,0 7 1,-2-5 88,2 4 0,1 1-100,-6 5 0,0 4-511,-5 1 0,2 7 51,3 3 613,-4-1 0,6 7 0,-7-7 0</inkml:trace>
  <inkml:trace contextRef="#ctx0" brushRef="#br0" timeOffset="282">706 190 7569,'8'0'-285,"5"0"-123,-11 0 0,4-2 691,-6-2 485,0 2 1,-1-6-68,-4 3-464,-3 3 1,-7-9-10,0 6 0,-6 0-55,-4 5 0,-4 0-165,-5 0 0,1 0 89,-6 0 1,1 0-51,-1 0 0,-2 7-76,7 2 1,-5 4-189,5 2 1,-1 0-64,6-1 0,-1 1-241,1 0 1,0 0-228,-1-1 0,1 1 748,-1 0 0,8-1 0,0 1 0</inkml:trace>
  <inkml:trace contextRef="#ctx0" brushRef="#br0" timeOffset="749">823 690 6662,'-8'-8'-906,"-5"1"906,3 7 0,-3 0 50,-1 0 0,-1 0 11,0 0 1,-4 0 59,-1 0-104,0 0 0,1 2 6,-1 3 0,-4 1 3,4 4 1,1 3-18,4-3 1,2 3 27,3 2 1,-1 1-15,6 4 1,0-4 3,5 4 0,6-9 29,4-1 1,10-2-29,4 2 0,6 1 1,4-6 0,-1 0 99,6-5 1,-7 0-91,3 0 0,-4-7 179,-2-2 0,-1-6-97,-4-5 1,3 4 6,-8-4 0,-4-1-37,-5 2 0,-2-3 61,2 3 1,-4 2-108,-6-2 0,-6 4-118,-4 5 1,-8-1-249,-2 6 0,-1 0 150,1 5 1,2 0-368,-6 0 1,6 2 538,-2 3 0,-2 9 0,-1 9 0</inkml:trace>
  <inkml:trace contextRef="#ctx0" brushRef="#br0" timeOffset="1884">1103 719 6078,'6'8'0,"-4"-1"0,4-1 0,-12 3 0,4 5 0,-3 1 0,-3-7-72,7 5 1,-6-5 80,7 7 1,0-5 57,0 0 1,7-5-51,2 4 1,4-4 28,2 5 0,1-7-15,4 2 1,-2-1 28,7 0 0,-6-2 17,6 3 1,-6-3-40,6-2 0,-2-5 34,1 0 0,2-7-34,-6 3 1,4-6 16,-4-5 1,6 2-6,-1-6 1,-3 4 54,3-4 0,4-6-10,6-4 0,5-5 75,0 5 1,-3-7-123,2 2 0,-4-4 6,4-1 1,-11 6-145,1 4 1,-9 0 97,-1 4 1,-4-1-62,-5 12 1,-4-1 63,-6 5-277,0 7 128,0-5 0,-6 12 16,-4-4 0,-5 8 69,-4 2 0,1 8-13,-7 2 1,6 1 44,-6 8 1,6-4-24,-6 5 0,2-1 71,-1 5 0,-2 1-63,6-1 1,0 6 40,6-1 0,-1 2-31,0-2 0,2-3 70,3 3 0,-1-7-66,6-3 0,0-1 2,5 1 0,0-2 18,0-8 1,2-1 0,3-3 1,4-2-13,11-3 1,-2-3 0,7 3 0,-3-4 44,3-1 0,3-4-44,-4-1 1,4-7 51,1 2 1,-1-1 1,-3 1 0,2-3 12,-2 3 0,-4-1 1,-1 1 1,-4-1-36,-1 6 1,-1-2-12,1 2 10,0 4 0,-5-6 7,-1 7-7,1 0-3,5 7-15,0 1 1,-1 5-63,1-3 66,-7 3 0,5-12 81,-3 4 0,3 2-76,2-2 0,-5 0 63,-1-5 0,1 0-50,5 0 0,-5 0 0,-1 0 0,1 0 9,5 0 1,1 0 21,4 0 0,-2-5-12,6 0 1,-6-7 3,2 3 1,-4-4 32,-1-2 1,-2 5-12,-3 0-30,3 0 4,-11-4 1,4 4-97,-6 0 1,-2 7 89,-2-2 1,0 3-10,-6 2 0,-4 0-100,-6 0 1,-1 0 41,1 0 1,4 7-86,-4 3 1,2 3 82,-1 1 0,3 1 2,-4 0 1,4 0 7,1-1 0,5 1 1,0 0 0,7 4-1,-2 1 0,-1-1 27,1-4 1,1-5-12,9 0 1,3-2-2,7 2 1,2-4 58,2-6 1,4 0-60,6 0 1,6 0 44,-1 0 1,2-1-37,-2-4 0,4-3 70,6-7 1,-5-5-56,0 1 0,0-7 73,6 1 1,-1-4-15,0-6 0,5-1 8,0-3 0,5-8-39,-5 3 0,0-2 0,-5 7 1,-7-2-138,-2 7 0,-11 1 80,-4 9 0,-4-3-53,-1 8 1,-7-1 44,-3 5 0,-4 6-285,-1-1 147,0 0 0,-6 2-25,-4 3 0,-3 3 171,-2 2 1,1 0-65,-1 0 0,-6 7 101,-4 3 1,-1 9-48,2 6 1,-9 3 43,4 1 0,-3 2-53,8 3 1,-2 4 93,6 6 0,-4 0-48,4 0 0,2-1 8,8-4 1,-1 2-7,6-7 0,0 0-19,5-4 1,7-7-133,2-4 0,6-3 80,5-1 0,3-2-482,6-3 537,7-3 0,2-7 0,6 0 0</inkml:trace>
  <inkml:trace contextRef="#ctx0" brushRef="#br0" timeOffset="2650">4043 602 7569,'8'0'163,"-2"0"192,-6 0-23,0-7-66,0 6-116,0-6 0,-1 17-36,-4 0 0,1 11-6,-5-6 1,4 4-39,-5 1 1,2-2-114,-2 6 1,-3-4 67,3 4 0,2-6-115,-2 2 1,2-4 111,-2-1 0,-3-2-115,3-3 0,2 1-91,-2-6 194,7 0 1,-10-5-65,3 0 0,2-7 50,-2-2 1,2-6-82,-2-5 0,2-3 63,3-6 0,4 0-196,-4-1 0,3 1-111,2-1 1,0 1 328,0 0 0,-6-1 0,-3 1 0</inkml:trace>
  <inkml:trace contextRef="#ctx0" brushRef="#br0" timeOffset="3050">4528 631 7569,'8'-2'-642,"-3"-2"371,-4 2 0,-2-5 214,-4 7 0,2 0 412,-7 0 1,-7 0-243,-7 0 1,1 5-114,-1 0 0,6 7-12,-2-3 21,4 4 1,-4 4 13,0 2 1,2-2 0,9 2 0,-3-2 8,7-3 1,0 1-7,5 0 0,2 4 71,3 1 1,5-2-77,9-8 1,1 3 117,9-3 1,-2-4-46,7-1 0,2-3 7,-2-2 0,0-7 14,-4-3 1,-6-3-50,1-1 1,-7-6-1,0-1 267,-7-2-273,2 5 0,-11-8 1,3 6 49,-4 2 0,-1-3-79,0 1 1,-6 6-122,-4 4 0,-5 2 37,-4-2 1,1 3-399,-7 7 1,6 0-508,-6 0 761,1 0 0,1 7 197,3 3 0,-3 3 0,0 1 0</inkml:trace>
  <inkml:trace contextRef="#ctx0" brushRef="#br0" timeOffset="3359">4748 749 7569,'10'0'-181,"0"0"0,-5 0-680,4 0 861,-5 0 1,4 0 351,-3 0 0,-2 5-204,7-1 0,-7 3-32,2-2 1,-2-2-53,2 7 0,-2-5 94,7 5 1,-5-2-106,5 2-12,0 3 0,4-7-14,1 4 1,0 3 52,0-3 0,4-2-89,1 2 0,4-7 54,-4 2 0,6-2-111,-2 2 1,-1-3 95,2 3 1,-6-4-91,6-1 1,-5 0 33,4 0 0,-6 2-110,2 3 0,1-2-55,-2 7 1,3 0 45,-3 4 1,4 1-243,6 0 1,3 0 386,2-1 0,3 1 0,7 0 0</inkml:trace>
  <inkml:trace contextRef="#ctx0" brushRef="#br0" timeOffset="3784">6439 822 7569,'8'-8'-30,"5"-5"195,-12 5-216,6-7 0,-7 5 97,0 0 0,-2 7-87,-3-2 0,-3-1 34,-6 1-2,-1 0 0,-5 5-3,1 0 1,-6 0 83,6 0 1,-6 0-58,5 0 1,-4 5 8,4 0 1,-4 6-33,4-1 1,1 3 38,4 2 1,2 4-32,3 1 1,-1 0 11,6-6 1,0 1-1,5 0 0,3-1-14,7 1 0,1-2-9,14-3 1,3 1-14,11-6 0,-5 0 36,10-5 1,-5 0 46,1 0 1,0-6-53,-5-4 0,-1-8 118,-5-2 1,-6-4-72,-3 4 0,-4-4 74,-1 4 0,-2-4 0,-3 4 1,-4 0-69,-6 6 1,-1-1-127,-4 0 0,-8 1 87,-7-1 0,-1 7-274,1 3 0,-3 3 116,-6 2 1,5 0-81,-1 0 0,5 7-64,-4 3 1,6 3-101,-2 1 0,4 3 381,1 2 0,1-2 0,-1 4 0</inkml:trace>
  <inkml:trace contextRef="#ctx0" brushRef="#br0" timeOffset="4044">6586 866 7569,'9'10'0,"1"0"0,0-2-71,5 2 113,-7 3 1,3-5 73,-6 7 1,5-1-5,-5 1 0,5 0-86,-5 0 94,6-1 0,-8 3-47,7 2 1,-5 4 57,5 6 0,-7 1-160,2-1 0,-3 1 97,-2-1 1,-7 5-146,-3 1 0,-5-1 105,-4-5 1,1 6-102,-7-1 1,1 0-99,-5-4 1,1-3 92,3-2 0,-3-1-63,4-9 0,-1 1 61,-4-11 0,8 0-244,-9-5 0,9-6 94,-3-4 1,7-10-266,3-4 495,6-4 0,1-8 0,-1-1 0</inkml:trace>
  <inkml:trace contextRef="#ctx0" brushRef="#br0" timeOffset="4628">6777 778 7569,'29'0'-53,"-6"0"84,-4 0-31,4 0 1,-5 0 13,7 0 1,-7 0 62,1 0 1,-1 0-113,2 0 1,-4 0 107,4 0 0,-4-5-4,-1 0 0,-5-5-56,-1 6-19,1-8 1,0 10-23,0-2 0,-5-3 154,5 2-160,-7 0 122,3 5-205,-6 0 149,0 7 0,0 1-99,0 7 0,-1-1 56,-4 1 0,2 0-13,-7-1 0,7 1-42,-2 0 1,3 0 48,2-1 0,0 1 1,2 0 0,3-1 0,3-5-8,6-5 1,6 0 6,0 1 1,6-4 77,-2 4 0,4-5-68,1-5 1,1 2 80,-1-7 0,1 0-37,-1-4 1,-6-1 11,-4 0 1,-2 5-10,-3 1 0,-5 4 15,-4-5 46,-4 7-103,-1-4 0,0 19 26,0 2 0,-5 4-108,0-3 1,0 0 80,5-1 1,0 1-8,0 0 1,2-1 56,3 1 1,8-5-49,7 0 0,6-7 0,-2 2 0,4-3-2,1-2 1,1 0 29,-1 0 0,-4-5-11,-1 0 1,-6-7 0,2 3 1,1-5 26,-1 0 1,-1-1 0,-4 0 1,-2 1 22,-3-1 0,1 0-49,-6 1 0,2-1 161,-2 0-142,-4 0 1,1 1-67,-7-1 0,-8 7 68,-2 3 1,-6 3-89,-8 2 0,-1 0-4,1 0 0,-6 0-121,1 0 1,-5 7-213,5 3 1,-6 3 149,6 1 0,0 1-315,4 0 550,8 0 0,-6-1 0,5 1 0</inkml:trace>
  <inkml:trace contextRef="#ctx0" brushRef="#br0" timeOffset="5012">8070 793 7569,'8'-7'-1697,"5"6"1748,-11-6 1,3 7 33,-10 0 1,-3 0 330,-7 0 1,0 0-30,1 0-263,-8 0 1,6 2-62,-3 3 1,2 3-12,3 6 0,-4 1-97,3 0 1,-3 0 103,8-1 0,4 6-88,1-1 1,3 1 13,2-5 1,2-1-37,3 1 0,4-2 48,11-3 1,-2 1-5,6-6 0,6 0-11,4-5 0,7-1 15,-2-4 1,-3 1 66,-2-5 0,-3-6-61,-1-5 1,-2-1 122,-4 2 1,-3 2-108,-6-2 1,-5-3 117,0 3 0,-7-6-69,2 6 1,-5 1-35,-5 8 1,-10-2-123,-9 8 1,-6-1 90,-4 5 0,-4 1-332,-6 4 1,7 5 27,2 10 301,-2-4 0,6 12 0,-5-5 0</inkml:trace>
  <inkml:trace contextRef="#ctx0" brushRef="#br0" timeOffset="5293">8790 73 7569,'15'-15'-666,"0"0"458,-7 0 0,3 6 116,-6-1 324,0 7 0,-5-2 133,0 10-203,0 3 0,-1 8-67,-4 4 1,-4-2 20,-5 6 0,-1 1-108,0 4 1,1 5 97,-1 1 1,-5 7-105,1 2 0,-7 7 91,1 8 0,4 1-157,1 4 0,-1-9-64,1 4 0,1-8-87,4 3 0,5-12-191,1 2 1,5-14 74,-1-1 331,4-9 0,1 7 0,0-4 0</inkml:trace>
  <inkml:trace contextRef="#ctx0" brushRef="#br0" timeOffset="5528">9011 161 7569,'8'0'-553,"-1"6"1,-7-3 192,0 7 1011,-7 0-438,5 11 0,-9-3-25,6 7 1,-6-1-12,1 6 1,-5 6-146,-4 3-49,2 10 1,-4-2-19,6 7 0,-4-2-140,-1 2 1,0-3-10,6-7 0,-1-2 121,0-2 0,2-4-490,4-7 553,2 0 0,7 1 0,0-1 0</inkml:trace>
  <inkml:trace contextRef="#ctx0" brushRef="#br0" timeOffset="5741">9158 499 7569,'8'0'69,"-1"0"0,-9 0 57,-3 0 1,-3 0 62,-7 0 0,-1 0 22,-4 0 1,2 0-85,-6 0 1,-2 0-1,-9 0 0,-2 1-208,-7 4 58,0-3 1,-2 11-303,-3-3 0,-2 3 234,-3 2 1,4 1-494,6 4 0,-1-4 584,1 3 0,7 4 0,1 0 0</inkml:trace>
  <inkml:trace contextRef="#ctx0" brushRef="#br0" timeOffset="6078">9026 896 7569,'29'0'-719,"0"0"490,1 0 1,-1-5 163,1 0 0,-6-5 276,1 5 0,-3-6 139,3 1-200,-4 3 1,-8-6-30,-3 4 0,1 0 19,-6 0 0,0 4-133,-5-5 1,-3 7 58,-7-2 0,-6 3-86,-14 2 0,1 0 73,0 0 1,-2 5-135,-4 0 1,9 6 38,-3-1 1,9 3-26,1 2 1,4 0 62,5-1 1,-1 3 2,6 2 0,0-2 37,5 2 0,3-3-29,7-1 0,1 0 42,14 0 0,6-1-36,8 1 1,5-7-45,5-3 0,3 2 66,7-3-35,0 1 0,6 2 0,2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9:01.7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1265 7486,'8'-8'-364,"0"-4"-58,-3 8 1,-2-8 517,7 2 0,-5-3 562,5-1 1,-5-3-421,4-2 0,-4 1-110,5-7 0,-5 1-70,5-6 1,-5-4-89,5 0 0,-7-1-477,2 6 208,3 0 299,-6 6 0,11 1 0,-5 8 0</inkml:trace>
  <inkml:trace contextRef="#ctx0" brushRef="#br0" timeOffset="388">721 986 7668,'0'-8'898,"0"1"-749,0 1 0,-7 4-58,-2-3 1,-4 3 59,-2 2 0,0 0-11,1 0 0,-8 0-245,-2 0 108,3 7 0,-7 1 4,3 7 0,2-1-122,-1 1 0,4 5-181,-4-1 204,6 1 0,-2 0-17,10-1 1,-1 1 40,6-6 0,0 1 58,5 0 0,13-2-17,7-3 1,13-4 93,6-6-79,3 0 1,7-6 124,0-4 1,-5-3-67,-4-2 1,-8-4 116,2-1 1,-9-6-36,-5 1 1,-4-2 81,-1-3 0,-2 1-31,-4-1 1,-2 3-140,-7 2 1,0-1 7,0 6 1,-7 2-128,-2 9 0,-6-3-416,-5 7 1,2 2 61,-6 8 432,-1 3 0,-4 13 0,0 2 0</inkml:trace>
  <inkml:trace contextRef="#ctx0" brushRef="#br0" timeOffset="853">1485 898 6709,'-14'0'-416,"4"0"416,0 0 0,0 0-78,-4 0 0,-3 0 78,-2 0 0,2 4 316,-2 1-175,2 7 1,1-4-75,-4 7 1,4-1 4,-3 1 0,2 5-81,2-1 1,6 6 62,-1-6 0,7 6-104,-2-6 1,5 6 97,5-5 1,3 1-79,6-2 1,8-7 41,2 3 1,-1-4-71,2 4 1,-4-7 69,8-3 0,-8-4-5,9-1 0,-9 0 88,4 0 1,-7-5-82,1 1 1,2-13 105,-1 3 1,0-6-56,-6 0 0,-4-1 78,0-3 1,-7-4-87,2 3 1,-3 2-76,-2-1 1,-7 1 47,-3-1 0,-9 2-85,-6 8 0,-1 1-244,2 3 1,-4 3 122,3 7 1,2 2-238,-1 3 0,1 5 413,-1 9 0,-4 11 0,5 7 0</inkml:trace>
  <inkml:trace contextRef="#ctx0" brushRef="#br0" timeOffset="1255">2088 971 7569,'10'-8'0,"0"3"-918,-7 3 551,3 2 557,-6-6 1,-1 4-98,-4-3 1,-3 4-5,-7 1 0,-5 1-110,1 4 0,-6-2 70,6 7 1,-7 0-72,1 5 1,2-1 102,-1 1 0,4 0-178,-4 0 1,6-1 71,-2 1 0,4 5-70,1-1 0,7 2 33,3-1 0,3-4-39,2 4 1,7 0 99,3-6 0,9 4-19,6-8 0,7-3 94,3-3 0,1-2-87,-2-2 0,-1 0 91,6 0 1,-5-5-69,5 0 1,-1-11 104,1 1 0,-3-4-64,-7-1 0,-1 2 11,-3-6 1,-1-1 42,-9-4 1,1 4-60,-11 1 1,-2-1-105,-8-4 1,-4 1 102,-11 4 1,-9 4-317,-11 10 0,3 4 125,-2 6 0,1 1-290,-1 4 436,3 3 0,0 14 0,-1 0 0</inkml:trace>
  <inkml:trace contextRef="#ctx0" brushRef="#br0" timeOffset="1647">2676 971 7569,'23'-23'0,"-2"-3"-918,-6 6 631,-7 1 1,3 9 286,-6 0-71,0 7 0,-11-4 4,-4 7 1,-5 2 106,-4 3 0,-3 3 7,-2 7 1,-4 0 4,4-1-39,-4 1 0,-2 5-3,1-1 1,1 7 0,4-1 1,2-2-10,8 1 0,1-1 19,3 2 0,-1 1 6,6-7 1,6 6-14,9-6 0,10 3 1,4-3 1,4-4 16,1 0 1,7-1 3,3-4 0,4-3 20,1-2 1,-5-4 84,0-1 1,-6-1-24,1-4 0,-4-8-69,-6-7 0,-3-1 43,-6 1 1,-2 2-21,-3-6 0,-3-1-51,-7-4 1,-7 1 8,-3 3 1,-9-1-172,-6 7 0,-4-1-351,-6 5 1,4 2 110,-3 4 381,3 2 0,2 7 0,-1 0 0</inkml:trace>
  <inkml:trace contextRef="#ctx0" brushRef="#br0" timeOffset="1963">3543 1221 7569,'0'10'-213,"0"0"184,7-7 1,-6 5 187,4-3-13,-3-3 1,0 4-174,2-6 24,-2 0-250,5 0 0,-20-6 0,-4-3 0</inkml:trace>
  <inkml:trace contextRef="#ctx0" brushRef="#br0" timeOffset="2422">3484 427 7110,'0'-14'-998,"0"4"1137,0 0 1,0 3-11,0-7 1,2 2 1,3-7 0,-2 1-26,7-2 0,-2-3 13,2-6 1,3 4-96,-3 1 10,3-1 1,2 2-61,-1 4 0,1-2 66,0 1 1,-1 0 35,1 6 0,0 1-25,0 3 1,-1-2-184,1 8 0,0-6 45,-1 5 0,6 0 44,0 5 0,-1 0 42,-4 0 0,0 2-5,-1 2 1,-4 6-4,0 10 0,-7 3 11,2 6 1,-3 7-54,-2 3 0,-2 7 48,-3 8 0,2-5-57,-7 10 0,-1-4 44,-9 4 0,4 0-4,-4 0 0,2-2 36,-2-3 1,6 0 4,-1-10 1,0-4-19,6-10 0,-3-2-12,2-4 1,2-3-199,3-6 125,4-7-383,-6-1 466,7-7 0,0-7 0,0-1 0</inkml:trace>
  <inkml:trace contextRef="#ctx0" brushRef="#br0" timeOffset="3168">971 1339 8085,'-8'-9'1472,"1"3"-507,7 6-963,0-7 169,0 6-1420,0-6 1249,7 7 0,1-6 0,7-3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9:29.4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736 60 7871,'-15'0'722,"0"0"-710,1 0 1,-1 0 88,0 0-131,0 0 0,1 0 3,-1 0 0,-5 1 135,1 4 0,-1-2-176,6 7 1,-1 0 22,0 5 0,-4-6-11,-1 1 1,-1 0 43,1 5 0,4-2-39,-4-3 0,6 3 14,4-4 0,-2 0-8,7 0 0,-4-4-8,4 5 45,0-7 0,11 9 2,4-7 1,8 5-10,2-6 1,6 3 111,-2-2 0,-1-2-59,2 7 0,-7-5 92,1 5 0,-7-5-61,-3 4 0,-5 1 19,1 5 1,-4 0-121,-1-1 1,-6 3 75,-4 2 1,-5-1-112,-4 7 24,-4-7 0,-7 9 23,1-2 0,-5-2-14,-1 1 1,-4-1-200,5 2 127,-7 2 0,5-9-25,-3 7 0,3-6-103,7 6 0,1-7-190,3 1 0,6-7 424,9-2 0,-3 0 0,5 4 0</inkml:trace>
  <inkml:trace contextRef="#ctx0" brushRef="#br0" timeOffset="301">1118 1 7569,'-7'8'-388,"6"5"0,-11-5 353,7 7 0,-6 1 211,1 4 1,-3-2-42,-2 6 0,-1 1 125,-4 4 1,2 5-164,-6 1 0,4 1-22,-4-2 0,1-3-165,-1 3 39,-4-3 1,11 4-141,-2-1 1,-2 0 92,1-4 0,0 1-74,6 3 1,4-3 171,0 3 0,-6-3 0,-7-1 0</inkml:trace>
  <inkml:trace contextRef="#ctx0" brushRef="#br0" timeOffset="529">1338 383 7569,'-14'0'-370,"5"0"1,-4 0 731,4 0-144,-4 0 0,-2 0-233,0 0 1,-1 0 41,-4 0 1,4 0-364,-4 0 1,2 0 54,-1 0 281,2 0 0,-10 6 0,4 3 0</inkml:trace>
  <inkml:trace contextRef="#ctx0" brushRef="#br0" timeOffset="1161">1177 677 7569,'23'0'-293,"-1"0"323,-2 0 1,-4 0 7,4 0 18,3 0 0,-2 0 16,4 0 0,-3-5 78,-2 0 0,-4-6-164,4 1 0,-4-3 168,-1-2-154,0 0 1,-7 1 80,-3-1-19,-4 7-160,-1-5 1,-6 10-70,-4-7 104,-10 6 1,2-2-82,-6 6 1,1 5 102,-1 0 1,-3 5-31,8-6 0,-1 8 35,6-2 1,-1 3 42,0 1 1,2 6-18,3 0 0,-1-1 14,6-4 0,0 0 16,5-1 0,0 1 11,0 0 1,8-1 74,7 1 0,1-2-96,9-3 0,-6 1 62,6-6 1,4 0-51,6-5 1,0 0 42,0 0 1,1-1-30,3-4 0,3-3 12,-2-7 0,2-2-38,2-2 1,-1 1-1,-4-7 0,3 6 30,-3-6 1,6-1-13,4-8 0,-2 3 56,7-3 0,-2 1-54,2-1 0,1 1-3,-6-6 0,-6 6-7,-9-1 0,-8-2-2,-1 2 0,-7-6-14,1 6 0,-9 0-68,-5 4 0,-3 7-67,-2 4 1,0 3 78,0 1 0,-7 7-61,-3 3 1,-3 3 46,-1 2 1,-3 7 53,-2 2 0,1 5-20,-7 0 0,1 7 12,-6 4 0,4 3 28,-3 1 0,8 1 14,-9-1 0,6 5 23,-1 1 1,-1-1-50,7-5 1,1 6 61,8-1 1,3 0-54,7-4 0,0-3 2,0-2 0,8 1-104,7-6 0,1-1-170,9-4 1,1 0 266,8-1 0,4 1 0,6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9:31.7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0 749 7569,'8'0'-127,"5"0"328,-5 0 0,7 0-56,0 0 0,0 0-33,-1 0 1,1 0-5,0 0 16,6 0 1,-3-5-6,6 0 0,1-7-16,4 3 1,6-9-50,-1-2 0,7-6 51,-2 2 1,0-6-117,5-4 0,-1-4 76,10-6 0,-5 0 64,1 0 0,-3-2-72,-2-3 0,-8 8-1,-7-3 0,-6 12-29,-8 2 1,-6 2-130,1 9 1,-7-1-17,2 6 0,-10 4 50,-4 0 1,-6 7-55,-5-2 0,-3 10 68,-6 5 0,-5 7-71,-1 3 0,-4 11 88,5-2 1,-5 11-18,4-1 31,1 3 0,5 2 74,-1 1 1,6-1-28,-1 0 0,7 0 15,-1 0 0,-2-5-27,1 0 0,0-1 6,6 1 1,-1 2-46,0-7 1,1-1-2,-1-9 1,5 3-87,0-8 108,7 1 0,-3-10-59,6-1 24,0-5 0,8-4-15,6-10 1,3-10 24,7-4 0,1 1 62,4-2 1,-4 1-61,-1-6 0,1 1 63,4 0 0,-5 6-30,1 3 0,-5 4 3,4 1 1,-6 2-1,2 3 1,-4 4-6,-1 6 1,-6 1 99,1 4 1,-6 3-95,0 7 1,-2 6 87,-2 4 0,0-2-72,0 1 1,0-1 20,0 2 0,0-3-32,0-2 1,0-4-1,0 4 1,0-9-113,0-1 0,0-5 52,0 5-108,7-7 0,-1 5-73,4-3 228,3-3 0,2 4 0,8-6 0</inkml:trace>
  <inkml:trace contextRef="#ctx0" brushRef="#br0" timeOffset="2227">1382 1043 6790,'-8'0'1244,"-5"0"-1116,4 0-24,-5 0 0,4-5-22,0 0 40,7-7-64,-4 4 1,2-6-35,0-1 1,1-5 49,4 1 0,0-7-103,0 1 1,6-4 82,4-6 0,8-1-16,1-3 0,6-3-69,-5 3 4,6-4 0,-3 4-138,6 0 1,0 0 57,1-6 1,-1 6-282,1 0 0,-6 6 28,1-1 360,-1 10 0,5-4 0,1 5 0</inkml:trace>
  <inkml:trace contextRef="#ctx0" brushRef="#br0" timeOffset="5026">1852 749 7132,'10'5'-118,"0"0"1,-5-1 411,4-4 0,3-4-147,7-1 0,-1-7-17,7 2 0,-6-3-33,6-1-13,-1-8 0,6 4 42,-1-6 1,2 4-16,4-4 1,-4-6-68,3-4 1,2-2 143,-2 2-146,7-4 1,-10-11-53,3 0 0,2 0 52,-1 5 0,-3 2-79,-7 3 0,-4-1-49,-6 11 24,-1-4 0,-5 22-251,-5-4 190,-2 4 1,-4 3 2,-2 3 0,-5 8 70,-5 2 1,-3 8-2,-2 2 0,1 1-6,-7 8 0,6 1 107,-6 4 1,6 2-44,-6 4 0,7 2 14,-1 7 0,-3-1 31,3-4 0,-3 3-52,3-2 0,3-4 5,-4-2 0,-1-3 1,1-2 1,-4 1 23,4-1 1,-5-1-22,6-4 1,-1-1-91,6-3 0,1-9 63,3 4 1,-2-8-30,7 2-37,0-5 66,5 2 0,9-12 15,5-4 1,3-8-22,7-2 0,1-4 49,4 4 0,0-1-39,1 1 1,-6 4-1,1-4 1,-1-1 25,6 2 0,-2 4-1,-4 5 1,2 7 105,-6-2 1,4 3-73,-4 2 0,-5 0 79,-6 0 1,0 7-96,0 3 0,-2 3 18,-7 1 1,0-4 5,0 0 0,-7 0-66,-2 4 0,0 1 27,0 0 0,-1-2-1,-5-3-42,0 3 1,1-12 45,-1 4 0,5 2-38,0-2 32,7 0 1,-8-7-40,6-3 0,-2 2 37,2-7 0,4 5-56,-4-5 1,3 5-45,2-4-18,0 5 18,0-9 48,0 12 33,0-6 0,-5 19 52,0 2 1,0 4-54,5-3 12,0 0 1,0-1 9,0 1 1,0 0 5,0-1 1,0 1 32,0 0 1,2-2-44,3-3 1,-2 1 49,7-6 0,0 5-43,5-5 1,-1 0 43,1-5 0,0 0-14,-1 0 1,6 0 1,0 0 0,1 0-11,-2 0 0,-1 0 5,7 0 1,-7 0-76,1 0 0,3 0 63,-3 0 1,1 0-23,-5 0 0,4-5 14,1 0 0,-1-5-9,-4 5 0,5-6 3,-1 1 0,2-3-14,-1-2 1,-4-4 19,4-1 1,-4-5 1,-1 6 1,-2-1-23,-3 6 1,3-6 16,-3 0 1,-4 1-68,-1 4 0,-3 5 68,-2 0-121,0 1 1,-2 0 71,-3 5 0,-3 2-4,-7 2 1,-1 2 7,-3 2 1,1 5-6,-7 5 0,2 6 53,-1 0 0,-2 1-43,6-2 0,-1-1 24,1 7 0,5-7-16,1 1 0,1-1 44,8 2 0,-5-4-25,5 4 1,2-5 2,8-6 0,3 4-6,7-3 1,-1-3 1,1-2 1,5 1 1,-1-1 0,6 0-6,-6-5 1,1 0 27,-5 0 0,-1-2-26,1-3 1,0 4 1,-1-4-1,1-3 1,0 1-5,-1-3 0,1-1 1,0 6 1,0-5-2,-1 5 1,-1-6-12,-3 1 1,3 2 13,-3-2 0,-2 5-63,2-4 0,-5 4 50,5-5-87,-7 7 44,3-11-10,1 13 23,-5-6 18,4 7 1,-6 2 11,0 3 0,2-4-35,3 4 55,-4 4 0,6-6-24,-7 7 0,5-5 35,0 4 1,4-4-25,-4 5 1,7-7 1,-2 2 1,4-2 15,6 2 0,-2-3-18,6 3 0,-4-3 25,4-2 0,1-5-21,4 0 0,1-5 57,-1 5 1,-4-5-52,-1 5 1,-4-4 103,4 4 1,-6-7-70,2 2 0,-6 2 43,-4-2-27,3 7 6,-11-3 4,5 6-29,-7 0 0,-7 6-81,-3 4 1,-8 8 64,-1 2 1,-8 6-77,3-2 1,-5 6 35,-6 4 1,-2-1-7,-7 6 1,4-2-14,1 2 1,2 2 30,-3-6 1,5 2-18,5-7 0,1 7 11,-1-7 1,7-3-93,4-2 1,3-2 9,1 1-125,7-3-54,-5 1 1,11-6-605,-3 4 877,3-11 0,9 4 0,1-4 0</inkml:trace>
  <inkml:trace contextRef="#ctx0" brushRef="#br0" timeOffset="5330">3660 1087 7569,'20'-17'0,"-1"-2"0,3-4 56,-3-6 0,-1-2 279,7-4-185,-1-2 0,5-7 200,1 0 1,-6-2-245,1-3 0,-6 1-179,6-5 0,-7 5 7,2-1 1,-9 2-206,-1-2 1,-7 5-335,2 0 335,-16 6 270,1 15 0,-18 2 0,5 6 0</inkml:trace>
  <inkml:trace contextRef="#ctx0" brushRef="#br0" timeOffset="6211">5101 749 7569,'-15'8'203,"0"-2"-120,1-6 0,-1 2 9,0 3 1,-1-3-183,-4 2 1,4-2 12,-4-2 0,4 0-210,1 0 1,1-2 142,-1-2 144,-6 2 0,4-11 0,-4 5 0</inkml:trace>
  <inkml:trace contextRef="#ctx0" brushRef="#br0" timeOffset="6476">5057 469 7332,'14'-6'-436,"-6"4"1008,-1-4-171,-1 6 121,-4 0 1,-8 0-441,-14 0 1,-1 0 35,-4 0 0,6 5-96,-6 0 0,2-1-136,-1-4 88,-4 0 1,10 5-89,-6 0 0,4 0 73,-5-5 1,7 0 40,-1 0 0,-4 7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46:10.0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16346 751 7552,'15'0'12,"-7"0"1,0 0-277,-3 0 196,-3 0-109,4 0 231,-19 0-60,3 0 1,-12 0 33,2 0 0,2 0 117,-7 0 1,6 0-11,-6 0 1,1 0-90,-6 0 1,-4 0 50,0 0 0,-7 1-7,2 4 1,1-3-9,-1 3 1,0-4-6,-5-1 1,5 5-4,-1 0 1,-5 0 23,-9-5 1,-10 0 11,-4 0 0,-6 0 37,-4 0 0,2-2-307,-2-3 0,-5 2 217,-5-7 1,-9 1-29,44 2 0,-2-1 0,3 1 0,0-1-228,-2 1 0,0 0 0,0-1 0,0 1 213,-2-1 0,0 1 0,-3 0 0,0-1-6,-4 1 0,-1 0 0,1-1 0,0 1 11,2 0 1,-1-1-1,-3 1 1,-2 0-4,-4-1 0,0 1 0,2 0 0,1-1-6,2 1 1,0 0-1,-6-3 1,0 0-282,1 0 1,0 0 0,-5 0 0,0 1 300,2 1 0,1 1 0,-3 0 0,0-1-10,2 1 0,1 0 1,-3 1-1,0 2-18,-2-1 1,-1 0-1,0 0 1,0 0 13,-2-2 1,0 0 0,3-1 0,-1 1-3,-4-1 1,0 1 0,-1 0 0,1-1 0,0 1 0,0 0 0,2 0 1,0 1-2,-2 1 0,-1 0 0,-3-2 0,0 1 3,1 1 1,0 0 0,-2-1 0,0-1-344,2 0 0,0-1 1,-6-1-1,0-1 449,1 0 1,0 0-108,6 0 0,-1 0 0,-5 2 0,1 0 0,0-1 0,0 0 11,-5 0 1,-1-1 0,3-1 0,1 0 7,-1 1 1,0 1 0,7 1 0,1-1-2,-8 0 1,-1-1-1,-2 1 1,0 1-30,0 1 1,1 0 0,4 0 0,0 1 1,-2 1 0,0 0 0,6-1 1,-1 0 0,-7 4 1,-1 0 0,9-1 0,1 1 10,-2 1 0,0 2 0,2-1 0,0 0-34,-2 0 0,0 0 31,1 0 0,1 0-24,-2 0 0,1 0 0,2 0 0,0 0-1,-3 0 0,0 0 0,-1 0 0,0 0-2,3 0 0,0 0 0,3 0 1,0 0-50,0 0 0,-1 0 0,-5 0 0,-2 0 54,3 0 1,0 0-1,1 0 1,1 0-5,2 0 1,1 0 0,0 0 0,-2 0-199,-6 0 1,1 0 0,8-1 0,2 0 196,-1-1 1,0-1-1,2 2 1,0 1 17,-2-3 1,0 1 0,3 0-1,1 2-12,4 0 0,-1 0 0,-2 0 0,-1 0 1,-4 0 0,0 0 0,4 3 1,0 1-29,6 0 0,0 1 1,0-1-1,0 0 39,-2 1 0,-1 0 0,4-1 0,1 0 9,3 1 1,0 0 0,-1 2 0,0-1 3,1-1 0,0 0 1,3-1-1,0 0 23,-1 1 1,1 0-1,4-1 1,2 0-34,0 1 1,1 0-1,0 1 1,-1-1 72,-2-2 0,1-1 0,4 1 0,2-1-100,0-1 0,1-2 0,-44 1-101,-3 0 0,7 0 73,-2 0 0,9 0-95,6 0 0,9-1 544,6-4 1,14-3-912,4-7 0,18 3 507,2-2 0,10 6 0,4-12 0,0 0 0,4 4 0,4 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9:44.4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1 721 7664,'14'0'477,"1"0"-439,0 0 1,-1-5 42,1 0-28,0-6 0,1 2 23,4-5 0,-2-3 56,6-2 1,1 1 8,4-7 0,2 4-52,3-8 1,2 3-49,3-9 0,4-1 66,-4 2 1,4-7-85,1 2 0,-7-7 23,-2 2 0,-11-2-120,-4 12 1,-1 0-94,-4 4 1,1 3 70,-11 2 1,5 4-149,-5 6 100,0 7-24,-5 2 0,-7 7 43,-3 4 1,-1 3 23,1 7 1,-8 1 63,4 4 0,-4 3 15,3 6 1,-6 2 62,-4 3 1,-3 4-51,-1 6 0,5-1 68,-1-4 0,1 3-81,-6-3 0,2-3 32,4-1 1,1 1-18,3-2 1,4 0-24,-4-4 0,4-1 7,1 0 0,6-6-34,-1-3 18,7-4 15,-4-1 0,9-7 12,3-3 1,9-10-10,11-5 0,4-9 73,5-6 1,2 2-68,4-1 1,2-1 24,-3-4 0,2 6 29,-2 3 1,-3 4 8,-6 1 0,-6 7 71,1 3 1,-7 4-61,1 1 1,-2 0 52,-3 0 0,-4 6-69,0 4 0,-7 3 34,2 2 0,1 0-22,-1-1 1,0-4 21,-5 0 0,0 0-43,0 4 0,-5 1-76,0 0 1,-6-5-88,1-1 126,-3 1 0,-1 3-76,-1-3 1,0-3 25,0-7-42,1 6 0,-1-4 50,0 3 0,1-5-100,-1-5 1,5 3 72,0-3 0,5-1-1,-4 1 0,4 0-107,-5 5 46,7 0 177,-4 0 0,2 1-99,0 4 1,0 4 94,5 5 0,2 1-43,3 0 1,-2-1 86,7 1 1,-5 0-58,5-1 0,-2 1 8,2 0 1,3 0-8,-3-1 1,-2-1-15,2-3 0,-1 3 19,6-3 1,-5-4-20,0-1 0,-1-1 87,6 1 1,0-4-79,0 4 0,1-3 104,3-2 1,-2 0-45,2 0 1,4 0 4,2 0 0,2-5-30,3 0 0,-1-8 6,1-2 1,1 0-13,3-4 0,-3-2 11,3 1 1,-3-6-66,-1 1 1,-6 3 55,1-3 1,-7 5-86,1-4 0,-2 6 21,-3-2 1,-4-1-9,0 2 0,-7 4-151,2 5 143,-3 0 1,-9-3-60,-3 3 1,-3 4 69,-1 6 0,-8 1-20,-2 4 0,-2-1 9,1 5 1,-2 1 32,2 5 1,2-2-8,-1-3 1,6 8 6,-2-4 1,-1 4 18,1-3 0,2 1-32,9 4 0,-3-4 23,7 4 0,0-2-17,5 2 1,0-4 5,0 3 0,7-2-5,3-2 1,8-1-1,1 1 0,7-5 0,-1 0 0,3-7 0,1 2 0,-1 1 0,-4-1 0,4 0 0,-3-5 0,-3-2 0,3-3 0,-7-3 0,1-6 0,3-1-70,-3 0 0,2-1 64,-1-4 1,-4 4-8,4-4 0,-5-1-13,-5 2 0,1 4-32,-6 5-126,6 0 134,-9 2-43,4 2 20,-6 6 39,0 6 0,-4 2 1,-1 7 1,-2-4 12,2 4 1,4-4 0,-4 9 0,3-4-11,2-1 69,0 0 0,2 0-55,3-1 0,4-6 54,11-3 0,-2-3-49,6-2 1,3 0 93,7 0 0,-3-7-48,3-2 1,2-1 9,-2-5 1,1 4 17,-6-9 1,1 2 3,-1-2 1,-1 4-19,-4-3 1,-1 4-14,-3 5 1,-9-1 51,4 6 2,-10 0-47,1 5 1,-6 1-28,0 4 0,-6 10-38,-4 10 0,-8-1-39,-2 5 1,-6 2 81,2 9 0,-9 2-98,-1-3 0,-7-1 83,2 1 0,1 0-41,-1 5 0,1-4 22,-1-1 0,3 0-94,7 5 1,6-6 16,3-4 1,-1 2-111,2-2 1,4-4-301,5-6 1,7-6 499,-2 2 0,-3-4 0,0-1 0</inkml:trace>
  <inkml:trace contextRef="#ctx0" brushRef="#br0" timeOffset="260">2308 927 7569,'8'0'115,"-1"0"69,-7 0-723,0-7 539,0-1 0,0-7 0,0 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9:45.9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1 971 7569,'14'0'-429,"-4"0"364,0 0 0,1-2-28,9-3 0,-2-8 209,6-7 0,-4-1 250,5 2 1,-1-4 9,5-7-309,1 1 0,4-5 82,0-1 0,6-5-54,-6 0 1,5-2 37,-5-2 0,1 5-22,-6-1 1,-4 8-51,-1-3 0,-6 6 41,2 5 1,-11-3-150,-4 8 0,-3 4-39,-2 5 0,-2 7-35,-3-2 0,-4 7-38,-11 8 1,2-1 111,-6 11 0,-1 3-49,-4 1 0,-1 11 23,1 4 0,0 3 50,-1 2 0,2 0-26,4 1 0,-4 4 36,4 0 1,2 1-33,3-1 1,-2-3 40,1 3 1,2-5 35,8-5 0,-3 0-54,3-9 0,4 1-43,1-12 1,3 1 18,2-5-95,0-7 0,2-3 110,3-10 0,8-5-18,6-10 0,6 3 20,-5-8 0,6 1-7,-2-6 1,4 6 55,1-1 1,1 7-64,-1-1 1,-1 2 107,-4 3 1,-1 5-93,-3 4 0,-4 4 184,4 1 1,-9 1-96,-1 4 0,-7 4 13,2 5 1,2 3-11,-2 2 0,0-3 13,-5 4 1,1-2-46,4 2 0,-3-4 16,3 4 0,-2-9-70,2-1 0,-4-5 63,4 5 1,3-7-63,2 2 0,-2-4 46,2-1 0,0 0-41,5 0 0,-1-5 49,1 1-18,0-8 0,0 6 6,-1-4-8,1-3 1,-2 9-9,-3-5 8,3 5 0,-10-2-41,7 6 39,-7 0 0,5 5-29,-3 0 1,-3 6 9,3-1 1,-2-2-12,2 2 14,-3 0 1,11 4 3,-4 1 1,0-2-31,0-3 26,1 3 0,5-7-15,0 4 0,1-3 13,4-7 1,-4 0 47,3 0 1,-2 0-10,-3 0 0,6-2 5,0-3 1,4-1-1,-4-4 0,4-3-25,-4 3 0,-1 2 40,-4-2 1,0 0-30,0-4 1,-1 1 52,1 3 0,-2-3-41,-3 3 1,-2 2 80,-3-2 0,-3 5-65,2-5 1,-4 5 11,-4-4 0,-5 5-57,-5-1 1,-3-1 39,-2 1 1,-4 0-110,-7 5 0,6 0 99,-1 0 0,1 5-184,-5 0 159,6 0 1,-5 1 1,10-2-319,-7 5 1,8 1-110,-3 5 1,4-5 413,1-1 0,0 1 0,1 5 0</inkml:trace>
  <inkml:trace contextRef="#ctx0" brushRef="#br0" timeOffset="440">1382 882 8046,'-9'14'12,"-1"-5"1,5 4-6,-5-3 1,5 3 66,-5 2 1,5 0-158,-4-1 1,5 1 59,0 0 0,2-1-39,2 1 1,0 0 33,0 0 0,2-6-22,2 1 1,5-7 41,5 2 0,1-3 1,0-2 0,-1 0 7,1 0 0,5-7 0,-1-2 1,6-4 4,-6-2 1,6 0-5,-6 0 1,8-4-3,-3-1 0,-1 1 3,1 4 0,1 0 5,4 1 1,2 5 28,4 4 0,-9 4 3,3 1 0,-9 0 57,-1 0 1,-4 1-79,-5 4 1,1 8-12,-6 7 1,-1 5 20,-9-6 0,1 7-109,-5-1 0,-1 1 105,-5-2 1,0 4-325,1-3 1,-4-4 299,3-2 0,-10 4 0,9 0 0</inkml:trace>
  <inkml:trace contextRef="#ctx0" brushRef="#br0" timeOffset="1285">2279 824 7569,'-10'0'-208,"0"0"190,1 0 0,-6 5 0,0 1 279,1 2 0,-1-3-79,0 5 1,0 0-214,1 4 1,-1-4-34,0 0 1,2 1 111,3 9 1,-3-4-90,4 4 1,2 1 73,2-1 0,-1-1-94,1-4 120,0 6-59,5-4 1,0 4-83,0-6 0,1-6 91,4 1 1,4-2-50,5 2 0,6-3 35,-1-7 1,8 0 4,-3 0 1,4 0 34,1 0 0,1-2-30,-1-3 1,0-5-10,1-9 1,-1 2 10,1-2 1,-1-2-8,0 1 1,-4 0 8,-1 6 0,-6-1-68,2 0 42,-10 1-11,3 5-38,-12 3 1,4 8 56,-10 2 0,-1 5-102,-4 5 0,-3 6 55,3 0 0,-3 1-10,-2-2 1,7-2 27,3 2 1,-1 3 27,1-3 0,0 1 26,5-6 1,5-4 6,0 0 0,11-5 120,-1 5 0,5-7-91,-1 2 0,4-3 8,6-2 1,-4-2-23,-1-3 1,1 2-5,4-7 0,1-2-2,-1-7 0,0 3-8,1-4 1,-7 4 20,-4 1 1,-2 0-4,-3 1 1,-5-1 116,-5 0 0,-2 0-83,-2 1 0,0-1 57,0 0 1,-8 1-61,-7-1 0,-3 5-95,-11 0 1,3 2 93,-9-2 1,4 4-221,2 6 0,4 0-104,1 0 1,-1 0-107,-4 0 0,0 8-306,-1 7 664,1-1 0,6 8 0,2-8 0</inkml:trace>
  <inkml:trace contextRef="#ctx0" brushRef="#br0" timeOffset="1885">3234 838 6974,'-14'2'-446,"-1"1"723,0 2 1,-1 5-20,-4-5 1,2 6-221,-6-1 0,1 3 99,-1 2 0,-3 0-135,8-1 1,-6 6-68,6-1 0,-1 6 104,5-5 0,2 4-96,4-4 1,0 4 75,5-4 1,2 1-67,-3-1 1,5-9 25,5 4 1,5-6-29,9 1 1,-1-3 41,7-7 1,1-2 0,8-3 0,-1-3 61,6-7 1,-6 1-48,1-1 1,-3-5-9,-2 1 1,-1-7 8,-3 1 0,-4 2 117,-6-1 1,-2 4-106,-3-4 1,-4 6 108,-6-2 0,0 4-49,0 1 1,-6 2-148,-4 3 1,-10-1-39,-4 6 0,-6 2-209,-4 8 0,-4-1-264,-6 11 577,7-3 0,-6 9 0,6-6 0</inkml:trace>
  <inkml:trace contextRef="#ctx0" brushRef="#br0" timeOffset="2168">3705 236 7569,'0'21'-1184,"0"-5"1530,0 4-132,-7 3 1,-1-5-200,-7 6 1,1 1 41,-1 4 1,-1 0-95,-4 1 0,4 4 74,-4 0 1,-1 7-97,1-2 1,-4 4 69,4 1 0,-1 2-184,1 3 1,2-3 18,-6 3 0,6-2-15,-2 2 0,6-3-113,4 3 282,-3-10 0,11 3 0,-4-4 0</inkml:trace>
  <inkml:trace contextRef="#ctx0" brushRef="#br0" timeOffset="2487">3675 1132 7569,'23'-6'0,"-3"3"-335,-10-7 308,3 6 1,-7-4 0,6 5 168,-2-2 1,-2-6-38,1 1 1,0-2-10,-4 3 1,-2-4 21,7 3-37,-7-3 0,3-2 0,-6 0-8,0 1 0,-6-1 57,-4 0 0,-5 7-181,-4 3 0,-2 4 39,-4 1 1,-6 1-102,7 4 0,-8 5-1,8 9 1,-2 3 39,1 2 1,4 6 71,6-1 0,1 0-6,-1 6 1,7 1 75,3-2 0,3 0-79,2-4 1,9-3 152,5-2 1,9-1-73,11-9 1,4 3 178,6-8 0,7-4-94,3-1 1,-2-5-218,2-5 1,-2 2-280,2-7 0,1 2 178,-6-2 1,-6-1-975,-9 6 1137,-9-6 0,2 9 0,-4-5 0</inkml:trace>
  <inkml:trace contextRef="#ctx0" brushRef="#br0" timeOffset="6780">4763 1470 8244,'-6'-8'580,"4"-5"0,-9 3-424,6-9 1,-7 2 5,2-2 1,2 1-51,-2-2 0,7-3 58,-2-6 1,-1-7-22,1-3 1,0-5-46,5-5 1,0 1-150,0-5 0,0-1-16,0-5 0,0 0 111,0 0 0,2-4-229,2-1 0,5-3 78,5 8 1,3 4-510,2 10 0,4 8 276,7 3 0,4 11-997,0 8 1331,0 7 0,2 1 0,2-1 0</inkml:trace>
  <inkml:trace contextRef="#ctx0" brushRef="#br0" timeOffset="8122">5189 927 7589,'10'-15'392,"0"0"0,-5 0-405,5 1 0,-2-1 86,2 0 0,3-1-97,-3-4 0,3 2 80,1-6 1,1 4-50,0-4 1,4 6 52,1-2 1,6-1 1,-1 1 0,-3 6-36,3 4 0,-7 7 25,1-2 0,-2 3-59,-2 2 0,-6 7 64,1 2 1,-7 11-169,2 5 1,-3 2 94,-2 3 0,-2 1-111,-3 3 0,2-3 1,-7 3 1,7-4 69,-2-6 1,4 2 19,1-6 0,0 0-13,0-6 0,0 1-27,0 0 34,0-7 1,1-3-10,4-10 0,-2-3 17,7-7 1,2-1 46,7-4 1,-3-3 8,4-6 1,-4 6-53,-1 3 0,0-1 96,-1 2 0,1 1-54,0 8 1,0-2 83,-1 7 1,1-4-89,0 4 213,-1 0-148,1 11 1,-5 3-58,0 5 1,-7 1-48,2 0 1,-4-1 69,-1 1 1,0 0-86,0-1 0,0 1 68,0 0 1,0-5-74,0-1 43,0 1-143,0-2 89,0-1 0,0-9-5,0-3 1,2-3 46,3-6 0,2-1-9,2 0 1,4 0 73,-3 1 0,-2-1-70,2 0 1,-2 6 226,2-1-135,3 6 39,-5-2-79,7 6 1,-5 5 44,0 0-86,-7 6 0,5-3 40,-3 7 1,-3-5-122,3 0 1,-4-5 105,-1 4 0,2 0-142,3 0 109,-4 4 14,12-4 1,-9 4-1,5-4 0,0 0-1,0-5 0,5-2 29,-5 3 1,4-2-31,2 2 0,0-3 122,-1 3 0,1-4-105,0-1 0,0 0 45,-1 0 0,1-1-36,0-4 0,-6 3 5,1-3 5,0-3 1,0 6-51,0-2 1,-5-3 20,4 2 17,-5 0 1,4 5-64,-3 0 48,-4 0 0,7 0 9,-3 0-6,-3 0 0,9 7 54,-6 3 1,2-2 12,-2 2 9,3-1-40,7 6-18,-1 0 0,1-5 2,0-1 4,-1-5 0,1 2 1,0-6 0,1 0-6,4 0 0,-4-2 37,4-2 0,-2 0-20,1-5 1,-2 4 1,2-5 0,-2 2 60,-3-2 0,1-3-65,0 3 0,-1-1 28,1 1 1,-5-3-16,0 3 0,-5-3 16,4-2 0,-5 0 39,0 1-5,-2-7 1,-2 4-75,0-2 1,-6 9-1,-4 5 0,-3-2 8,-2 2 0,-5 1 13,1 4 1,-7 1-128,1 4 0,4 3 75,1 7 1,2 0-113,-1-1 0,4 1 31,0 0 0,1-1-541,4 1 1,3 0 629,2 0 0,-3-1 0,0 1 0</inkml:trace>
  <inkml:trace contextRef="#ctx0" brushRef="#br0" timeOffset="8597">7100 750 7569,'0'-8'-415,"0"1"0,-1 7 721,-4 0 1,2 0-161,-7 0 0,0 0-11,-5 0 0,1 0-33,-1 0 0,0 0 36,0 0 0,1 7-115,-1 3 1,0-2 105,1 2 0,-1 0-142,0 4 0,1 1 32,-1 0 0,5 4-48,0 1 0,7 4 3,-2-4 1,3 6 44,2-1 1,0-4-8,0-2 0,7 1 18,3-5 0,4 1-20,6-11 0,-2 0 17,7-5 0,-6 0-44,6 0 0,-3-7 37,3-3 0,1-3 1,-6-1 0,-1-6-9,-4 1 0,0-8 9,-1 3 1,-1-2 100,-3 1 0,-3-1-98,-7 7 0,0-3 4,0 3 0,0 2 14,0-2 0,-7 4-92,-3 5 1,-3-1-42,-1 6 0,-1-5-174,0 5 1,1 0-352,-1 5 1,0 2 67,1 3 548,-1 3 0,7 13 0,1 2 0</inkml:trace>
  <inkml:trace contextRef="#ctx0" brushRef="#br0" timeOffset="8895">7335 0 7569,'9'10'-284,"-4"0"272,-4 0 1,-1 6 0,0 2 408,0 2 0,0 4-249,0-4 1,-5 6 5,0-1 1,-4 2-107,4 3 1,-7 1 47,2 3 1,2 4-131,-2 6 0,7 0 96,-2 0 1,-1 5-176,1 0 1,0 0-99,5-5 0,-2-5-105,-3 0 0,4-6-37,-4 1 0,3-4 353,2-6 0,0 4 0,0-5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19:55.8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0 897 7569,'8'-7'834,"0"-3"-596,-3-9 1,-3 2-106,3-2 1,1 1-106,-1-2 0,2 2-67,-2-6 0,-4 4 54,4-4 0,-3 1-155,-2-2 0,0 3 101,0 2 0,0 4-386,0-4 0,0 9 4,0 1 421,0 6 0,6-2 0,3 6 0</inkml:trace>
  <inkml:trace contextRef="#ctx0" brushRef="#br0" timeOffset="419">382 603 7569,'8'-8'-86,"-1"-5"342,-7 11-73,0-5 1,-2 2-86,-3 1 0,2-1 54,-7 5 0,2 1-178,-2 4 1,-3-2 67,3 7 1,2-5-107,-1 5 1,5 0 1,-1 4 1,-1 3-17,1 2 1,0-2-3,5 2 1,0-1 101,0 2 0,2-4-43,3 4 0,-2-4 34,7-1 0,-1-2-1,6-3 0,0 1 0,0-6 0,4 0-8,1-5 0,4 0 12,-4 0 0,4-2 1,-4-3 1,1 2 58,-1-7 0,-4 1-58,4-6 0,-4-1 46,-1-4 1,-7 4-38,-3-4 0,-4 2 33,-1-2 1,0 4-31,0-4 1,-6 3 3,-4-3 0,-5 5-39,-4 1 0,1 0-86,-7 10 1,6-3-189,-6 2 1,7 3 113,-1-2 1,2 8-707,3 6 871,-1 3 0,0 2 0,1 0 0</inkml:trace>
  <inkml:trace contextRef="#ctx0" brushRef="#br0" timeOffset="842">926 617 7569,'0'-8'22,"0"2"1,-2 6 191,-2 0-54,2 0 1,-11 0-82,3 0 0,-5 0 96,-4 0 0,1 5-179,-7 0 1,7 6 41,-1-1 1,1 3-82,-2 2 1,9-1 70,-4 1 1,5 0-87,0-1 1,4 1 31,6 0 1,0 1-49,0 4 0,2-4 13,2 4 0,6-9 82,10-1 1,-2-2-43,6 2 0,1-4 31,4-6 0,-4 0-36,-1 0 1,-1-6 53,2-4 0,2-3 2,-2-2 1,-4 1 75,-1-1 1,-4 0-89,-1 0 0,-6 1 38,1-1 0,-6 0-26,0 1 1,-2-1-17,-2 0 0,-6 2 21,-4 3 0,-8-3-55,-2 4 1,-1 0 5,1 0 1,2 5-251,-6-1 1,6 4-106,-2 1 0,1 1 369,4 4 0,-9 3 0,7 7 0</inkml:trace>
  <inkml:trace contextRef="#ctx0" brushRef="#br0" timeOffset="1295">1426 632 7569,'0'-8'-325,"0"1"1,-2 7 680,-3 0 0,-3 0-222,-7 0 1,-4 0-41,-1 0 1,-4 2-31,4 3 20,-6-3 1,8 9-114,-6-6 0,6 6 93,-2-1 0,4-2-80,1 2 1,0 0 52,1 5 0,5-1-87,5 1 1,-3 0-15,2-1 0,0 1 38,5 0 0,5 0-8,0-1 1,6-1 45,-1-3 1,10 2-22,4-8 0,-1 6 12,2-5 0,-1 0-20,6-5 1,-1-2 12,0-3 0,-4 2 24,-1-7 1,-4 6 34,4-6 0,-6 0 113,2-5 1,-5 1-159,-5-1 0,1-1 0,-6-4 0,5 2 33,-5-7 0,-1 3 0,-4-3 1,0-1-25,0 6 0,-6-4 24,-4 4 0,-5 1-129,-4 4 0,-4 2-40,-6 3 1,4 4-118,1 6 1,-1 1-37,-4 4 0,1 8-450,3 7 729,4 6 0,0-3 0,-2 6 0</inkml:trace>
  <inkml:trace contextRef="#ctx0" brushRef="#br0" timeOffset="2478">1705 632 6264,'0'-8'337,"0"1"334,0 7-461,0-6-42,0 4 0,-1-4 98,-4 6-166,3 0 1,-6 0 122,3 0-5,3 0-65,-11 0-50,5 0 1,-7 0-98,1 0 0,4 5 26,0 0 16,0 6-76,-4-3 1,0 7 51,5 0 0,1-1-71,3 1 0,3 0 84,-3-1 1,3 1-57,2 0 1,0-1 35,0 1 1,0 0-62,0 0 0,7-1 33,3 1 0,3-2-8,2-3 0,-1-2 4,1-3 1,1-4 13,4 4 1,-4-3 12,4-2 0,1-5-14,-1 0 1,1-6 33,-2 1 0,4-3-30,7-2 1,-6-1 154,1-4-144,-7 4-39,3-5 1,-6 1 3,-1 1 0,-6-3 0,-3 3 0,-3 2 30,-2-2 0,0 1-18,0-2 0,-11 4 11,-4-4 1,-8 6-124,3 4 0,-6-2 70,2 7 0,-4-4-128,-1 4 1,1 1-364,3 9 1,-2 0 542,2 10 0,4 3 0,0 11 0</inkml:trace>
  <inkml:trace contextRef="#ctx0" brushRef="#br0" timeOffset="3229">2073 1088 7569,'14'-8'0,"-4"-5"-183,0 3 271,0-3 0,3-4 0,-2-2 196,-1-6 1,0-2-116,5-3 1,-6-6-11,1-3 1,-5-3-74,5-3 1,-7 0 75,2-4 0,-3 0-204,-2-10 1,-2 2 71,-3-12 1,-3 7-262,-7-2 1,-1 9-100,-4 1 0,-3 7-701,-6-2 1031,0 9 0,-7 4 0,-2 7 0</inkml:trace>
  <inkml:trace contextRef="#ctx0" brushRef="#br0" timeOffset="4136">559 941 9330,'-9'0'516,"3"0"-732,6 0 1,0-7-1,0-1 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0:24.3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515 177 7569,'8'-6'0,"0"2"-910,-3-5 614,-3 5 1,4-4 1104,-6 3-240,0 4-227,0-6 1,-6 14-189,-4 2 1,2 1-29,-2 5 1,0-4-6,-4 9 0,-6 3-100,0 1 1,-4 6 106,4 4 1,-6-1-165,2 6 1,1-2-26,-2 3 1,1 2 69,-6-3 1,8-1-102,2 1 0,-1-6 68,1 1 0,1-5-50,4-4 1,0-4 34,0-6 0,6 0 59,-1-1 0,5-6-43,-5-3 127,7-3 1,-9-9-25,8-2 1,-1-4 48,5-2 0,-2-6-60,-3-4 0,4-3-18,-4-1 0,3 0-115,2-1 0,0 1 121,0-1 0,-2 1-495,-3 0 1,4 4-53,-4 1 490,-3 6 0,6-4 0,-4 8 0</inkml:trace>
  <inkml:trace contextRef="#ctx0" brushRef="#br0" timeOffset="467">780 589 7569,'-15'0'-345,"5"0"-54,0 0 0,-1 0 553,-9 0 1,4 5-46,-4 0 1,2 1-70,-1-1 0,2 3 25,-2 7 1,1 0-14,-2-1 0,4 1-46,-4 0 1,4-1-4,1 1 0,7 5-56,3-1 1,4 1 93,1-5 1,8-2-27,7-4 1,1 3-3,8-7 1,1 0 76,4-5 0,2 0-65,4 0 1,-4-2 33,3-3 1,-3-8-6,-2-7 0,-4-1 9,-1 2 0,-7 1 96,-3-7 0,-1 6-102,-8-6 1,0 5-26,-5-4 1,0 6 32,0-2 0,-11 4-164,-4 1 1,-9 2 96,-1 3 0,-1 4-332,1 6 0,-1 0-29,7 0 0,-6 2 363,6 2 0,-1 11 0,5 8 0</inkml:trace>
  <inkml:trace contextRef="#ctx0" brushRef="#br0" timeOffset="845">1147 589 6504,'-15'0'131,"1"0"0,-1 1-170,0 4 0,-1 2 87,-4 3 1,4 3-72,-4-4 1,4 5 65,1 0 0,1 1-75,-1 0 1,2-1 55,3 1 0,4 0 1,6-1 0,0 1 60,0 0 1,11 0-67,4-1 1,9-6 66,1-3 1,4 2-52,5-2 0,-3 0 66,4-5 1,1-7-49,-2-3 0,-5-4 14,-4-6 1,-2 2-27,1-6 0,-2 1 5,-8-2 0,1-1-34,0 6 0,-7-1 35,-3 2 1,-5 4-123,-5 0 0,-3 2 68,-7 8 0,-5-5-132,1 6 1,-6 0-68,6 9 0,-8-2-77,3 7 1,3 0 74,1 5 0,-1-1 208,1 1 0,1 0 0,4 0 0,0-1 0</inkml:trace>
  <inkml:trace contextRef="#ctx0" brushRef="#br0" timeOffset="1353">1338 662 7569,'30'-6'-581,"-1"4"1,5-9 522,1 6 0,1-5 303,-2 5 1,-3-5-129,3 5 1,-8 0 106,-1 5 1,-7 0-278,1 0 202,-2 0-204,-9 0 101,-2 0 1,-6 7-68,0 3 0,-1 3 97,-4 2 1,2-2-174,-7-4 0,2 9 61,-2-3 0,-2 3-55,7-3 0,1-1-39,4 1 99,0 0 1,0 0 23,0-1 1,6-6 5,4-3 0,8 2 31,1-2 0,3 0-40,-3-5 0,-1-2 19,7-3 0,-7 2-9,1-7 1,3 0 51,-3-4 0,1 0-42,-6 5 0,1-4-13,0 3 0,-5 2 5,-1-2-5,-5 7-13,2-4 20,-6 7 1,0 7-93,0 2 85,0 4 1,-1 2-3,-4 0 0,3 0-2,-3-1 1,4 1 51,1 0 0,6-2-9,4-4 1,5 3 86,4-7 1,-1 0-27,7-5 1,4 0-57,5 0 0,1-2 31,-6-3 1,0-3-25,1-7 1,-2 1-3,-4-1 1,-3 0 3,-6 1 1,0-1-3,-1 0 1,0 0 15,-5 1 0,-2-1-8,-7 0 1,-2 2-112,-3 3 0,-4-1 99,-11 6 1,-3 0-133,-6 5 1,-7 0 71,-3 0 1,3 2-193,1 3 1,4 3 60,2 7 0,1-1-212,4 1 359,2 6 0,8-4 0,-1 4 0</inkml:trace>
  <inkml:trace contextRef="#ctx0" brushRef="#br0" timeOffset="1625">2867 60 7569,'10'0'-211,"0"0"34,-7 0 1,2 0 244,-10 0 1,2 6 76,-7 4 1,-5 3-195,-5 2 0,-6 1 107,2 4 0,1-2-96,-2 6 0,3 1 75,-3 4 0,-1 0-69,6 1 1,-4 4 10,4 0 0,-1 7-77,1-2 0,4-3-161,-4-1 0,9-4 94,1-2 1,5-1-17,-4-4 1,5-2 180,-1-8 0,4 7 0,1 2 0</inkml:trace>
  <inkml:trace contextRef="#ctx0" brushRef="#br0" timeOffset="2562">2691 736 7569,'21'0'-223,"-5"0"0,5 0 258,-6 0 1,1-5 113,4 0 1,-4-7 26,4 3 0,-4-3-12,-1 2 0,0-3-55,-1 4 0,-4-4-127,0-2-104,-7 0 111,4 0 38,-7 1 0,0 4-120,0 0 0,-7 7-38,-3-2 0,-3 3 99,-1 2 0,-8 2-60,-2 3 1,3-2 35,1 7 0,-1 0 12,1 4 1,1 1 19,4 0 0,0 4-1,1 1 1,5 0 23,4-6 1,-1 1-20,1 0 0,0-1 44,5 1 0,7 0-38,2 0 0,6-6 72,5 1 0,3-7-14,6 2 1,0-3 92,1-2 0,4 0-126,0 0 1,2-2 16,-1-3 0,-4-3 43,3-6 0,-3-3-31,-2-2 0,6-4-25,-1-7 0,0 1 29,-4 0 1,6-6-16,3 1 0,8-7 28,2 2 1,0-5 0,-5-5 1,-1 3-69,-4-3 0,-3 3 47,-7 2 0,-6 7-40,-3 2 1,-4 4 37,-1 2 1,-7 6-85,-3 3 0,-4 4 96,-1 1-160,0 7 1,-3 2 38,-7 6 1,1 0 33,-11 0 1,-3 6 22,-1 4 1,-4 5-9,-2 4 1,-1 4 37,-3 7 1,3 6-34,-3 3 1,3 3 0,1 2 0,1 0 8,0 1 0,6-1 3,3 0 1,4 0-22,1 0 0,2-7-4,3-2 0,4-4 7,6-2 1,0-1-4,0-4 0,6-2 12,4-8 0,8 1-5,2 0 1,6-7 18,-2-3 1,4-3-18,1-2 0,6 0 24,-1 0 0,10 0 1,-5 0 1,2-2 6,-7-3 0,-4-2 31,-1-2 0,-1-4 8,-8 3 0,-1-3 18,-4-2 1,-5-5-56,-1 1 0,-5 4-2,1 5 1,-4 1 9,-1-6 0,0 5-66,0 0 0,-6 7 64,-4-2 0,-3 3-71,-2 2 1,-6 0 25,-4 0 1,3 4-85,-3 5 1,5-2 84,-4 13 0,6-7 1,-2 6 1,4-2 4,1-3 0,2 1-8,4 0 0,2-1 56,7 1 1,3 0-49,7 0 1,1-6 83,14 1 0,-1-7-43,6 2 1,-1-1 5,1 0 1,-1-2 77,0 3 0,-4-5-54,-1-5 0,-1 2-56,2-7 1,-2 5 33,-4-5 1,-2 5-62,2-4 1,-1 5 59,2-1 0,-4 4-68,4 1 0,-4 0 67,-1 0 1,-1 0-4,1 0 1,5 0 45,-1 0 0,7 5-65,-1 0 0,4 0 109,6-5 1,-3 0-85,8 0 1,-6 0-61,5 0 0,-6 0 68,1 0 1,-3-2-304,-2-3 1,1 3 40,-1-3 222,1 4 0,-1 7 0,0 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0:31.9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1 295 7569,'8'0'336,"-1"0"983,-7 0-1391,0-7 87,0 6-80,0-6 177,0 0-695,0 6 0,0-7 583,0 3 0,6-3 0,2-7 0</inkml:trace>
  <inkml:trace contextRef="#ctx0" brushRef="#br0" timeOffset="143">45 30 7569,'-10'0'-278,"0"0"73,7 0 2506,-3 0-2359,-1 0 1,5-6 237,-4-3-180,6 1 0,6 2 0,3 6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0:27.9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0 839 7575,'10'-5'274,"0"0"1,0-5-73,4 5 0,3-8-25,2-1 0,-1-3-83,7-7 1,-6 2 30,6-7 1,-7 3-101,1-8 0,3 3-95,-3 1 63,1 1 1,-6 4 49,1 1 0,0 6 11,0-2 1,-6 4-315,1 1 0,-5 5-14,5 1-44,-7 5 186,4-2 0,-7 12 58,0 4 0,0 3 19,0 2 1,-5 5 18,0-1 1,0 6 97,5-6 1,2 2-102,3-1 0,3 1 131,6 4 0,8-4-61,2-6 1,4-5 76,1-1 0,2-5-4,4 0 0,-4-4-22,3-4 1,2-6 7,-2-10 1,0-1 6,-4-4 0,-1-2 46,1 2 0,-3-3-76,-2-1 1,1 0 21,-6-1 1,-1 2-7,-4 4 0,0-2-129,-1 6 1,-4 1 58,0 4 0,-7 0-207,2 1 186,-3 5-185,-2 3-130,-7 6 0,1 1 116,-4 4 1,-2-1 206,8 5 0,-8 8 0,4 6 0</inkml:trace>
  <inkml:trace contextRef="#ctx0" brushRef="#br0" timeOffset="437">1338 589 7392,'8'-10'-432,"-3"0"504,-3 7 1,-2-5 379,0 3-315,0 3 1,-7-4-130,-3 6 0,-5 0 73,-4 0 0,-2 1-98,-4 4 0,-3-1 32,4 5 1,1 3-10,-1 7 1,4-1-65,-5 7 0,7-5 92,-1 4 0,4-4-48,5 4 1,4-6 28,6 2 0,0-4 109,0-1 0,11-1-100,4 1 0,9-5 49,1 0 0,8-7-9,1 2 0,7-5 12,-2-5 0,-3-3-11,-2-7 0,-4-4 2,-6-1 1,-3-5 2,-6 6 1,0-11-15,-1 6 1,-4-7-47,0 6 1,-7 3 41,2-3 1,-10 7-124,-5-2 1,-3 9-30,-1 1 0,-3 7-139,-2-2 0,-4 3-19,-6 2 0,4 7 83,1 3 0,4 3-765,-5 2 940,7 6 0,-9 2 0,4 6 0</inkml:trace>
  <inkml:trace contextRef="#ctx0" brushRef="#br0" timeOffset="929">1500 692 6786,'9'5'-180,"1"0"502,-7 6 84,4-3 1,-5 7-269,2 0 0,-2-6-217,3 1 1,-2-2-35,2 2 78,3 3 1,2-9 35,0 5 0,0-5-5,4 0 1,3-2 38,2-2 1,3 0-19,2 0 1,4-2 4,-4-2 1,-1 0-1,2-5 1,-7-1-7,1-5 1,-2 5-18,-3 0-8,-6 7-24,-1-3 0,-9 6 49,-3 0 1,-1 1-62,-4 4 0,-3-2 44,3 7 1,2 0-12,-2 5 0,7-1 4,-2 1 1,3 0 7,2 0 0,2-6 28,3 1 1,5-5 67,9 5 1,-1-7 22,7 2 1,-1-3-55,6-2 1,-1 0 59,1 0 1,-6-7-46,1-3 0,-3 2 12,3-2 1,-2-4-25,-4-6 0,-1-1-3,7 1 1,-9 4-7,-1-4 1,-2-1-6,-8 1 0,0 1-91,-5 4 1,-2 0 52,-3 1 1,-8 6-103,-6 3 0,-8 3 70,3 2 0,-2 0-160,1 0 1,-2 7 43,2 2 1,-3 4-169,-1 2 1,6 0-23,3 0 322,4-1 0,-5 7 0,-2 2 0</inkml:trace>
  <inkml:trace contextRef="#ctx0" brushRef="#br0" timeOffset="1226">2837 104 7569,'8'-7'-60,"-1"6"301,-7-6-165,-7 7 1,-1 2 66,-7 3-84,1 3 0,-1 2 46,0-1 1,1 6-11,-1 5 1,-1 4-55,-4-4 0,4 6-69,-4-2 1,-3 9-103,-1 1 0,1 7 70,-2-2 1,1-1-71,-6 1 0,8-1 14,2 1 1,4 2-279,1-7 0,7-1 394,3-9 0,3 4 0,2-5 0</inkml:trace>
  <inkml:trace contextRef="#ctx0" brushRef="#br0" timeOffset="2286">2675 662 7569,'9'9'-976,"4"-1"970,-4-3 1,0-4 314,0 4 1,1 2 61,5-2-269,0 0 1,-4-5-75,4 0 0,-4-2 86,9-3 0,-4-2-80,-1-2 0,1-4 76,4 3 0,-4-8-104,4-2 0,-6 1 194,-4 4-213,3 0 1,-11 1-4,3-1 0,-5 5 29,-5 0 1,-3 7-108,-7-2 1,-5 3 71,1 2 0,-6 0-96,6 0 0,-1 7 64,5 3 0,-4 4-24,-1 6 0,1-2 45,4 7 1,5-6 15,0 6 1,7-7 23,-2 1 0,4 2 5,1-1 1,0 0 42,0-6 0,6-4-60,4 0 1,8-5 74,1 5 1,3-7-60,-3 2 1,-1-4 62,7-1 1,-1 0-44,6 0 0,-1-6-14,0-4 0,2 2 6,4-2 0,-3-1-1,8-9 0,-6 2-34,5-6 1,-5-1 29,6-4 0,-3-1-11,2 1 0,4-2 5,-4-3 1,3 1 5,3-6 1,-1 6-7,0-1 0,-5 1 26,0-1 0,-6 3-19,1-4 1,-8 4 4,-1 2 1,-7 5-44,1-1 0,-7 2 36,-2-1 1,-7 1-171,2 3 105,-4 4-31,-1-5 0,-6 12 63,-4 5 0,-5 2-63,-4 2 0,-2 6 72,-4 4 0,-6 5-4,6 5 1,-10 2 41,5 8 1,-4-1-54,0 1 1,3 1 24,-4 3 1,4-1-12,2 6 0,4-5 8,1 5 0,6-1-1,-2 1 0,4 4-65,1-4 1,2-2 62,3 3 0,4-8-5,6 2 1,0-4 23,0-6 0,6-1-30,4-3 1,5-9 40,4 4 1,3-5-32,2 0 0,6-4 72,-1-6 1,2 0-17,8 0 1,0-6 1,5-4 1,-1-3-43,-4-2 1,0 0 3,-9 1 1,7-1 21,-7 0 0,-4-4-9,-7-1 0,1 0 40,-5 6 0,3-1-6,-9 0-91,-2 1-5,0-1 9,-7 0 1,-2 7-38,-3 3 0,-3 4 72,-7 1 1,-4 0-108,-1 0 1,-1 1 45,1 4 0,4 3 11,-4 7 0,2 0 5,-1-1 1,4 3 21,0 2 1,1-2-1,4 2 0,2 2 8,-2-1 0,7 0 33,-2-6 0,5 1-43,5 0 1,3-2 35,6-3 0,3 1-27,2-6 0,4 0 128,7-5 1,-1 0-72,0 0 0,1 0-28,-1 0 0,-4-5-12,-1 0 1,-4-6-2,4 1 0,-6-5-32,2-5 1,-4 6 40,-1-1 0,0 0-53,-1 6 0,-4 0 50,0 0-43,0 5 20,4-2 1,1 7 2,0 4 1,-5-1 20,-1 5 1,3 1 2,7 5 0,-6 0 41,7-1 0,-5-4 7,9 0 0,-4-5 24,4 5 0,-4-7-62,4 2 0,1-4 29,4-1 1,-4 0-20,-1 0 0,1 5-36,4 0 1,-4 0-59,-1-5 1,2 2-156,9 3 0,-4-2-55,3 7 0,4-2 263,1 2 0,3 9 0,2-2 0</inkml:trace>
  <inkml:trace contextRef="#ctx0" brushRef="#br0" timeOffset="3343">5571 912 7912,'8'-6'0,"-1"-2"0</inkml:trace>
  <inkml:trace contextRef="#ctx0" brushRef="#br0" timeOffset="3518">5615 618 7569,'-8'0'435,"2"0"1,4 0-323,-3 0 1,3-1-519,-3-4 0,4 2 405,1-7 0,0 0 0,0-5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0:52.2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1999 7569,'6'8'59,"-4"-1"-103,11-7 276,-11 0-75,11 0-29,-5 0 1,7 0-18,-1 0 1,1-2 16,0-3 0,-1-3-4,1-7 0,5 1-54,-1-1 1,6 0 49,-6 1 0,7-8-85,-1-2 1,3-6 64,1-4 1,1 2-63,-1-8 1,-6 8 11,-4-3 1,-2 4-123,-3 2 1,-5 1-102,-4 4 0,-4 2 63,-1 8 1,0-1-48,0 0 0,-6 7 36,-4 3 1,2 4 19,-2 1 1,0 0 22,-5 0 0,1 0-14,-1 0 1,0 6 70,1 4 0,-1 3 14,0 2 0,0 4-20,1 1 1,-1 6 100,0-1 1,6 2 7,-1 3 0,2-1-96,-2 1 1,-2-1 50,7 0 0,1 1-30,4-1 0,-5-4 19,0-1 0,-2-1-50,2 1 0,2 3-69,-7-8 1,5 2-77,-4-1 149,5-4 1,-4 6-85,3-8 64,4-6 0,-4-1-11,10-7 0,-2-2 11,7-3 1,4-3 80,6-6 0,1-3-49,-1-2 0,-2 2 5,6-2 1,-6 2 9,2 3 1,1 1 8,-1 3 1,-1-2 42,-4 8 0,0-1-57,-1 5 0,1 0 101,0 0 0,-5 6-90,-1 4 1,-5 3 49,1 2 1,1 4-24,-1 1 0,5 4 7,-5-4 0,6 1 3,-1-1 0,8-4-12,1 4 1,3-6-185,-3-4 0,4 2 57,7-7 1,-6 0-711,1-5 799,-8 0 0,11 0 0,-5 0 0</inkml:trace>
  <inkml:trace contextRef="#ctx0" brushRef="#br0" timeOffset="347">1367 2278 7569,'-15'0'0,"6"0"-2,-1 0 0,0 0 37,-5 0 141,1-6 0,-1 3 123,0-7 0,0-5-104,1-4 1,-1-6-1,0 5 1,2-6-67,4 2 1,-3-6-98,7-4 0,0 3 110,5-3 1,0-4-120,0-1 1,12-3-573,2-3 390,4-5 0,4 4-626,2-3 0,9 3 785,1 2 0,7 0 0,-4 0 0</inkml:trace>
  <inkml:trace contextRef="#ctx0" brushRef="#br0" timeOffset="-8713">162 632 7333,'6'8'15,"2"-1"1,2-7 101,0 0 1,0-2-24,5-3 0,1-1-58,3-4 1,-2-3 96,2 3 0,3-8-43,-3-1 1,7-3 28,-1 3 1,1-4 4,-1-7 0,2 1-56,-2 0 0,1-1-57,-2 1 1,3-5 1,-8-1 1,6 1 83,-6 5 1,6 1-168,-6 3 1,-1-2 38,-8 2 0,2 4-109,-8 1 0,1 4-78,-5 1 77,0 0 1,-1 7 55,-4 3 0,-3 4 53,-7 1 0,0 1 39,1 4 0,-1 2-44,0 3 0,-4 8 38,-1-4 1,-1 6-22,1-1 1,-3 4 67,-6 7 0,-1 6-52,1 3 0,5 3 120,-1 2 0,2 1-95,-1-1 0,1 0 6,3 0 0,4-2-33,-4-3 0,6-1 22,4-4 1,-2-9-79,7-1 90,-6-6-58,9-3 1,2-8 28,10-7 0,5-12-65,4-7 1,4-8 55,7 3 1,-1-4-1,1-1 1,-1-1-36,0 1 1,-4 6 29,-1 3 0,-6 6 50,2 4-49,-4 3 0,-6 7 90,0 0 0,-7 7-79,2 3 1,-3 9 46,-2 6 1,-2-2-6,-3 1 0,3-4 9,-2 4 0,2-6 10,2 2 1,0-4-31,0-1 0,0 0-32,0-1 0,6-6 35,4-3 0,3-3-290,2-2 0,5 0 88,-1 0 0,6 0-618,-6 0 789,7 0 0,-9 0 0,4 0 0</inkml:trace>
  <inkml:trace contextRef="#ctx0" brushRef="#br0" timeOffset="-8358">1235 941 7569,'-15'0'-321,"0"0"0,-4 0 475,-1 0 0,1 0 376,4 0 1,0-7 50,1-3-352,5-9 0,-4 1-136,3-7 1,4-1 101,1-8 0,3 1-263,2-6 0,12-2 81,3-8 0,4 2-511,1-7 1,-2 5 293,6-5 1,-1 7 203,2-2 0,9 3 0,-3 2 0</inkml:trace>
  <inkml:trace contextRef="#ctx0" brushRef="#br0" timeOffset="-6306">1955 750 7314,'-8'0'149,"1"0"1189,7 0-1270,0-7 0,0 4-18,0-7 1,0 5-103,0-5 1,5 1 97,0-6 1,7 0-146,-3 1 0,3-8 96,-2-2 1,1 1-85,-6-2 0,5 6 49,-5-6 0,4 7-256,-4-1 0,0 2-307,-5 3-223,7-1 824,-6 0 0,12 1 0,-4-1 0</inkml:trace>
  <inkml:trace contextRef="#ctx0" brushRef="#br0" timeOffset="-3118">4498 559 6422,'-8'0'41,"1"-7"-9,7-3 1,0 2 151,0-2-155,0-6 1,0-5 57,0-4 1,2 6-51,3 9 0,-2-3 42,7 3 1,-5 2-30,5-2 1,-6 2 43,6-2 0,-5-1-57,5 6 0,-5-5-3,5 5 1,-5 0-10,4 5 0,-4 0 25,5 0 0,-5 0-16,5 0 9,0 7 1,3 1-13,-4 7 0,0-1 2,-4 1 0,-4 0-21,4-1 1,-3 6-15,-2 0 0,-5 4-6,0-4 0,-7 4-71,3-4 1,-3 4 92,2-4 1,-3 4-74,4-4 0,0 0 58,0-6 0,4 1-11,-5 0 0,5-1 1,-5 1 0,7 0-24,-2-1 1,3-4 31,2 0 0,0-5 3,0 5 1,2-7 12,3 2 0,-2 1-17,7-1 1,1 0-33,9-5 0,-2 0 29,6 0 1,-4 0-131,5 0 1,-7-5 74,1 0 1,2-1-634,-1 1 695,0 3 0,1-11 0,2 5 0</inkml:trace>
  <inkml:trace contextRef="#ctx0" brushRef="#br0" timeOffset="-2701">5159 456 6417,'-8'-2'373,"3"-3"-316,-3 4 1,0-6-25,-7 7 1,1 0 53,-1 0 1,0 0-46,1 0 0,-1 2 26,0 3 1,2 3-47,3 6 0,-3 1 7,3 0 1,2 1-76,-2 4 0,2-4 78,-2 4 1,4-2-80,6 1 1,0-2 66,0 2 0,0-2-35,0-3 1,6 1 17,4 0 0,5-2-52,5-4 1,-2 3 39,6-7 1,-1 0-3,1-5 1,4 0 106,-3 0 0,2-2-91,3-3 0,-7-3 60,-4-7 1,-2 1-51,-3-1 1,-1-5 84,-3 1 0,2-7-67,-7 1 1,-1 2 112,-4-1 1,0 1-139,0-2 1,-1-1 43,-4 7 1,-5-1-267,-9 5 1,1 2 81,-7 3 0,1 6-566,-6 8 698,-6 5 0,5 12 0,-5 2 0</inkml:trace>
  <inkml:trace contextRef="#ctx0" brushRef="#br0" timeOffset="-2359">5615 808 6529,'10'-6'177,"0"-4"1,-5-3-94,4-2 0,0-1-57,0-4 0,3 3 47,-7-8 1,6 1-118,-1-6 0,-2 1 73,2-1 0,-7 1-165,2 0 1,-3 1-23,-2 3 157,0 4 0,6 6 0,2 1 0</inkml:trace>
  <inkml:trace contextRef="#ctx0" brushRef="#br0" timeOffset="-1870">5894 750 7569,'9'6'-1231,"2"-3"1192,-6 7 1,1-6 353,-1 0 1,-1 3-174,5-2 0,-4 0-39,5-5 1,0 0-74,5 0-32,-1 0 1,3 0 82,2 0 0,-1 0 10,7 0 1,-7-5-106,1 0 0,-2-5 92,-3 5 1,1-4-114,0 4 0,-6-5 91,1 5 0,-5-7-107,5 3 0,-2-4 76,2-2 0,-4 5-16,-6 0 0,0 5-92,0-4 0,-6 5 58,-4-1 1,-3 2-70,-2-2 0,1 4 50,-1-4 1,0 1-141,1 0 125,-1 2 53,0-11 1,7 5 28,3-7 0,3 5-49,2 0 1,2 1 32,3-6 1,2-5-16,2 1 1,9-7 48,-3 1 1,3-1-44,-3 1 1,-2-1 118,-3 7 0,3-6-14,-4 6 0,-2-1-30,-2 5 1,-5 1-66,-5-1 0,-3 2-23,-7 3-49,0-3 1,-6 11 0,-2-3-95,0 4 1,-4 2-45,2 4 1,4 2 201,1 3 0,-3 9 0,1-2 0</inkml:trace>
  <inkml:trace contextRef="#ctx0" brushRef="#br0" timeOffset="-1209">6526 1000 6867,'10'-7'182,"0"-3"0,-2-4-132,2-6 0,3 2 45,-3-7 1,3-1-102,2-8 0,-1 3 100,1-3 0,0-4-43,-1-1 1,1-3 27,0-3 0,-2-5-58,-3-4 1,1-3-131,-6-2 0,0 0 49,-5 0 1,-2 7-246,-3 3 0,-9 5 45,-11 5 260,-3 3 0,-7 6 0,-3 1 0</inkml:trace>
  <inkml:trace contextRef="#ctx0" brushRef="#br0" timeOffset="5201">4763 1661 7569,'0'10'-891,"0"0"580,0-7 0,-5 10 282,0-3 1,-5-2 97,5 2 0,-6-2 116,1 2-176,-3 3 1,3-10 28,0 7 0,5-7 4,-5 2 1,6-3 26,-6-2 1,7-2-9,-2-3-18,3-3 1,2-12 3,0 1 1,2-1-12,3 5 0,3-4-40,6-1 1,-1 1-4,-3 4 0,8 0 4,-3 1 0,3 5-10,-3 4 1,-1 4 3,1 1 1,0 0 19,-1 0 0,-4 1-37,0 4 1,-7 4 25,2 5 1,-3 7-12,-2 4 0,-8 3 9,-7 1 0,-1 5-32,-9 1 0,5-1 16,-4-5 1,6 1-3,-2-1 0,4-1 13,1-4 1,1 3-4,-1-8 0,5 2 9,0-1 0,7-4-23,-2 4 63,4-4 1,2-1-47,4 0 1,8-7 220,7-3-205,6-4 1,-3-1-196,6 0 197,1 0-87,-1 0 1,2-6-130,3-4 1,-4 0 100,-1-4 0,-1 7 104,-9-8 0,8-3 0,-5-4 0</inkml:trace>
  <inkml:trace contextRef="#ctx0" brushRef="#br0" timeOffset="5562">5306 1764 7171,'9'-8'-962,"-1"1"1059,-3 7-32,-4-6 182,6 4 64,-7-4-234,-7 6 1,4 0 0,-7 0 1,0 4-22,-4 1 1,4 2-93,0-2 0,2 3-36,-2 7 125,-3-7 0,7 5-29,-4-3 0,-2 3-109,7 1 1,-1 6 0,1 0 0,3 1 52,-3-2 1,4-2-77,1 2 0,1-2 83,4-3 1,4 1 98,5 0 1,1 0-89,0-1 0,1-4 16,4 0 1,2-7 1,8 2 1,-2-5 5,-4-5 1,4-1 78,-4-4 1,-2-8-77,-3 3 1,-2-3 9,-3 3 1,-1-4 5,-3-1 0,-3-4 191,-7 4 1,-2-6-105,-3 1 1,-3 3-197,-7-3 0,-1 7 13,-4-1 0,-3 4-180,-6 5 1,5 4-206,-1 6 451,7 0 0,-16 6 0,3 2 0</inkml:trace>
  <inkml:trace contextRef="#ctx0" brushRef="#br0" timeOffset="5942">5850 2058 7407,'7'-15'38,"-6"1"22,4-1 0,2-5-8,-2 1 0,0-8-129,-5 3 25,6 3 0,-4-7-124,3 3 1,-2 3 79,2-3 1,-3 6-206,2-6 0,0 7 301,1-2 0,3-2 0,7-1 0</inkml:trace>
  <inkml:trace contextRef="#ctx0" brushRef="#br0" timeOffset="6453">6100 2073 6949,'10'5'-258,"0"-1"1,0 1 337,4-5 1,-2 5 15,2 0 1,-2 0 134,7-5 0,3 0-123,-3 0-45,7 0 0,-8-5-23,7 0 1,-7-1-81,1 1 0,3 2-11,-3-7 1,-4 2 67,-5-2 0,-2-3-30,2 3 0,1-3 37,-6-2 1,5 5-102,-5 1 1,0-1 66,-5-5 0,0 5-5,0 0 0,0 6-38,0-6 0,-2 6 51,-3 0 0,-3 2-44,-7 2 0,1 0 38,-1 0 0,5 0-93,0 0 69,0 0-7,-4-7 36,6-1 1,3-6 1,10-1 1,-2 0 23,7 0 0,-1-4-35,6-1 1,-5-4 102,0 4 0,-5-1-89,4 1 0,-5 2 18,1-6 1,-4 6-10,-1-2 1,-5 4-18,0 1 1,-11 2-6,1 3 1,-9 4-4,-1 6 1,-2 0-55,-3 0 1,6 0-245,-1 0 312,1 0 0,1 6 0,2 3 0</inkml:trace>
  <inkml:trace contextRef="#ctx0" brushRef="#br0" timeOffset="6810">6571 2293 7569,'22'-15'-380,"0"-1"-451,-8-4 795,1-2 0,1-8 324,4 1 0,1-4-156,4-6 0,2 0 95,-2-10 1,1-4-146,-1 0 1,-3-16 2,-2-4 0,-10-3-45,0 8 0,-7 2-75,-3 8 1,-7 5-579,-2 4 302,-11 4 228,-9 14 1,-9-4-1,-6 12 1</inkml:trace>
  <inkml:trace contextRef="#ctx0" brushRef="#br0" timeOffset="17735">7717 1970 7569,'0'8'-857,"-5"0"809,0-3 1,-6 1 217,1 4 1,-8 2-98,-2-7-32,-6 6 1,3-9-143,-6 3 0,0 1 87,-1-1 1,-4 0-120,0-5 1,-1 0 47,6 0 85,0 0 0,6 0 0,2 0 0</inkml:trace>
  <inkml:trace contextRef="#ctx0" brushRef="#br0" timeOffset="17939">7673 1690 7028,'-7'10'-255,"-2"0"1,-6-2 438,-5 2 1,-3 3-84,-6-3 1,0-2-10,-1 2 0,-4-5-193,0 5-20,-1-7 142,-1 3 0,5-1-483,-3 0 462,10 0 0,-4-5 0,5 0 0</inkml:trace>
  <inkml:trace contextRef="#ctx0" brushRef="#br0" timeOffset="18377">7570 426 7569,'0'15'-326,"0"-5"-301,0 0 574,0-1 1,0 1 191,0 0 118,7 0 207,-6-2-142,6 5-151,-7-11 1,-2 6 63,-3-3-140,-3-4 1,-7 8-62,1-5 1,-8 0 51,-2 6 1,-4-6-159,-1 6 1,1-7 57,4 2 0,-7-3-89,6-2 1,-4 0 31,9 0 1,-4 0-328,4 0 0,0-5 60,6 0 1,-1-6 337,0 1 0,1-3 0,-1-2 0</inkml:trace>
  <inkml:trace contextRef="#ctx0" brushRef="#br0" timeOffset="18601">7438 265 7569,'15'0'-485,"-1"-7"261,-6 5 349,-1-4 503,-1 6-396,-4 0-52,5 0-99,-20 0 1,-4 0-96,-12 0 0,-1 0 11,1 0 1,-5 6-209,-1 4 1,1-2-136,5 2 222,-1 0 124,-6 5 0,5-1 0,-5 1 0</inkml:trace>
  <inkml:trace contextRef="#ctx0" brushRef="#br0" timeOffset="27719">2749 529 6261,'-10'0'177,"0"0"0,5 2-167,-4 3 0,4-2 0,-5 7 1,0 0 11,-5 4 0,6 1 17,-1 0 1,0-1 24,-5 1 0,1 1-23,-1 4 0,2-2 16,3 7 1,-3-8 15,3 3 0,4-2-6,1 2 0,3-4-17,2 4 0,0-9-61,0-1 0,7-2 9,2 2 1,9-4-6,2-6 1,4 0 43,-4 0-85,6 0 58,-10 0 0,7-1-40,-3-4 0,-2-3 34,6-7 0,-6 3-10,2-2 0,-2 2 4,2-7 0,-4 1 63,3-2 1,-2-3-50,-3-6 74,-5 6-71,4-5 1,-12 5-52,4-6 0,-3 0-3,-2-1 0,-2 6-45,-3-1 0,-8 6 56,-6-6 1,-9 9 13,-1 1 14,-1 7 0,-6 8 0,7 0 0</inkml:trace>
  <inkml:trace contextRef="#ctx0" brushRef="#br0" timeOffset="28144">3278 853 7569,'0'9'-218,"0"1"-354,0-7 554,0 4-1,7-7 4,-6-7 0,11-1 110,-8-6 0,6-6-78,-5 0 1,5-6-33,-5 2 1,5-4-63,-5-1 1,4 2-138,-4-2 0,2 8 120,-2-9 1,-4 6-183,4-1 276,3-2 0,1 4 0,5-7 0</inkml:trace>
  <inkml:trace contextRef="#ctx0" brushRef="#br0" timeOffset="28582">3778 559 6564,'-7'8'-76,"-1"5"0,-7-7 47,1 4 1,-1 3 4,0-3 1,5 1-26,1-1 1,4 8 25,-5-3 0,2 3 48,-2-3 1,3 4-3,7 1 0,0 1 7,0-1 1,7-2-9,3 6 0,4-6 5,6 2 1,3-6 33,6-4 1,1 2 15,-1-8 1,1 1 23,-1-5 0,-1 0-59,-4 0 0,2-11-56,-6-4 0,0-9 56,-6-1 0,-4-3-13,0-1 1,-7 0-47,2-1 0,-5 1-5,-5 0 1,-3 4-1,-7 1 0,-6 1-82,-4-2 0,-7 4 104,-2 6 0,-7 7 0,3 2 0</inkml:trace>
  <inkml:trace contextRef="#ctx0" brushRef="#br0" timeOffset="33984">2102 1661 6540,'0'-15'-403,"0"7"466,0-5 1,0 5 52,0 0 1,-2 1-68,-2 7 1,0 0 6,-6 0 1,6 0 57,-6 0-81,0 7-5,-5 1 1,5 2 20,1 0 0,-1-1-29,-5 6 0,0 5-9,1-1 0,-1 1 17,0-5 0,6-1-2,-1 1 1,6 0-32,0-1 1,2 1-5,2 0 1,6-5 5,4-1 1,5-4 13,5 5 0,-2-7 17,6 2 1,-4-2 40,4 2 0,-4-3 7,4 3 1,-1-10-6,2-5 1,-4 0 8,-6-4 1,-2 2-37,-4-7 1,-2 1 9,-7-2 0,0 4-101,0-4 84,-7 4 1,-1 1 38,-6 0-224,-1 7 9,0-5 61,0 12 0,-4-6-150,-1 7 0,-1 0 64,1 0 1,4 0-358,-4 0 180,4 7 341,1 1 0,7 6 0,2 1 0,7-7 0,4-3 0,8-3 0,7-2 0,0 0 0,-6 0 0,6 0 0,-1 0 0,1 0-107,-5 0 93,-1 0 177,1 0 0,-5 0 105,0 0-85,-7 0-67,4 0 1,-7 6 0,0 4 1,0-2-101,0 2 1,-5 0 63,0 5 1,0 4-57,5 1 0,0 4 28,0-4 0,0 1-35,0-1 0,1-4 35,4 4 1,-1-4-11,5-1 1,-5-1-10,1 1 1,-4 0-17,-1 0 0,0-1 0,0 1-8,0 0 1,-6-1 3,-4 1 1,-3 0-12,-2-1 1,-1 1-18,-4 0 1,-3-5-91,-6-1 1,0-5-389,-1 1 320,1-4 1,1-1 171,3 0 0,4 0 0,7 0 0</inkml:trace>
  <inkml:trace contextRef="#ctx0" brushRef="#br0" timeOffset="34401">2705 2234 7569,'0'8'-897,"0"-1"1141,-7-20 0,6 3-149,-4-9 0,3 1 5,2-2 0,0-1-36,0-4 1,0-3-6,0 4 1,0-4-137,0-1 133,7-7 1,-4 5-201,7-3 75,-7-4 42,10 0 0,-11-1-289,2 0 207,-2 6 1,3-3-75,0 7 0,0 6-225,-5 4 408,0 2 0,0 9 0,0 2 0</inkml:trace>
  <inkml:trace contextRef="#ctx0" brushRef="#br0" timeOffset="34674">2881 1896 6651,'-10'0'-115,"0"0"0,1 0 330,-6 0 0,0 0 57,1 0-248,-1 0 1,-1 0 52,-4 0 1,2 0-21,-6 0-51,6 0 1,-5 0 13,3 0 1,-1-1 7,-4-4 1,4-3-11,6-7 1,2-6-177,4-4 186,-5-3-16,13-1 0,-6-5-223,7-1-12,7 1 173,1 5 0,8-1-284,4 1 213,-4-1 1,6 8 120,-8 2 0,7 4 0,2 1 0</inkml:trace>
  <inkml:trace contextRef="#ctx0" brushRef="#br0" timeOffset="35309">3087 2102 7569,'0'8'29,"0"-1"0,2-7-177,2 0 1,0 0 164,5 0 1,-4 0-46,5 0 0,0 0 157,5 0 0,-1 0-2,1 0 1,0 1-157,-1 4 90,1-3 1,0 6-95,0-3 0,-1-3 105,1 2 0,0 0 3,-1 1-27,1-4 1,0 6-27,-1-7 1,1-5-71,0 0 1,0-6 21,-1 1 0,-4 2-11,0-2 0,-5 0-48,5-5 93,-7 7 0,3-5-27,-6 3-23,0-3 0,-1-1-22,-4-1 0,-2 5 25,-3 0 13,-3 7 1,10-8 10,-7 6 1,5 0-18,-4 5 70,5 0-50,-9 0 0,12-2 57,-4-3-54,3 4 1,2-8-1,0 4 0,0 2 1,0-7 12,0 1 0,0-6-3,0 0 1,0 1 7,0-1 0,5 0-1,0 0 1,0 1 15,-5-1-23,0 0-26,0 1 1,0-1-1,0 0 0,0 5-10,0 1 0,-5-1-180,0-5 16,-6 7-285,2-5 327,-5 11 157,-1-4 0,0-1 0,1-1 0</inkml:trace>
  <inkml:trace contextRef="#ctx0" brushRef="#br0" timeOffset="35853">3969 1617 7221,'-10'0'-478,"0"0"1,5 5 540,-4 0 0,4 6-62,-5-1 9,7 3 0,-9 2 62,7-1-58,0 1 0,4 0-2,-4 0 1,3-1 0,-3 1 0,5 0-13,5-1 1,-2 3-2,7 2 1,-2-7-51,2 2 58,3-2 1,-5 3-8,7-1 0,0 1 5,0 0 0,-1-6 7,1 1 0,-5-2-10,0 2 1,-7 3 78,2-3 1,-4-2-70,-1 2 0,0 0 15,0 5 0,-6-1 15,-4 1 1,-3 5 7,-2-1 0,1 1-8,-1-6-44,0 1 23,0-7 0,-4 4-23,-1-7 0,1 0 54,4-5-88,0 0 48,1-7 0,5-1 11,4-7 1,5-4-2,5-1 1,5-1 3,10 1-14,3 4 0,1-12 45,1 3-44,-1-2 0,6-3 3,-1 1 1,5 0 4,1-1 0,-1 4 7,-5-3 0,-1 7 1,-4-7 0,1 3-10,-10-4 1,1 6-2,-11-1 1,0 7-175,-5-1 76,-7 9 0,-9 4 91,-13 6-207,-1 0-25,-12 0 221,4 6 0,-6 9 0,0 8 0</inkml:trace>
  <inkml:trace contextRef="#ctx0" brushRef="#br0" timeOffset="8144">0 3381 7569,'15'0'-172,"-1"0"-160,1 0 396,0-7 1,1 4 344,4-7 1,-2 0-230,6-4 0,-4-6-31,4 1 0,-1-8-34,2 3 0,2-4 1,-2-1 1,3-6-27,1 1 1,1-10-17,-1 5 0,-5-5-186,1 9 95,-7-5 1,-2 9-249,-6-4 185,0 11 0,-2 1-3,-3 3-15,-3 4 1,-2-5-71,0 6-9,0 7 1,-2 1-85,-3 7 221,3 0 1,-9 2 0,4 1 74,-1 2-83,5 7 0,-10-6 90,3 4-13,4 3 0,-6-3-39,7 9 1,-6-2 13,1 2 0,-1 3 24,1-3 1,-3 7 1,3-1 0,-2 3 109,3 1-136,-4 0 0,4 1 15,-5-1 0,4-4 4,0-1 0,5-6-75,-5 2 60,7-4 0,-8-1-10,6-1 0,-2 0-4,2-5 0,4-1 8,-4-3-15,3-3-147,2 5 153,7-14 1,1 4 18,7-7 0,-1 0-20,1-5 1,5 2 19,-1 4 0,1-4-18,-5 3 1,1-3-8,3-2 1,-2 5-2,2 0 1,-2 5 0,-3-4 1,6 5 12,0-1 1,-1 4-2,-4 1 1,-2 1 89,-3 4 0,3 4-89,-3 5 1,-4 1 78,-1 0 1,-3-1-64,-2 1 0,0 0-6,0-1 0,0 1 15,0 0 1,5 0-5,0-1 0,1 1 0,-1 0 0,-2-6-3,7 1 1,0-6-41,5 0 0,-1 3 33,1-2 1,1 0-229,4-5 102,-4 0 1,5-5 109,-6 0 6,0 0 0,0-1 0,-1-3 0</inkml:trace>
  <inkml:trace contextRef="#ctx0" brushRef="#br0" timeOffset="10346">1235 3513 7403,'-8'-8'833,"-5"-5"-716,4 5 0,0-2-51,-1 0 0,5 0 42,-5-4 1,5-1-76,-5 0 0,6 1 106,-6-1 0,6-5-194,0 1 1,2-7-55,2 1 0,8-3-55,7-1 1,6-7-150,8-3 0,-2 1-15,2-1 0,-3 1 328,8-1 0,-3-3 0,-1 4 0</inkml:trace>
  <inkml:trace contextRef="#ctx0" brushRef="#br0" timeOffset="15274">4660 3013 7569,'8'2'-198,"-3"3"230,-4-3 0,-2 9 136,-4-6 1,2 5-42,-7-5 1,0 1-166,-5-1 132,1-3 0,-1 4-74,0-6 1,0-1 155,1-4-382,6 3 160,1-11 1,7 5-107,0-7 81,0 7 1,0-5 16,0 3 1,7-3 60,2-2 0,0 1-104,0-1 103,1 0 1,5 5-32,0 1 1,-1 5 1,1-1 0,0 4 16,-1 1 1,1 5-4,0 0 0,-7 6 8,-3-1-5,-4 3 1,-1 2-2,0-1 3,-6 7 0,-2-3-28,-7 7 1,0-5 0,1 4 0,-1-4 2,0 4 1,-4-4-6,-1 4 1,0-6 37,6 2-17,-7 3 1,4-7 0,-2 4 0,7-4 2,2-1 0,2-1 0,-2 1 0,2 0-7,3-1 1,4-4 20,-4 0 1,5-7-12,5 2 1,3 2 37,7-2 1,-1 0-37,1-5 0,5 0 57,-1 0 0,6 0-59,-6 0 1,1 0 1,-5 0 1,-1 0-112,1 0 1,0 0 36,-1 0 80,1 0 0,0 0 0,-1 0 0</inkml:trace>
  <inkml:trace contextRef="#ctx0" brushRef="#br0" timeOffset="15663">5218 3043 7569,'0'-8'-113,"-1"1"40,-4 7 0,1-5 165,-5 0 0,4 0 35,-5 5 1,-5 0-144,-4 0 5,-7 0 1,8 5 81,-7 0 0,5 7-138,-4-3 1,4 4-1,-4 2 37,6 0 0,-3 1 60,6 4 0,0-4-117,1 4 1,4 1 60,0-1 0,7-1-15,-2-4 0,3 4-4,2 1 48,7 0 0,3-11-28,9 1 1,4-2 20,6 2-10,1-3 83,-1-7-72,7 0 0,-8 0 32,6 0 1,-13-7 5,4-3 0,-2 1 5,-4-6 1,-4 3 6,-5-7 1,0-2 79,4 1-107,1 0 0,-7 1-15,-3-1 0,-3-1 25,-2 1 1,-7 4-174,-3-4 1,-4 6 55,-6 4 1,-3 3-234,-6 7 1,-5 0 319,-1 0 0,-6 7 0,4 1 0</inkml:trace>
  <inkml:trace contextRef="#ctx0" brushRef="#br0" timeOffset="15980">5527 3410 7569,'15'-5'-970,"-1"0"769,-6-6 553,6 3-203,-13-7 0,12-1-91,-3-4 0,1 2-38,-1-6 1,3-1 48,-3-4-238,3 6 93,-5-5 1,4 7 40,-7-4 1,1-2-187,-1 2 221,-3 4 0,17-7 0,-2 5 0</inkml:trace>
  <inkml:trace contextRef="#ctx0" brushRef="#br0" timeOffset="16350">6041 2999 7367,'9'6'-15,"-3"-4"0,-6 6 163,0-3-1,-6-3 1,-3 11-222,-5-4 1,-1 0 55,0 0 1,5 1-90,1 5 54,-1 0 1,-3-1 75,3 1 1,-1 0-116,6-1 1,0 1-32,5 0 128,0-1 1,0 1-43,0 0 43,6 0-14,3-1 8,5 1 0,3-5-1,2 0 1,4-7 28,6 2 0,6-4 4,-1-1 1,0-6 69,-4-4-94,-1-10 1,-1 4 14,-4-4 139,4 4-74,-12-5 1,4 5 17,-10-4 0,1-1-55,-6 1 1,0-1-49,-5 1 0,-6 4 52,-4-4 0,-10 4-174,-4 1 1,-11 7 51,-4 3 1,-3 4-576,-2 1 642,-1 6 0,1 2 0,0 7 0</inkml:trace>
  <inkml:trace contextRef="#ctx0" brushRef="#br0" timeOffset="16748">6262 3557 7569,'15'0'-112,"1"0"64,4 0 1,-4 0-14,3 0 75,4-6 1,-5-2 127,7-7 0,-6-6 16,6-4 1,-6-3-87,6-1 1,-5-2 73,4-3 1,-4 1-96,4-6 0,-6 4-20,2-4 1,-6 7-148,-4-3 0,2-1-45,-7 2 0,-2 0-211,-8 4 0,-3 1 372,-7 0 0,0 6 0,1 1 0</inkml:trace>
  <inkml:trace contextRef="#ctx0" brushRef="#br0" timeOffset="17192">7614 3322 7569,'-8'8'-1220,"1"-1"1253,1-1 0,4-2 41,-3 5 1,-3-5-28,-2 1 0,-4-2 50,-6 2 0,2-2-32,-6 7 1,-1-7-89,-4 2 0,-1-2 46,1 2 0,1-3-113,4 3 1,-4-4-27,3-1 0,4 5 116,2 0 0,-4 0 0,0-5 0</inkml:trace>
  <inkml:trace contextRef="#ctx0" brushRef="#br0" timeOffset="17383">7453 3102 6678,'-15'0'81,"0"0"0,0 0-81,1 0 0,-3 0 5,-2 0 1,1 0-75,-7 0 1,6 0 68,-6 0 0,1-7 0,-6-1 0</inkml:trace>
  <inkml:trace contextRef="#ctx0" brushRef="#br0" timeOffset="41799">1823 3351 6886,'0'9'-519,"0"-3"856,0-6 1,5-6-260,0-4 0,-1 2 208,-4-2-200,0 0 0,0-5-73,0 1 1,5-1-3,0 0 1,0 1-84,-5-1 1,5 0 23,0 0 0,5 1-182,-5-1 0,6 0-81,-1 1 19,3-1 0,2 2 292,-1 3 0,1-3 0,0 5 0</inkml:trace>
  <inkml:trace contextRef="#ctx0" brushRef="#br0" timeOffset="42437">2543 3057 6541,'-8'7'-53,"-4"-4"206,8 7 1,-3-7-137,2 2 1,2 2-1,-7-2 0,5 0 26,-5-5 0,5 0 3,-4 0 1,4 0 6,-5 0 0,5 0-21,-5 0 0,5-2-53,-4-3 0,5 2 21,-1-7 0,-1 0-12,1-5 1,0 6 8,5-1 1,5 0-4,0-5 1,6 2 3,-1 3 1,3-3-8,2 4 1,0 0-25,-1 0 36,7 5 4,-4-2 0,4 6 3,-6 0 1,-1 1-11,1 4 0,0 0 1,0 10 0,-7-4-6,-3 9 0,-4 1-1,-1-1 0,-6 6-19,-4-2 25,-3 4 0,-2 2 0,0-3-2,1-2 0,-8 3 0,6-5 26,-3 6 0,2-5-28,3 1 36,5-7 0,-4 5 5,3-4 0,4-2 21,1 2 0,3-7 78,2-2-107,0-7-41,0 3 34,7-6 0,1 0-150,7 0-19,6 0 109,2-6 0,6-2-108,1-7 1,-3 2 19,-2 3 0,1-3-382,-6 3 508,6-3 0,-10-2 0,5 1 0</inkml:trace>
  <inkml:trace contextRef="#ctx0" brushRef="#br0" timeOffset="42963">2969 3366 7569,'0'8'-897,"0"0"822,0-3 298,7-3 1,-4 5-154,7-7 1,-5 0-2,5 0 1,-6 0-75,6 0 40,0 0 15,5 0 1,1 0 11,4 0-21,-4 0 1,7 0 55,-3 0-56,-4 6 1,10-4 28,-6 3 1,1-5-25,-2-5 1,-2 1-59,2-5 1,-2-1-62,-3-5 11,-5 0 0,2 1 72,-6-1 1,0 5-9,-5 0 1,0 1-14,0-6-19,0 7 10,0-5-13,-7 5 1,-1-6-35,-7 5 24,1 2-9,-1 1 61,0 4-27,7-5 10,-5 1 0,11 3-1,-2-7 1,2 5 23,2-5 1,2 5-23,2-5 0,3 1 22,3-6 1,3 0-15,-3 1 0,-4-6 58,-1 0-57,3 1 1,-6 4-28,3 0 0,-4 6-26,-1-1 0,-6 5-113,-4-5 0,2 7 41,-2-2 0,0 3 53,-4 2 1,-1 0-426,0 0 495,0 0 0,1 0 0,-1 0 0</inkml:trace>
  <inkml:trace contextRef="#ctx0" brushRef="#br0" timeOffset="43406">3807 3381 6834,'0'8'-830,"0"-1"937,0-7 229,7-7 1,-6-1-108,4-7 0,-3 0-96,-2 1 1,0-3-10,0-2 1,5 1-77,0-7 1,0 1-105,-5-6 0,1 1 72,4 0 0,-3-1-153,3 1 1,1-1 68,-1 1 0,0 1-60,-5 4 1,2-2-347,2 6 156,-2 0 51,5 12 267,-7 2 0,0 6 0,0 0 0</inkml:trace>
  <inkml:trace contextRef="#ctx0" brushRef="#br0" timeOffset="43696">3998 3131 6483,'0'8'935,"-6"-1"-840,-2-7-24,-1 0 1,-4 0 100,3 0-74,-3 0-54,-1 0 0,-1 0 22,0 0 0,1-7 5,-1-3 0,-5 1-84,1-6 0,-1 3 64,5-7 0,2-4-5,4-2 0,-3-9-93,7-5 12,0-4 0,12-6 98,3 0-351,3 0 153,1 5-108,1-6 1,0 9-415,0-3 657,-7 10 0,11-2 0,-2 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2:30.9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2132 574 7460,'0'-14'515,"0"-3"-351,0-2 1,1 1-94,4-7 0,-2 1 45,7-6 0,-2 1-167,2-1 1,3 1 32,-3 0 0,-2-1 47,2 1 1,-5 1-111,5 4 1,-2 1-254,2 3 1,-2 9-644,-3-4 977,-4 4 0,12 2 0,-5 3 0</inkml:trace>
  <inkml:trace contextRef="#ctx0" brushRef="#br0" timeOffset="471">2117 633 7569,'15'0'0,"-1"0"-338,1 0 194,0 0 1,-1 0 605,1 0-243,6 0 0,-1-2-31,9-2 0,-3 0-76,9-6 1,-3 6-36,3-6 1,-4 5 21,3-5 0,2 2 12,-2-2 1,-1-3-1,-9 3 0,4-3-59,-3-2 1,-3 1 20,3-1 0,-7 0-75,2 1-64,-4-1 0,-3 0 99,-3 1-189,-4 5 144,-6-4 0,-6 12-95,-4-4 1,-3 3 66,-2 2 0,0 0-113,1 0 57,-1 0 36,0 0 1,2-1 34,4-4 0,2 1-1,7-5 1,0-1 54,0-5 0,5-1-56,0-4 1,6-3 73,-1-6 1,3 4-63,2 1 1,-1 4 64,1-4 1,-7 1-49,-3-2 1,2 3 97,-2 2 0,0 4-88,-5-4 0,-2 9 5,-3 1 1,2 7-234,-7-2 0,-1 3 78,-9 2 1,4 0-388,-4 0 0,4 7 525,1 2 0,0 4 0,1 2 0</inkml:trace>
  <inkml:trace contextRef="#ctx0" brushRef="#br0" timeOffset="1190">3131 486 7569,'15'0'-359,"-1"0"180,-5-6 89,4 4 1,-10-6 315,7 3 0,-5-2-46,4-3 1,-4-3 13,5 4 0,-7 0-81,2 0 0,-3-1-15,-2-5 1,0 5 45,0 1-79,0 5 1,-7-2-115,-2 6 1,-11 0 92,-4 0 0,1 1-118,-2 4 0,1 3 71,-6 7 0,6 1-45,-1 4 0,7-4 62,-1 4 0,4 1-82,5-1 0,-1-1 61,6-4 0,0 0-6,5 0 1,0-1 11,0 1 0,11 0-2,4-1 1,10-5 6,-1-5 0,5 3-3,6-2 0,-4 0 34,3-5 0,2 0-32,-2 0 1,1-7 66,-6-3 0,5-3-20,1-1 1,-1-6 87,-5 0 0,6-11-86,-1 2 0,7-7-6,-2-3 1,-3 5 63,-2-11 1,2 6-58,-2 0 1,-6-2-75,-8 7 1,-4 0 71,-1 4 0,-5 6-192,-1-1 0,-5 7-5,1-1 0,-4 7 33,-1 2-104,0 7 171,-6-3 1,-2 11 50,-7-1 1,5 13-61,0-2 0,0 2 60,-4-2 0,-1 5-30,0-1 0,6 8-26,-1-3 1,0 4 22,-5 1 1,1 1-6,-1-1 1,5 0 3,0 1 1,0 4-7,-4 0 0,1 1-14,3-6 1,-2-1 10,8-4 0,-6-2-25,5-8 0,0 1-11,5 0-6,0-7 72,0-2 0,8-7 4,7-4 1,1-10 107,9-9 1,-1-6-82,6-4 0,-1-4 77,0-6 0,1 5-93,-1 0 1,-1 6 96,-4-1 1,4-2-35,-3 2 1,2-1-129,3 6 0,4 4-54,0 1 1,6 6-157,-6-2 1,0 9-245,-4 1 1,-8 7 511,-2-2 0,3 3 0,0 2 0</inkml:trace>
  <inkml:trace contextRef="#ctx0" brushRef="#br0" timeOffset="1685">4028 486 7461,'9'8'140,"1"-3"1,2-3-92,7-2 1,-1 0 59,7 0 0,-1-5 5,6 0 0,-1-6 33,0 1 0,1-2-8,-1 2 0,-6-3-120,-3 4-15,-4-4 0,-1-1 36,-1 5 0,-5-4 158,-4 3-253,-4 3 1,-2 1 104,-4 6 0,-10 0-142,-10 0 0,-2 6 91,-3 4 0,-4 3-117,0 2 1,1 4 15,9 1 1,-3 5 65,8-6 0,-1 6-44,5-6 0,2 1 49,4-5 0,-3 4 33,7 1 1,0-1-66,5-4 97,0 0 0,7-2-50,3-3 1,9 1 84,6-6 0,3 0-39,1-5 0,5 0 2,1 0 1,5-7 51,0-2 0,-4 0-66,-2 0 1,-8-1 29,-2-5 1,-1 0-18,2 1 1,-2-1-50,-4 0 1,3 1 46,2-1 0,2 2-37,-6 3 0,1-3 13,-1 3 0,-2 4-4,6 1 1,-6 3 15,2 2 1,-4 0-7,-1 0 0,-1 7-57,1 2 0,-4 4 52,4 2 0,-8 0-386,7 0 1,-2-1 153,3 1 1,-2 0-635,-4-1 860,4 1 0,2 0 0,8-1 0</inkml:trace>
  <inkml:trace contextRef="#ctx0" brushRef="#br0" timeOffset="1949">5321 648 7569,'8'0'-840,"-1"0"1299,-7 0-562,0-7 1,0 4 102,0-7 0,6 0 0,3-4 0</inkml:trace>
  <inkml:trace contextRef="#ctx0" brushRef="#br0" timeOffset="2085">5351 427 7569,'0'-14'450,"5"4"-563,-1 0 0,1 5-536,-5-5 812,0 0 42,0-4-537,0 6 332,0-5 0,0 11 0,0-5 0</inkml:trace>
  <inkml:trace contextRef="#ctx0" brushRef="#br0" timeOffset="-978">382 530 7569,'-9'8'-141,"-1"-3"-96,0 3 0,-5-4 562,1 5 0,-1-5-123,0 1 1,0-2-144,1 2 0,-1-4-13,0 4 1,-1-3 15,-4-2 1,4 5-14,-4 0 1,4 0-11,1-5 0,1-2-19,-1-3 1,-5-1 6,1-4 0,1-3-119,8 3 1,-3-5 71,3-4 0,4 1-84,1-7 1,3 1 63,2-6 1,7 1-81,2-1 1,6 1 52,5 0 1,-2-1-144,6 1 1,6 6-19,4 3 1,7 4-38,-2 1 0,5 2 265,5 4 0,-3-5 0,4 6 0</inkml:trace>
  <inkml:trace contextRef="#ctx0" brushRef="#br0" timeOffset="-679">809 824 7349,'13'-2'-49,"-4"-2"1,9-6 142,-3-10 0,5 2 179,-1-6 0,4-6 361,7-4 0,-1-7-147,0 2-345,1-3 1,-7-4-149,-4-3 0,-4 3-235,-5-3 0,-4 8 241,-6 2 0,0 0 0,0-5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2:35.6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266 662 7415,'-10'0'15,"0"0"1,5 0 134,-5 0 1,5 2 184,-4 2-206,-1-2 0,-5 6-101,0-3 0,1-2 43,-1 7 0,0-2-71,1 2 0,4 3 41,0-3 0,0 3-124,-5 2 0,6-1-8,-1 1 0,2 1 79,-2 4 0,-2-4-43,8 4 0,-6 1 40,5-1 1,0 1-48,5-1 1,0-4 15,0 4 0,0-4-8,0-1 1,5-6-40,0 1 1,6-5 65,-1 5 0,3-7 19,2 2 0,-1-3-23,1-2 1,5-2 129,-1-3 0,6-3-81,-6-7 1,8-1 55,-3-4 1,2 2-44,-1-6 1,1 6 87,-7-2 1,1 4-134,-5 1 1,-1 1 2,1-1 1,-5 5-158,0 0 184,-7 7 1,5-3-101,-3 6 0,-3 1 74,3 4 1,-4 3-55,-1 7 1,0 0 38,0-1 1,0 1-7,0 0 1,5 4 29,0 1 0,5 0-22,-5-6 1,6-1 46,-1-3 0,3 2-41,2-8 1,-1 1 52,1-5 0,1 0-45,4 0 1,-4-6 101,4-4 1,1-3-71,-1-2 1,1 1 10,-1-1 1,-4-3-35,4 3 0,1-3 17,-2 8 1,1-3-33,-5-1 1,-1 5 31,1 5 0,0 2 16,0 2 1,-1 0-23,1 0 1,-5 0 0,0 0 0,-1 5-10,6 0 1,0 5 2,-1-6 1,6 6 19,0-5 1,6 5-10,-2-5 1,-1 0 15,2-5 0,-1 0-15,6 0 1,-6 0 29,1 0 0,-6-2-31,6-3 0,-7 2 78,1-7 1,2 0-45,-1-4 1,1-1 3,-1 0 1,-4 1-46,4-1 1,-9 0 29,-1 0 1,-7 6-39,2-1 37,-3 0 1,-4 0-89,-3 0 0,-3 7 71,-7-2 1,-1 4-112,-4 1 0,4 1 67,-3 4 1,2 2-5,3 3 0,-1 3 37,0-4 0,0 9-21,1 2 0,4 0 35,0-6 0,7 6-29,-2-1 0,-2 1 8,3-5 1,-1 4-3,5 1 1,5 0-66,-1-6 0,8 1 5,-2 0 0,4-2-12,6-3 0,3 1 65,6-6 1,1 0-24,-1-5 0,7-7 86,3-3 1,-1-4-82,1-6 0,0 2 115,5-6 1,-1-1-60,-4-4 1,-2 4 24,-2 1 0,-9 1-37,3-2 1,-9-1 5,-1 7 0,-2-1-47,-3 5 0,-4 2 46,0 4 0,-2 0-69,2 4 0,-2 4 54,-3-4 0,-3 5-99,3 5 1,-4-2 82,-1 7 0,0 0-50,0 4 0,0 6 37,0 0 0,0-1-77,0-4 1,0 1 72,0 4 1,0-9-18,0 4 1,5-4 55,0 4 0,2-5-45,-2 0 0,1-5 32,4 4 1,3-5-20,-3 1 0,3-4 37,1-1 1,3 0-32,2 0 0,-2 0 111,2 0 0,3-1-63,-3-4 1,6-4 6,-6-5 0,6-1-30,-6 0 0,7-4 15,-1-1 1,8-6 17,1 2 0,0-9 20,-4-1 1,1-7 31,3 2 0,-3-4 38,3-1 1,-3-5-165,-1 0 0,-3-5-84,-2 5 0,-1 2 47,-9 8 1,2 3-40,-13 6 0,1 7 13,-5 4-19,0 9 0,-1 3 32,-4 7 0,-3 2 88,-7 3 1,0 5-24,1 9 0,-6-1 19,0 7 1,-1 6-15,2 8 1,2-1 14,-2 1 1,1 0-19,-2 5 1,4 0 4,-4 0 0,-1 0-17,1 0 1,-1 1 10,1-1 0,4-5-11,-4 0 0,4-6-8,1 1 0,2-5 1,4-4 1,-3-4-17,7-6 0,0-5-2,5-1 0,2-7 14,3-2 0,8-6 3,7-9 1,4-5 26,-4 1 1,6-6-29,-2 6 1,4-6 67,1 5 1,2 1-60,4 4 1,1 0 113,3 1 1,2 6-23,-7 3 0,2 3 55,-2 2 1,-9 0-47,-1 0 1,-6 2-41,-3 3 0,-7 3-31,-3 6 1,-3 1 32,-2 0 0,-7 4-53,-3 1 1,-1 5 46,1-6 1,-6 1-136,6-6 1,-5 1 37,10 0 1,-4 0-18,4-1 53,-7-6-4,11 5 38,-6-11 0,14 10-20,2-8 1,4 1 47,2-5 0,6 0-10,4 0 1,3 0 7,1 0 0,5 0 28,1 0 1,-3 0 6,-7 0 1,1 0-30,-6 0 1,-1-1-9,-4-4 0,0-3 8,-1-7 0,-4 0-3,0 1 1,-2-1-42,2 0 1,-2-1-15,-3-4 1,-4 4 0,4-5-8,-10 6 0,2 5-18,-7 0 1,-1 7-60,-9-2 0,4 4 48,-4 1 0,-1 6-69,2 4 0,-3-2 83,3 2 0,2 5-4,-2 4 1,7 2-6,3-1 0,5-2 89,-1 6 1,4-4-39,1 5 1,6-7 13,4 1 0,8-3 31,2-1 0,6-5-55,-2 0 1,9-7 154,1 2 1,1-3-33,-6-2 1,-1 0 79,-4 0 1,4-5-42,-3 0 1,1-5-33,-2 5 0,2-5-81,-6 5 0,4-1-11,-4 1 1,4 3-46,-4-3 1,5 4 47,-6 1 0,12 0-52,-1 0 0,2 5 52,-2 0 1,6 6-532,3-1 0,5 3 497,5 2 0,10 6 0,8 2 0</inkml:trace>
  <inkml:trace contextRef="#ctx0" brushRef="#br0" timeOffset="2121">4866 1015 7569,'0'8'47,"0"5"0,2-11 468,3 2-201,-3-2-176,11-8 1,-10-1 30,7-3 0,-5-3-57,4 3 1,1-4-91,5-6 1,0 2 12,-1-6 0,1-1 57,0-4 1,1-1-124,4 1 1,-2 1 74,6 4 1,1-4-131,4 3 0,-5 4 80,1 2 0,-7 7 37,2 2 0,-4 7 12,-1-2 0,-6 5 2,1 5 0,-7 0-115,2 10 1,-3-4 57,-2 9 0,-2-2-137,-3 1 1,2 2 97,-7 4 1,5 1-65,-4-6 0,4-1 87,-5-4 1,5 0-95,-5-1-59,7-5 97,-4 4 0,7-13-4,0 0 45,7-7 0,3-13 78,9 1 0,-2-6-79,2 6 1,-1-2 23,2 1 1,-2 4-21,6-4 1,-6 5 107,2 6 0,-2-3 8,1 7 194,-2 0-179,4 5 1,-8 7-74,-3 3 1,-4 3-9,-6 1 1,0 1 39,0 0 0,0 4-100,0 1 1,0 0 82,0-6 0,0-4-130,0 0 76,0 0-20,0 4 29,7-5 10,1 4 0,7-12 4,0 4 0,-6-10-3,1-5 1,0 2 1,5-2 0,-6 2 0,1-2-1,0-3 30,5 5 2,-1 0 140,1 2-152,0 6 39,0 6 0,-2 2-35,-4 7 0,4-2 45,-3-3 0,-2 3-32,2-3 0,-5-2 6,5 2 0,-2-5-30,2 4 0,3-5-4,-3 1 1,3-4 20,2-1 0,-1 0-5,1 0 0,1 0 49,4 0 1,1-1-46,4-4 1,-4 1 40,-6-5 0,4-1-36,1-5 1,-2 5 30,-9 0 1,5 1-95,-5-6 0,3 5 116,-2 0-217,3 1 178,-5-6-145,0 0 0,-1 5 22,-7 1-47,0 5 0,-7-2 53,-3 6 0,-3 0-60,-2 0 0,1 1 62,-1 4 0,0-1-11,1 5 1,-1-4 49,0 5 1,2 0-33,3 5 1,-1-6-5,6 1 0,0 0 8,5 5 1,-5-6 289,0 1-165,0 0 0,12 5 7,3-1 1,3-5-59,2-4 0,1 1 0,3-1 1,4 0 24,7-5 1,-3 0-35,-2 0 1,6-2 97,-6-3 1,4-3-89,-9-7 1,4 1 21,-4-1 0,1-1-9,-2-4 0,-1-3-6,7-6 1,-6-1 48,6 1 0,-2-2 8,1-3 1,2 3-15,-6-4 1,0 4-27,-6 2 0,1 0-117,0-1 1,-5 7 73,-1 4-358,-5 2 108,2 3 128,-6 6 1,-1 8 47,-4 9 1,1 6-23,-5 5 1,-1-2 46,-5 6 1,0 1-12,1 4 1,-1 5 69,0 1 1,1-1-50,-1-5 0,5 6 36,0-1 1,2 0-39,-2-4 0,2-1 99,3 0 1,4-1-75,-4-3 1,1 1 5,0-7 1,2-4 70,-3-5-71,10-7 1,10 2 146,9-10 0,6-10-87,4-9 1,3-4-42,7-1 1,2-1 90,3 1 0,-1 0 155,5-1 0,-5 6-256,1-1 0,-8 12-195,-2-2 0,-11 6-1077,1-1 1273,-16 3 0,13 7 0,-9 0 0</inkml:trace>
  <inkml:trace contextRef="#ctx0" brushRef="#br0" timeOffset="13767">7968 1029 7569,'10'0'-30,"-1"0"61,1 0 0,5-5 93,0 1 0,-1-6-170,1 5 1,0-7 114,-1 3 1,3-4 45,2-2 0,-1 0-19,7 0 0,-6-1-5,6-3 1,-1 2-54,6-2 41,-7 2 0,3 3-58,-7-1 0,4 0 67,-8 0 1,3 2-118,-8 4 1,-2 0 70,2 5-136,-7 2 137,4-5 0,-9 9-95,-3 3 0,-3 3 11,-7 7 0,-4 4 28,-1 1 0,-6 6 4,1-1 0,-1 4 20,2 5 0,-4-3-16,3 4 1,-1 1 9,2-2 1,-4 2-101,4-2 0,-4-3 90,-2 3 0,6-4-114,-1-6 0,6 2 60,-6-6 1,7 1-13,-1-1 1,4-9 38,5 4-55,-3-4 70,12-2 0,-3-3-20,14-6 0,2-6 44,12-4 0,0-5-34,6-5 0,-1 3 118,1-8 0,-1 5-34,0-4 0,1-1 45,-1-4 0,1 1-64,-1 4 0,0-9-15,1 4 0,-1-1-37,1 1 0,-1 8 39,0-9 1,1 6-28,-1-1 1,1 4 17,-1 6 0,-4 1-95,-1-1 89,-6 7 1,3 1-3,-6 7 1,-5 0 17,0 0 0,-7 2-9,2 3-23,3 3 0,-6 7 26,2-1-29,5 1 0,-6 0 12,7-1 1,-7-4-3,2 0 1,1-5-24,-1 5 20,7-7 0,-4 4-2,7-7 0,-1 0 4,1 0 0,0-7 28,-1-3 0,1-3-26,0-2 1,-1 2 58,1 4 1,1-4-35,4 3 0,-4-3 2,4-2 1,-4 0 10,-1 1 0,1 4 3,4 0 0,-4 2 42,4-2 1,1-1-49,-1 6 1,4-5-64,-4 5 0,1 0 59,-1 5 0,-4-5-69,4 0 0,-9 0 51,-1 5-88,0 0 25,-2 0-45,5 7 0,-12 1 39,4 7 0,-5-2 33,-5-3 1,2 3-58,-7-4 0,7 5 45,-2 0 0,2-1 78,-2-3-7,3 3 17,-4-5-21,6 1 0,6-1 12,4-3 0,3-4-28,2 4 0,0-3 6,-1-2 0,1-5 21,0 0 1,-2-2-24,-3 3 1,3 2 26,-3-3 0,-2-2 28,2 3 5,-1-8-81,6 4 0,-2-2 24,-3 0 0,-2 7-99,-3-2 119,-3-3-156,4 6 130,-6-4-152,0 6 70,0 13 0,-2-3 37,-2 9 1,0-2-3,-5-3 1,5-4-1,-1 0-18,4 0 83,1 4-57,0 1 1,0-5 24,0 0 1,6-7 25,4 2 1,3-3 8,2-2 0,6 0 77,4 0 1,-3 0-104,3 0 0,-1-5 12,6 0 1,-1-5-3,1 5 1,-1-6 13,0 1 0,1-2-5,-1 3 1,-6-4 0,-3 3 1,1-3-4,-2-2 1,1 0 2,-5 1 1,-2-1-25,-3 0 1,1 0 1,-6 1 0,5 4-80,-5 0 1,0 0 87,-5-4 0,0 4-244,0 0 178,0 7 1,-2-4-76,-3 7 1,0 0 55,-10 0 0,4 0-9,-9 0 1,2 7 34,-1 3 0,3 3-11,-4 1 0,4 1 37,1 0 1,0-1-32,0 1 1,6 0 64,-1 0 0,7 4-58,-2 1 1,3-1 89,2-4 1,0 0-46,0-1 0,2 0 2,3-5 1,3 3-17,6-7 1,1 4-1,0-4 0,6 0 9,4-5 1,2-1-6,3-4 1,-1 1 20,1-5 1,-3-1-24,-2-5 1,3 0 24,-4 1 1,-1-6-13,1 1 0,-6-1 1,2 5 1,1 1 2,-1-1 1,-1 2-2,-4 3 0,0-1 34,0 6-30,-1 0-8,1 5 1,-2 1 1,-3 4 0,-4 3-85,-6 7 0,0 0 21,0 0 1,0-1-11,0 1 1,0 0-3,0-1 42,0 1 0,0 0 58,0-1-86,0-5 75,0-3 0,2-6-41,3 0 0,5-6 32,9-4 0,-1-5 17,7-4 0,-6 2 5,6-2 1,-2-3-32,1 3 0,-1 1 8,-3 8-4,-4-3 4,5 5-6,-6 0 0,-7 3 7,-3 10-175,-3 3 146,-2 13 1,-5 0-6,0 4 1,-5-4 2,5-6 3,0-1 1,5 1 20,0 0 1,0-5-21,0-1 0,2-5 50,3 1 1,3-4-44,7-1 1,-1 0 75,1 0 1,0 0-46,-1 0 1,6 0-2,0 0 1,-1-5-23,-4 0 0,0 0 16,-1 5 1,-4-4-37,0-1 1,-5 0 43,5 5-106,-7 0 1,3 1 79,-6 4-118,7-3 1,-5 6 58,2-3 25,-2-3 1,0 9 165,3-6-159,-4 6 1,12-7-40,-3 5 1,-2-4 41,2 5 1,0-5 145,5 5 0,-1-7-74,1 2 1,0-3-92,-1-2 1,1 0 66,0 0 0,-5 0-3,-1 0 0,1 0-76,5 0 1,0-5 58,-1 0 0,-4-2-17,0 2 15,0 4 1,4-11-14,1 7 1,0 1 1,-1 4 0,1 0 83,0 0-71,0-7 0,-1 5 1,1-3 0,0 4 109,-1 1 1,1 0-98,0 0 1,-5 0-1,-1 0 0,1 5 5,5 0 0,0 0 9,-1-5 0,1 0-6,0 0 1,-1-7 0,1-3 0,0 2 39,-1-2 1,1 0-1,0-4 0,0-3 51,-1-2 0,1 2-76,0-2 0,-7 3-13,-3 1 1,-4 0 24,-1 0 0,-1 6-151,-4-1 0,-10 7 85,-9-2 1,-4 5-52,-2 5 1,1 3 1,0 6 1,-1 1-150,1 0 1,-1 0-187,1-1 1,1 3 152,4 2 1,-2-2-197,6 2 1,0-3 441,6-1 0,-1 6 0,0 2 0</inkml:trace>
  <inkml:trace contextRef="#ctx0" brushRef="#br0" timeOffset="14024">11349 956 7569,'14'-5'-815,"1"0"520,0 0 0,-1 5 856,1 0-204,0 0-290,-7 0 0,0 2 68,-3 3 1,-3 3-84,3 7 0,-4 4 13,-1 1 0,0 6-14,0-2 1,-1-1-17,-4 2 0,3-1 15,-3 6 0,-3-1-92,-2 0 1,-3 1-5,-2-1 1,1 7 43,-1 3 0,-1-1-67,-4 1 0,2-5 45,-6 6 1,4-6-207,-4 5 1,-1-6 53,-4 1 1,-1-9-134,1-6 1,4-4 308,1-5 0,6 3 0,-3-5 0</inkml:trace>
  <inkml:trace contextRef="#ctx0" brushRef="#br0" timeOffset="14686">11628 1000 7569,'21'0'-396,"4"0"247,-4 0 1,2 0-106,-4 0 165,-2 0 0,4 0 371,-6 0 1,-1-7-76,1-2 1,-2-4-75,-3-2 1,3-1-55,-3-4 0,-4 4-71,-1-4 0,-3 4 68,-2 1 1,0 0-89,0 1 0,-2 4 41,-3 0 0,-4 7-80,-11-2 0,-1 3 83,-4 2 0,-3 2-29,4 3 0,-4 3-15,-1 7 1,1-1-47,3 1 0,4 5 12,7-1 1,-1 6-6,0-6 1,5 7 86,1-1 1,5-2-26,-1 1 0,5-6 2,5 2 1,3-5 70,7-6 1,6 3-68,4-7 1,8 0 7,1-5 0,8-2-1,-7-3 0,7-3 0,-13-7 1,3-1 1,-8-4 1,2-3-3,-6-6 1,6-7 38,-2-3 1,6-4 90,4-1 1,-3-5-33,3 0 0,4-5-74,1 5 0,-3-5 5,-2 5 1,-4 2 18,-6 8 1,-2 3-190,-8 7 0,-1 1 120,-3 3-185,3 4 31,-11 6 18,4 7 1,-6 3-34,0 10 1,-6 10 71,-4 9 0,-5 6-20,-4 4 0,1-1 58,-7 6 0,2 0-81,-1 5 1,-2 0 37,6 0 0,-1-4 88,1-1 0,4-2-36,-4 3 1,4 0-3,1-5 1,6-1 34,-1-5 0,5-1-94,-5-3 200,7-4-97,-4-6 0,9-9 27,3-6 0,-2-6-51,7-9 1,5-6 156,4-4 1,7-3-45,-1-1 0,3 0 51,1-1 0,2 1-122,3-1 0,4 1 23,6 0 1,-5 1-146,0 3 0,-4-1 84,4 7 1,-7-1-300,3 5 0,-4 1 31,-2-1 293,-6 7 0,11-5 0,-3 5 0</inkml:trace>
  <inkml:trace contextRef="#ctx0" brushRef="#br0" timeOffset="15075">12701 779 7569,'8'9'-953,"0"2"766,-3-6 466,-3 0 66,4-5-295,-19 0 1,4 0-18,-11 0 1,4 0 16,1 0 0,-1 6-45,-4 4 0,4 3 0,-4 2 1,4 5-4,1-1 0,5 6 12,0-6 0,2 2-8,-2-1 1,4-4 9,6 4 0,0-4-1,0-1 0,2-5 9,2 0 1,5-7-7,5 2 0,1-4-4,0-1 0,4-1 14,1-4 1,6-3 0,-1-7 0,1-5 13,-2 1 0,1-6 0,-11 6 0,8-1-89,-13 5 1,6 1 69,-10-1 1,0 0-131,-5 1 1,-2 4 72,-3 0 0,-3 7-214,-7-2 1,1 3 58,-1 2 0,-5 0-81,1 0 1,-1 5 269,6 0 0,-8 13 0,0-2 0</inkml:trace>
  <inkml:trace contextRef="#ctx0" brushRef="#br0" timeOffset="15486">12657 1000 7569,'15'-15'-1096,"-1"5"1017,1 1 0,-5 5 220,0-1-51,-1 4 12,6 1-83,0 0 36,-1 0-122,-5 0 95,4 6 0,-10 3-66,7 5 0,-5-4 61,4 0 1,1-5 1,5 5 1,-4-7-14,4 2 1,1 1 122,9-1 0,3 0-74,-4-5 0,-1-8-69,2-7 1,-1-1 104,5-9 1,1 1-54,-1-6 1,1-4-40,-1 0 0,0-7 47,1 2 1,4-9 99,0-1 1,6-4-102,-6 4 1,5-5 47,-5 5 1,1-7-98,-6 2 1,-4 5-86,-1 5 0,-8 7-21,-1 7 0,-2 2 83,-8 4 1,-2 4-85,-7 11 0,-6 2 54,-10 7 1,-3 8-38,-6 7 0,-5 6 31,-1 9 1,-4 5 2,5 5 1,-1 4-1,6 5 0,0-2 1,-1 7 0,2-2-24,4 2 0,1 3 33,4-3 0,2-2-70,-2 2 0,7-8 65,2-2 0,7-1-151,-2-9 200,4 0 0,1-4 0,0-1 0</inkml:trace>
  <inkml:trace contextRef="#ctx0" brushRef="#br0" timeOffset="15984">9732 294 7569,'8'0'797,"-2"0"-355,1 0 0,-5-1-87,3-4-379,3 3 1,-5-9-297,7 6 114,-7-7-1091,4 11 1297,-1-12 0,2 5 0,7-7 0</inkml:trace>
  <inkml:trace contextRef="#ctx0" brushRef="#br0" timeOffset="29890">1677 2661 7569,'8'-10'-145,"-3"0"1,-2 5 189,2-4 0,-3 4 138,2-5 0,-2 5-137,-2-5 1,0 5 181,0-4-154,0 5 1,-2-7 53,-2 6 0,0 0-111,-6 5 0,-1 0-111,-9 0 0,2 0 115,-6 0 1,1 2-84,-1 3 1,-3 3 70,8 6 1,-2 1-49,1 0 0,4 1 60,-4 4 0,9-4-91,1 4 1,5 1 53,-5-1 0,7 4 3,-2-4 1,3 1 28,2-2 0,4-2-18,5 2 1,3-7 116,12-2 1,1-7-105,4 2 1,7-7 117,3-8 0,-1-1-59,1-14 1,-8 6 71,-1-6 1,-3 1-52,-7-6 1,0 6 19,-6-1 1,-4 6-45,0-6-128,-7 7 0,2-1-239,-10 9 0,-5-1 142,-9 6 0,-2 0-509,-4 5 1,-3 5 666,4 0 0,-4 6 0,-1-3 0</inkml:trace>
  <inkml:trace contextRef="#ctx0" brushRef="#br0" timeOffset="30159">2426 1882 6832,'-6'15'-113,"-2"-6"293,-7 1 1,0 5-45,1 4 1,-1 6 49,0-5 0,-4 6-110,-1-2 1,-1 9 11,1 1 0,2 7 4,-6-2 1,6 0-131,-2 6 1,-3-5-49,-1 9 1,1-3-151,-2-2 1,6 0-134,-6 0 1,6-1-223,-6-4 591,14 3 0,-15-10 0,9 3 0</inkml:trace>
  <inkml:trace contextRef="#ctx0" brushRef="#br0" timeOffset="30391">2397 2514 6876,'0'10'620,"0"0"1,-2-6-576,-3 6 0,2-5 60,-7 5 1,1-2-75,-6 2 0,0 8-55,0-3 1,1 4-159,-1 1 1,0-2-228,1 6 0,4-6 218,0 2 0,2 1 191,-2-1 0,-3 6 0,5-3 0</inkml:trace>
  <inkml:trace contextRef="#ctx0" brushRef="#br0" timeOffset="31085">2676 2514 7569,'8'0'-269,"-1"0"0,-9 6 614,-3 4-201,4-3 0,-12 4-208,3-6 0,-2 7 9,3-3 1,-3 0-98,7 0 0,-4-4 92,4 5 0,-5 0 64,5 5 1,-2-1-105,3 1 1,2-4 62,-3 4 0,3-7 40,2 12 0,2-7-43,3 7 1,3-4 88,7-1 1,-1-1-23,1 1 0,1-2 115,4-3 1,3-4-26,6-6 0,1 0-55,-1 0 1,1-1 46,-1-4 1,0-8-61,1-7 1,1-6 111,3 2 1,-3-6-52,3-4 0,-1 1 33,1-6 1,-3 0 5,4-5 1,1-7-10,-2-3 1,5 2-45,-5-2 1,-1 7 16,-8-2 0,-4 5-214,-7 4 1,0 6 69,-5 10 1,-2 2-78,-7 8 137,0-1-192,0 7 0,-7 3-33,-2 10 0,-6 3 103,-5 7 0,4 4 11,-4 1 0,-1 6 21,1-2 1,-1 11-38,2 4 0,2-2 44,-2 3 0,-3-3-71,3 2 1,-1 4 67,6-4 1,-1 2-25,0-2 1,-3 2 7,4-7 0,-8 2-2,13-2 0,-8-4-14,7-1 1,2-1 9,-2-8 1,7-6 77,-2-4 1,5-7-71,5 2 1,-2-5 99,7-5 0,5-4-50,5-11 0,1 2 84,-2-6 0,-1 1-54,7-2 1,-6 2 115,6 4 0,-7 7 27,1-2 1,3 9-37,-3 0 1,1 3 242,-5 2-250,-1 0 0,-1 7-84,-3 2 0,-3 5 50,-7 0 1,5 6-108,-1-1 1,1 1 26,-5-5 1,2-1-47,3 1 1,-2-2 17,7-3 42,0 3 0,4-6-115,1 2 1,0 0 58,0-5 1,-1-2-569,1 3 615,0 3 0,-1-6 0,1 4 0</inkml:trace>
  <inkml:trace contextRef="#ctx0" brushRef="#br0" timeOffset="31468">3808 1999 7569,'0'15'22,"0"0"0,0 1 0,0 2 100,0 2 0,0 4 72,0-4 1,-5 11-42,0-2 0,-6 11-66,1-1 1,2 3-146,-2 2 0,-5 0-103,-4 0 0,-1 5 119,5 0 1,-6 2-215,-3-2 1,-2-5 141,1 0 1,4 4-340,6-9 0,0 0 453,1-10 0,6 1 0,1-1 0</inkml:trace>
  <inkml:trace contextRef="#ctx0" brushRef="#br0" timeOffset="31659">4058 2440 7569,'0'9'194,"-7"4"1,3-12-37,-11 4 0,3-3-23,-7-2 1,-2 5-520,1 0 294,-6 0 0,3-5-471,-6 0 0,-1 0 561,1 0 0,6 0 0,2 0 0</inkml:trace>
  <inkml:trace contextRef="#ctx0" brushRef="#br0" timeOffset="31854">2794 1691 7569,'15'0'775,"-7"0"0,3 6-1996,-6 4 1221,0-3 0,-5 6 0,0-5 0</inkml:trace>
  <inkml:trace contextRef="#ctx0" brushRef="#br0" timeOffset="33239">4896 2749 7132,'8'-6'198,"5"-3"213,-3-5 1,3-1-193,2 0 1,-1-4-33,1-1 1,0-6-103,-1 2-69,8-4 0,-4 0-16,6 3 0,-4-2 79,4 2 0,-4 2-175,4-1 0,-6 6 48,2-2 0,-4 6-248,-1 4 63,0 3 170,-7 7 0,-2 2 27,-6 3 1,0 5 4,0 9 1,-1-1 62,-4 7 0,-2-1-60,-3 6 1,-1-6 26,6 1 0,-5-6-7,5 6 0,-1-6-36,1 6 0,3-7 36,-3 1 0,4-7-202,1-2 128,0-7 1,1 3 21,4-6 0,3-1 52,7-4 0,1-8 5,4-7 0,-2-1 62,7 1 1,-6 4-93,6-4 1,-6 4 50,6 1 0,-7 2-15,1 3 89,-2-3 1,-3 12-47,1-4 1,-5 3 14,0 2 0,-7 2-81,2 3 1,-4 3 47,-1 7-45,0-1 1,2 1-66,3 0 0,-3-1 31,3 1-45,-4 0 1,4 0 59,0-1 1,1-6-9,-1-3 1,4-3-72,5-2 65,1 0 0,0-5 118,-1 0-94,1-6 1,0 3 6,-1-7 1,1 0-7,0 0 1,0 6 29,-1-1-49,1 7 100,0-4-62,-1 7 1,-5 2-3,-5 3 20,5 3 0,-6 6 4,7 1 0,-7 0 73,2 0 0,1-1-49,-1 1 0,7-7 185,-3-3-197,5 3 1,0-6 42,1 3 1,0-4-53,-1-1 1,1 0 12,0 0 0,-1 0-96,1 0 1,-5 0 51,0 0-146,0 0 94,4 0 31,1 0 0,0 0-1,-1 0 51,-6 0 0,6 5-5,-5 0 0,4 2 125,2-2-62,0-4 0,0 6-8,-1-7 1,6 0-46,-1 0 1,3 0 95,-3 0 1,-2 0-73,2 0 0,2-5 28,-1 0 0,0-2-13,-6 3 1,1 0-14,0-6 0,-1 6 4,1-6 1,5 5-4,-1-5 1,1 0 26,-5-4 1,-1-1-10,1 0 1,0 5 34,-1 1 0,-4-1-47,0-5 1,-7 0 36,2 1 1,-3 4-21,-2 0 0,-7 7-101,-3-2 0,-9 3 11,-6 2 0,-2 0-85,-3 0 1,-1 2 4,-3 3 0,4-2-193,1 7 0,1-2-287,9 2 1,-6 3 46,6-3 531,-1 3 0,-1 1 0,-2 1 0</inkml:trace>
  <inkml:trace contextRef="#ctx0" brushRef="#br0" timeOffset="33662">6777 2470 7569,'23'0'-190,"-2"0"0,-6-5 220,0 0 1,-7-1-46,-3 1 1,1 1 220,-1-5-142,0 5 48,-5-2-29,0 6 0,-6 0-73,-4 0 1,-3 0 101,-2 0 0,-6 1-129,-4 4 0,-1 3 55,2 7 0,-4 0-99,3 0 0,3-1 71,-3 1 0,7 0-69,-1-1 1,7 1 8,2 0 0,7 4-57,-2 1 0,3 0 86,2-6 1,9 1 6,5 0 1,8-2 52,7-3 0,4 1-54,6-6 1,-6 0 144,6-5 0,-2-2-80,-2-3 1,-1-3 129,-5-7 1,1 1-26,-1-1 0,-6-1 60,-3-4 1,-4 2-51,-1-6 1,-7 4-21,-3-5 0,-4 7-134,-1-1 0,-8 3 100,-7 1 1,-1 2-319,-8 3 1,4 3 122,-5 7 1,3 0-381,-3 0 0,-3 0 48,4 0 0,3 5-123,1 0 1,-1 7 538,1-3 0,1 11 0,4 3 0</inkml:trace>
  <inkml:trace contextRef="#ctx0" brushRef="#br0" timeOffset="33910">6954 2617 7569,'13'1'-380,"-3"4"96,3-3 283,-5 11 0,5-5 68,-3 7 1,1-5 320,-6 0-213,6-1 0,-4 11 12,3 0 1,3 6-82,-3-2 0,-2 4-118,2 1 0,-6 6 111,6-1 1,-6 5-111,0-5 0,-4 6 97,-4-6 1,-6 5-100,-10-5 0,4 6-45,-4-6 1,-3 5-141,-1-5 0,-4 2-120,-1-1 0,4-4 114,1 3 0,-1-8-166,-4-1 1,4-12 369,1 1 0,6-9 0,-3 2 0</inkml:trace>
  <inkml:trace contextRef="#ctx0" brushRef="#br0" timeOffset="35447">7233 2690 7569,'29'-8'-378,"-6"2"0,5 4 304,-4-3 1,-1 3 44,2-2 1,-7 0 9,1-1 476,-2 4-259,-3-12 0,1 9-54,0-5 1,0 0-40,-1 0 0,-4-4-3,0 3-39,-7-3 1,9-2-80,-8 0 0,1 6 98,-5-1-95,0 0 86,0-5 0,-1 7-202,-4 3 1,-3 4 38,-7 1 0,-1 0-51,-4 0 1,4 4-12,-4 1 1,-1 7 84,1-2 1,1 3-3,4 1 1,0 6 18,1 0 0,0 1 12,5-2 0,2-2-20,7 2 1,0 3 122,0-3 1,7 1-96,2-6 1,11 0 141,5-5 0,-1-2 29,5-7 1,-7 0 35,7 0 1,-3-2-5,4-3 1,-1-3-82,0-7 1,6-6-12,-1-3 0,7-4 1,-2-1 0,4-6-35,1 1 1,1-12 36,4 2 1,-5-3 24,1 3 0,-3-12-79,-8-3 1,-1 4 0,-9 6 0,3 5-117,-8 5 1,-4-1 43,-5 11 1,-5 0-229,4 14 181,-5-3 1,1 16-60,-10-3 0,-4 4 62,-5 1 1,-1 8-21,0 7 1,1 1 42,-1 8 0,0 3-2,1 7 0,-6-2-33,0 8 0,-6-1 36,2 5 1,1 0-35,-2 0 0,6 0 31,-6 0 1,6-1 19,-6-4 0,9 2-25,1-7 1,2-1 95,8-9 0,0 2-10,5-6 0,8-5-26,7-5 0,0-7 142,4 2 0,4-4-85,2-1 0,1-5 56,-2 1 0,3-8-36,-8 2 1,2-4 30,-1-6 1,-4 4-53,4-4 0,-4-1-33,-1 1 1,-2 1-3,-3 4 1,3 0-68,-3 1 1,-2 4 26,2 0 58,-7 7-233,10-4 199,-11 14 1,4 2-91,-6 11 0,-1-4 37,-4 4 1,3-2-20,-3 2 0,-1-4 73,1 4 1,0 1-72,5-2 112,0 1 0,6-7-67,4-3 1,0 1 85,5-6 0,-4 0-68,9-5 1,-2-2 150,1-2 0,4-3-73,6-3 1,1-3 63,-1 3 0,-1-3-14,-3-1 0,-3 4-26,-2 0 0,-4 2-44,4-2 1,-4-1 13,-1 6 1,-5-5-42,0 5 87,-7 0-79,3 5-80,-6 0 1,-5 7 42,1 2 0,-8 4-84,2 2 0,2 1-2,-2 4 0,1 1 83,-6 4 1,5 3-7,0-4 0,5 4-5,-4 1 0,5 1 27,-1-1 0,2 5-4,-2 1 0,2 1 11,-7-2 0,4-1-23,-9 6 1,3-2 5,-7 2 0,-4 4-73,-1-4 1,-3-1 67,3 1 1,-2-6-122,6 1 0,-4-5 105,4-4 0,-1-4-95,1-6 1,9-7 22,-4-3 56,4-4 1,3-12 27,3-4 1,3-9 88,2-1 0,2-9 86,3-5 0,4 1-56,11-1 0,3-2 120,6-8 1,9 2-48,6-7 1,3-7-152,12-7 0,-5 3 92,5 1 1,-1 3-54,-4 3 1,2-1 0,-2 0 1,3 0-13,-3 0 1,3 2-138,2 3 1,0-3 41,-1 3 0,-7 5-78,-7 5 0,-3 2 65,-12 7 0,2-2-26,-11 8 1,-5-3 58,-5 13 1,-7-1-220,2 6 144,-4 5 0,-2 3 30,-4 6 0,-3 6 193,-7 4 1,-6 11-175,-4 9 1,-3 1-85,-1 8 1,0 2 73,-1 8 0,1-2-92,-1 7 0,1-6 82,0 1 0,4-4 62,1-1 0,6-6-17,-2-4 1,5-4 1,6-6 94,-4 4-114,11-12 62,-5 5 0,7-14-38,0-7 0,7-2 76,3-7 1,3 0-47,1 0 0,3-4 3,2 3 1,-1-2-2,7 2 1,-4-1 2,8 6 0,-7-1 49,7 1 0,-4 3-52,-1-3 0,-3 4 66,-6 1-63,0 0 0,-7 1-76,-3 4 1,-4-2 57,-1 7 0,-1 0-57,-4 5 0,2-1 40,-7 1 1,0 5-12,-5-1 1,1 1 45,-1-5 1,2-1-31,3 1 0,-3-5 49,3 0 0,-1-6-51,1 6 94,-3-6-52,5 2 9,0-6 30,1 0 1,7 2-52,0 3 0,0-2 66,0 7 0,0-5-27,0 4 4,7 1 1,1 5-25,6 0 0,6-1-110,0 1 0,1 0 24,-2-1 1,3 1-56,2 0 1,-3-1 105,-6 1 0,6 0 0,2 0 0</inkml:trace>
  <inkml:trace contextRef="#ctx0" brushRef="#br0" timeOffset="35674">8850 1955 7567,'8'10'-32,"-3"0"292,-3-7-857,-2 4-222,-7-7 819,5 0 0,-11-7 0,5-1 0</inkml:trace>
  <inkml:trace contextRef="#ctx0" brushRef="#br0" timeOffset="35788">8732 1838 7481,'-14'0'-164,"5"0"316,-4 0 1,7 1-159,-4 4 0,2-3-264,3 3 270,3 3 0,-4 0 0,6 7 0</inkml:trace>
  <inkml:trace contextRef="#ctx0" brushRef="#br0" timeOffset="37239">10334 2764 7569,'0'10'-379,"0"-1"96,7-5 413,1 2 1,8-6 345,4 0 0,-4-1 57,4-4-407,3-3 0,0-9 50,6-2 1,1 1 23,-1-7 1,0 1-39,1-6 0,1-6 9,3-3 1,-1 2 44,6-3 1,0 0-26,5-9 0,-6 3-184,-4-3 1,-3 3-9,-1 2 0,-8 6-134,-2 4 0,-10 10-149,-5 4 1,-4 9 165,-1 1 1,-11 8-37,-4 2 0,-11 8 67,-3 12 0,-1-2-136,-4 6 0,-2 7 30,2 9 1,-1-3 9,6 2 1,1-6 97,4 1 0,-2 2 103,6-1 1,-1 4 46,1-5 0,4 0-87,-4-4 1,6-1 30,4 1 1,-2-6-52,7 1 1,1-6 36,4 6 0,1-7-9,4 1 0,3-9 28,7-5 1,5-3-13,-1-2 1,1 0 1,-6 0 1,6-7 95,0-3 1,4-3-111,-4-2 0,6 1 181,-2-1 1,4-6-95,2-4 1,4 2 27,0-1 0,7 4-51,-2-4 1,-3 6 68,-2-2 1,2 4-70,-1 1 0,-3 1 0,-7-1 0,-4 7-74,-6 3 1,-1 3 140,1 2-215,0 0 105,-1 0-108,1 7 1,-5-1 68,0 4 0,-7 3-63,2-3 1,-3 3 43,-2 2 1,0-1-89,0 1 0,0 0 66,0-1 0,-5 1 23,0 0 0,-5 0 30,5-1 1,-5 1-38,5 0 0,-1-1 145,1 1-159,3 0 164,-11-1-104,12 1 16,-6-7 16,7 5 0,2-11-27,3 3 1,-2-3 26,7-2 1,-5-5-18,4 0 193,1-7-114,5 4 42,0-7 1,-1 2-76,1 4 0,0-4 5,-1 3 0,-4 2-11,0-2 0,0 5 5,4-5 1,6 2-11,0-2 0,1-3 16,-1 3 0,-4-1-10,3 1 1,-1-3-9,2 3 1,-4 2-70,4-2 1,-4 5 82,-1-5-149,-7 7 141,-1-3 4,-1 6-164,-4 0 143,4 0-65,-6 6 1,-6 2 41,-4 7 1,-8 1-105,-2 4 1,-1 3 49,2 6 0,2 1 4,-2-1 1,-3 2 4,3 3 1,-1-1-3,6 6 0,-6-1-44,0 1 1,1 3 51,4-2 1,0-3-66,1 2 1,-3-4 57,-2 4 1,2-2-79,-2 3 1,-2 1 60,1-7 0,-5 0-200,6-4 0,-7-1-115,1 0 1,2-6-482,-1-3 852,6-10 0,-3 3 0,6-5 0</inkml:trace>
  <inkml:trace contextRef="#ctx0" brushRef="#br0" timeOffset="37578">11878 1999 7356,'0'9'48,"0"-3"0,-2-1 21,-3 0 1,2 2-22,-7-3 1,5-2-271,-4 3 0,-1-3-63,-5-2 285,0 0 0,1 0 0,-1 0 0</inkml:trace>
  <inkml:trace contextRef="#ctx0" brushRef="#br0" timeOffset="37706">11554 1926 7569,'-8'15'-764,"-5"-7"640,12 5 190,-6-5-66,7 7 0,-6-1 0,-3 1 0</inkml:trace>
  <inkml:trace contextRef="#ctx0" brushRef="#br0" timeOffset="38823">12583 2734 7569,'0'9'285,"0"-3"357,0-6-286,7 0 0,-4 0-120,7 0 1,-5-1-44,5-4 0,-5-4 2,4-5 0,1-1-17,5 0 0,0-6-15,-1-3 0,6-4-65,-1-2 1,8 1 45,-3 0 1,4-6-42,1 1 0,1-5-66,-1 5 1,-1-6 62,-4 6 0,4-5-157,-3 5 1,-4 4 47,-2 6 1,-2 7-209,-3 3-30,-5-1 145,4 13 1,-12-3 19,4 10 1,-3 5-132,-2 10 0,-5 3 30,0 6 0,-5 0 118,5 1 1,-1-1 5,1 1 2,3-1 0,-4-1 33,6-4 1,-5 2 11,0-6 1,0 4 50,5-4-87,7 0 1,-4-4-15,7 4 184,-7-11-141,10 11 24,-5-12 0,7 0 69,0-3 1,-1-3-79,1-2 1,5 0 5,-1 0 1,6-7 43,-6-2 1,7-5 107,-1 0 1,-2-3 90,1-2-104,-6 2 0,10-10 78,-4 2 0,4-3-44,2-1 0,-6-5 70,1-1 0,-1 0-83,6 0 1,-8 3-147,-2-8 0,-4 9 91,-1 2 1,-2 6-148,-3 8 1,-4 1 64,-6-1-531,0 7 0,-1 1-588,-4 7 1,-5 7 538,-9 3 0,1 3 555,-7 1 0,7 8 0,-3 0 0</inkml:trace>
  <inkml:trace contextRef="#ctx0" brushRef="#br0" timeOffset="24674">14112 809 6764,'15'0'550,"-5"0"-181,-1 0 88,-5 0-283,9 0 1,-10 0-58,7 0 1,-5 0 7,5 0 0,-6 0-29,6 0 0,0 0-20,5 0 1,-4 0 2,4 0 1,-4-7 19,9-2 1,1 0-94,-1 0 1,-1-1 72,-4-5 1,5-5 10,-1 1 1,-1-1-32,-8 6 0,3-3-19,-3-2 0,-2 2-84,2-2 0,-7 7 16,2 2 0,-3 6-333,-2-6-1,0 7 236,0-4-139,-7 7 209,-1 0 1,-7 7-46,0 2 0,1-1 25,-1 2 1,0 2-39,1 7 1,4-2 89,0 2 0,2-1 8,-2 2 1,-1-4 51,6 4 0,-5 1-51,5-1 0,0-1 70,5-4 0,7-2-51,3-3 0,-1 1 45,6-6 0,-4 2-45,9-3 0,1-2 33,-1 3 1,6-10-1,-1-5 1,-4-3 2,-2-1 0,3 0 37,-3 5 0,6-4-60,-6 3 1,1-2-32,-5 3 0,-6 2 36,1 7 0,0-5-71,5 0 67,-1 0 1,1 10-43,0 0 0,-1 2 21,1-2 1,0-2-5,0 7 1,1-5-152,3 4 0,-1-4 90,7 5 0,-1-7-342,6 2 1,-1-3 1,1-2 408,-1 0 0,0 0 0,1 0 0</inkml:trace>
  <inkml:trace contextRef="#ctx0" brushRef="#br0" timeOffset="25849">15700 765 7569,'6'8'0,"2"-2"13,7-6 63,-7 0 0,5 0 0,-3-1 32,3-4 1,7-3-35,-1-7 0,6 0-55,-6 1 1,8-6 31,-3 0 0,4-6 68,1 2 1,1-4-45,-1-1 0,0 3 19,1-4 0,2 4-24,-2-8 0,1 1 36,-12-1 0,1 3-94,-5-4 1,-2 9-87,-3 2 0,1 6 127,-6-2-247,0 4 0,-12 8 68,-2 3 1,-6 3-21,-5 2 0,-3 2 69,-6 3 0,1 5 2,4 9 1,-4-1-3,3 7 1,-1-1 51,2 5 0,-4 1 25,4-1 0,2 6 13,3-1 0,-1 0 22,5-4 1,-3-1-53,9 0 0,2-1 53,2-3 1,-1 1-43,1-7 1,2 3-3,7-3 0,5-2 9,5 2 0,1-3 1,0-1 0,-1-2-5,1-3 1,5-3 1,-1-7 0,7 0 9,-1 0 1,1-2-13,-1-3 0,2 2 66,-2-7 1,3 0-60,1-5 1,-5 1 10,1-1 0,-7 0-3,2 1 1,-4-1 12,-1 0-16,-1 7 1,-4-3 4,0 6-7,-7 0 10,10 5-50,-11 0 38,4 6 1,-6 3-101,0 5 1,0 1 54,0 0 1,0-1 0,0 1 1,0-5 51,0 0 0,2-2-34,3 2 1,-2 1 82,7-6 1,0 0-76,4-5 1,1 1 80,0 4 1,4-3-59,1 3 0,1-3 125,-1-2 1,1-5-98,4 0 1,7-5 5,-2 5 1,1-6-14,-7 1 1,4 2-5,-4-2 0,-1 0 27,2-5 1,-7 1-16,1-1 0,-4 5-8,-5 0 1,3 2 30,-3-2-51,-4-3 21,1 5 1,-9-2-136,-3 1 1,-3 5 47,-7-1 0,1 4-40,-1 1 0,-1 1 17,-4 4 0,4-1 51,-4 5 0,4 1-3,1 5 1,0-2-5,1-3 1,6 8 7,3-4 1,-2 4-3,2-3 0,0 0 27,5-1 8,0 1 1,7 0 1,3 0 0,3-7 19,1-3 0,8-2-37,2 2 0,4-4 107,1 4 0,1-5-95,-1-5 1,-4 2 36,-1-7 0,-1 1-29,1-6 1,4 0 1,-3 0 1,-2-4-27,1-1 0,1-6 29,4 2 1,0-9 103,1-1 1,4-2-99,0 1 1,1-2 95,-6-7 1,1 0-55,-1 0 0,-6 1-135,-4 4 0,-2 3 31,-3 7 0,-1 6-176,-3 3 55,-3 4 124,-7 8 0,-7 3-43,-3 10 0,-3 3 31,-1 7 1,-6 6-17,1 3 0,-3 6 8,3 4 0,1-1 34,-7 6 1,7-2 9,-1 3 0,1 2-3,-2-3 1,4 9-11,-4 1 0,-1 11-1,1-1 0,1 8-12,4-4 0,0 11 8,1-5 0,-3 4-40,-2-9 0,2 4 48,-2-4 1,2 0 43,3-5 1,-3-6-101,-2 1 0,2-6-106,-2 1 0,3-10-113,1-5 1,0-11-105,0-8 403,7-1 0,-3-5 0</inkml:trace>
  <inkml:trace contextRef="#ctx0" brushRef="#br0" timeOffset="26308">17449 750 7569,'14'0'-235,"1"-6"0,2 2 0,0-6 328,3-1 1,0 3 23,-6-2 0,3 2-56,2-2 1,-1-3-52,7 3 1,-7 4 46,1 1 0,3 3-50,-3 2 0,1 0 26,-6 0 0,-4 0-7,0 0 0,-7 7-24,2 3 1,-5 7-91,-5 3 1,-3 6-80,-7-1 0,-4 7 48,-1 3 0,-1-1-45,1-5 1,4-1-66,-3-3 229,9-4 0,-3-6 0,4-1 0</inkml:trace>
  <inkml:trace contextRef="#ctx0" brushRef="#br0" timeOffset="26564">18287 118 7569,'0'16'-165,"0"4"1,0-2-226,0 6 0,-2 3 538,-3 7 0,2-2-5,-7 8 1,2 1-121,-2 8 1,-3-4 20,3 4 1,-1-3-115,1-2 0,-3 0 64,3 0 0,-3-5-247,-2 1 1,1-8 252,-1 3 0,0-4 0,1-2 0</inkml:trace>
  <inkml:trace contextRef="#ctx0" brushRef="#br0" timeOffset="26798">18551 471 7330,'7'-8'-1336,"-6"1"1682,6 7-232,-20 0 0,1 0 14,-12 0 1,-1 0-81,-4 0 0,-2 2-66,-3 3 0,1 1-58,-6 4 0,6 3 76,-1-3 0,-4 9 0,1 4 0</inkml:trace>
  <inkml:trace contextRef="#ctx0" brushRef="#br0" timeOffset="27141">16773 0 7569,'8'0'-32,"-2"0"1059,1 0-842,-5 0-320,4 0 0,-19 7 1,-3 1-1</inkml:trace>
  <inkml:trace contextRef="#ctx0" brushRef="#br0" timeOffset="28016">19595 897 7569,'8'-6'-155,"5"4"0,-10-6 122,7 3 179,-7 3 442,4-4-64,-7 6-381,-7 0 0,4 0-94,-7 0 0,1 0 95,-6 0 1,3 0-183,-2 0 0,7 5 55,-7-1 1,2 1-238,-3-5 84,1 0 26,-1 0 0,2-6 35,3-4 0,4-3-88,6-2 0,0-1 144,0-4 1,1 2-31,4-6 1,3 1 94,7-1 1,0-4-80,-1 3 1,3-3 148,2-1 1,-2 5-72,2-1 1,-7 7 135,-3-1-152,1-4 1,-2 6 4,-3-2 1,-5 9-246,-5 5 1,-3 3 76,-6 2 0,-3 0-350,-2 0 1,2 7 483,-2 3 0,-4 3 0,0 1 0</inkml:trace>
  <inkml:trace contextRef="#ctx0" brushRef="#br0" timeOffset="28377">20051 647 7569,'-15'0'-678,"0"2"0,0 1 931,1 2 1,-6 5-77,1-5 0,-1 6-116,5-1 1,-4-2-15,-1 2 0,0 0-24,6 4 1,1 6-3,3 0 0,2-1 4,3-4 0,3 0 11,-3-1 1,7 6 6,8-1 0,1 1-16,14-5 1,-1-1 89,6 1 0,4-7-85,0-3 1,2-3 100,-2-2 0,-1-2-46,6-3 0,-8-8 48,-1-6 0,-1-7-59,-4 1 0,-4-3 173,-2-1 1,-9-1-145,-5 1 0,-3 1-126,-2 4 0,-8-2-480,-7 6 0,-8 7 111,-11 8 390,-4 3 0,-6 9 0,0 1 0</inkml:trace>
  <inkml:trace contextRef="#ctx0" brushRef="#br0" timeOffset="72550">14685 2514 7904,'-9'0'520,"-1"0"-221,-2 0 1,-2 0-117,-6 0 1,-1 0-238,-4 0 80,-2 0 0,9 0-697,-7 0 493,7 0 0,-10 5-197,4 0 1,3 0 374,1-5 0,-3 6 0,0 2 0</inkml:trace>
  <inkml:trace contextRef="#ctx0" brushRef="#br0" timeOffset="72733">14685 2308 7857,'-8'7'396,"-5"-6"1,5 11-812,-7-7 167,-6 0 1,5-5 373,-4 0 1,-1 0-18,1 0 1,1 0-623,4 0 513,-6 0 0,-2 0 0,-7 0 0</inkml:trace>
  <inkml:trace contextRef="#ctx0" brushRef="#br0" timeOffset="73069">15259 2587 7569,'0'-14'-22,"0"-1"126,0 0 1,0 1 288,0-1 1,0 0-327,0 1 1,0-1-284,0 0 1,0 0-825,0 1 713,0-1 1,5 0 326,-1 1 0,8-1 0,-4 0 0</inkml:trace>
  <inkml:trace contextRef="#ctx0" brushRef="#br0" timeOffset="73462">15758 2426 7378,'9'0'260,"-3"-7"0,-6 4-89,0-7 1,-2 7-65,-2-2 0,-5 3-3,-5 2 1,-1 0-83,0 0 1,1 2-86,-1 3 32,0 3 0,2 2-54,3 0 1,-3-1 93,3 6 0,4 0-97,1 0 1,-1 1 21,1 3 1,0-2-41,5 2 0,1-2 93,4-3 0,3 1 0,7 0 1,6 0 28,4-1 1,-2-4 78,1 0 1,1-7 60,4 2 0,1-3-86,-1-2 0,0-2 128,1-3 0,-6-3-85,1-7 0,-7 1 139,1-1 0,-7-5-38,-3 1 0,-5-1-137,1 5 1,-10 1-42,-5-1 1,-10 2-104,-4 3 1,-2-1-432,1 6 1,-7 0 272,2 5 0,2 0-1112,4 0 1337,6 0 0,-10 0 0,5 0 0</inkml:trace>
  <inkml:trace contextRef="#ctx0" brushRef="#br0" timeOffset="73851">16288 2529 7569,'6'-9'0,"-4"1"-660,3 3 454,-4 4 0,-1-7 112,0 3 308,-6 3 0,-2-4-170,-7 6 3,0 0 1,-4 0-67,-1 0 0,0 0 64,6 0 0,-1 6-53,0 4 1,5 3 47,1 2 0,4-1-103,-5 1 0,7 0 80,-2-1 1,5 1-47,5 0 1,8 0 66,6-1 1,8 1 65,-3 0 1,4-2 40,1-3 1,1 1-69,-1-6 0,0 0 146,1-5 0,-1 0-98,1 0 1,-6-7-30,1-3 1,-7-3 19,1-1 0,-4-6 152,-5 0 0,1-4-90,-6 4 1,-2-4-74,-8 4 1,-9 1-360,-11 4 0,-3 2 159,-1 3 1,0-1-498,-1 6 1,-1 0 302,-3 5 0,4 1 289,1 4 0,-7 4 0,5 5 0</inkml:trace>
  <inkml:trace contextRef="#ctx0" brushRef="#br0" timeOffset="74278">16949 2470 6874,'-15'0'404,"-4"0"-342,-1 0 0,1 0 7,4 0 1,-5 1-31,1 4 1,-3-1-130,3 5 0,2 0 24,-2 0 21,3 4 0,1-4-16,0 5 1,5 1 66,1 0 0,5 4-192,-1 1 131,4 0 0,12-6 94,4 1 1,11-7-3,3-3 1,2 2 109,9-3 1,-6 1-42,5-5 1,-9-5 168,4 1 0,-8-8-42,3 2 1,-1-3-86,-8-1 1,1-6 77,-1 0 1,-6-4-47,1 4 0,-2 1 59,-8 4 1,0 0-75,-5 1 1,-12 0-410,-2 5 0,-12 2-367,-4 7 1,1 0 352,-6 0 0,0 2-497,0 3 1,-4 3 754,5 7 0,-7-1 0,3 1 0</inkml:trace>
  <inkml:trace contextRef="#ctx0" brushRef="#br0" timeOffset="74719">17449 2499 6304,'-10'0'278,"0"0"0,0 0-118,-4 0 1,2 0-53,-2 0 0,2 5-56,-7 0 1,2 2-1,3-3 1,-6 0-82,0 6 10,1-1 0,6 1 11,3 0 0,-2 0 83,8 4 1,-3 0-164,2-5 1,3 4 63,-2-3 1,4 2-52,4-3 0,5 3 76,5-7 1,8 1-12,2-1 1,5-3 151,6 3 0,1-4-88,3-1 1,2 0 50,-7 0 1,0-1-77,-4-4 0,-3-3 139,-2-7 0,-1 0-37,-9 1 1,1-1 51,-11 0-149,0 0 0,-6 1-162,-4-1 0,-5 5-324,-10 0 0,-4 7 248,-10-2 1,-9 4 203,-6 1 0,-13 0 0,2 0 0</inkml:trace>
  <inkml:trace contextRef="#ctx0" brushRef="#br0" timeOffset="75470">16038 2823 8088,'8'0'710,"-2"-2"-991,-6-3 204,0 3-771,0-4 848,-6 6 0,4 0 0,-4 0 0</inkml:trace>
  <inkml:trace contextRef="#ctx0" brushRef="#br0" timeOffset="76595">18492 2720 7569,'-9'0'26,"-1"0"91,0 0 24,-5 0 46,1 0 88,-1-7 1,2-1-93,3-7 1,-1-1-29,6-4 1,0 2 27,5-6 1,0 4-93,0-4 0,0-1 115,0-4 1,6 0-243,4-1 1,5-1-148,4-3 1,-1 1-215,7-6 1,-4 5-20,9-6 0,-8 6 184,13-5 0,-12 11 232,6-1 0,-3 9 0,4-1 0</inkml:trace>
  <inkml:trace contextRef="#ctx0" brushRef="#br0" timeOffset="77089">19213 2396 7569,'0'-14'-111,"0"5"1,-7 3 356,-3 6 0,-4 0-191,-6 0 0,4 0-96,-4 0 1,-1 0 69,1 0 0,1 5-79,4 0 1,0 6 67,1-1 1,4 3-5,0 2-160,7-1 150,-4 1 1,7 0 7,0 0 1,7-1-10,3 1 1,9-5 171,6 0 0,2-6-93,3 6 1,4-6 111,0 0 1,6-2-77,-6-2 0,-1-2 73,-9-2 1,2-5 0,-6-5 0,-2-1-36,-8 0 0,1-4-21,-6-1 0,0-1 7,-5 1 0,-2 4-332,-3-4 1,-3 9 132,-7 1 0,-6 7-403,-3-2 0,-4 3 209,-2 2 1,1 0-434,0 0 1,4 5-29,1 0 712,6 6 0,-10-2 0,5 5 0</inkml:trace>
  <inkml:trace contextRef="#ctx0" brushRef="#br0" timeOffset="77348">19374 2499 7569,'15'0'0,"-2"2"-189,-3 3 7,-4-4 589,1 12-223,-5-4 1,6 5-51,-3 1 1,-4 0-50,4-1 1,-3 1-99,-2 0 1,2 4 75,2 1 0,-2 6-126,3-1 1,-3 2 86,-2 3 1,0 1-52,0 3 1,-7-1 45,-3 6 0,-3-5-143,-2 6 1,-4-8-18,-1 2 1,-7-1-40,-3 1 1,-1-9-73,-8-1 0,6-6 79,-1-3 1,3-7-377,1-3 549,1-3 0,0-9 0,-1-1 0</inkml:trace>
  <inkml:trace contextRef="#ctx0" brushRef="#br0" timeOffset="78605">19610 2529 7569,'14'0'-347,"1"0"303,0 0 0,-1-5 83,1 0 0,-2-2 97,-3 2 0,5 2-7,-1-7 0,1 1 38,5-6 1,-4 0 21,-1 0 0,-1 1 4,1-1 0,3 0 7,-3 1 1,3-1 31,-9 0-231,-2 1 1,0-1 105,-7 0-230,0 0 0,-7 2-316,-3 4 331,-9 2 1,1 2-51,-7 0 0,6 2 25,-6 8 1,2-2-52,-1 7 1,-2 1-10,6 9 0,0-4 151,6 4 0,-1 3-9,0 1 0,1-1 8,-1 2 0,7-6 85,3 6 0,3-1-57,2 6 0,0-6 115,0 1 1,8-6-72,7 6 0,1-7 43,9 1 1,-1-7-61,6-2 1,-1-7 140,1 2 1,-1-4-50,0-1 0,6-6-25,-1-4 0,0-3 36,-4-2 1,-3-6-44,-2-3 1,3-4 103,-4-2 0,4-1-106,1-3 0,1-4 101,-1-6 0,1-6-43,-1-4 0,0 3-45,1 2 1,-1 3-43,1 2 0,-1 2-101,0 3 1,-4 3-24,-1 6 1,-1 3 86,2 2 0,-4 1-101,-6 9 1,-7-3 28,-3 8-144,-4 4 158,-1-1 0,-6 9-44,-4 3 0,-5 3 25,-4 6 0,1 1-84,-7 0 1,6 1 20,-6 4 1,7 3 66,-1 6 1,-3 0-68,3 1 1,-6 4 55,6 0 0,-3 6-26,3-6 1,2 7 12,-2-2 1,3-1 81,1 1 1,5-7-44,0 3 0,5-4 8,-4-2 0,5-4 78,-1-1 1,4-6-90,1 2 0,-2-4 67,-3-1-85,4-7 183,-6-2-133,7-6 1,7-6 118,2-4 0,4-5-66,2-4 1,1-2 132,4-4 1,-2-3-3,7 4 1,-3 1-115,3-2 1,3 7 76,-4-1 0,4 4-56,1 5 1,1 4 69,-1 6 1,1 0-54,-1 0 1,-6 5-110,-4 0 1,-4 6 20,-5-1 0,-4 3-49,-6 2 1,0-1-48,0 1 0,0 0 80,0-1 0,-6 1-18,-4 0 1,-3-2 24,-2-3 1,1 1-67,-1-6 1,0 0 55,1-5 0,-1 0-215,0 0 162,0 0 0,1 0-59,-1 0 1,5-5 43,0 0 1,7-1 16,-2 1 1,2 3 136,-2-3-118,3 4 63,-4 7 1,6 2-48,0 7 0,2 0 127,2-1 0,3 1-120,3 0 138,3-1-48,-5 1 0,12 0 131,-1 0 5,1-1-177,1 1 1,-3-5 125,7 0 0,-8-7-63,3 2 1,1-4-39,-1-1 0,-1-1 19,-4-4 0,0 2-85,0-7 79,-7 0 1,5-5-87,-3 1 67,3-8 1,0 11-117,-3-4 143,3 4-53,-5 3-193,0-5 134,-2 11-117,-6-5-25,0 7 66,0 13 1,0-8 78,0 10-81,0-4 91,0-2-42,0 4 139,7-5 1,-4 0-87,7-3-20,-7-3 114,10 4 0,-3-4-63,10 3 0,-2-4 163,6-1-70,-6 0 0,10-5 95,-3 0-89,-4-6 1,5 4-60,-7-2 1,1-4 2,-5 3 1,-1-3 178,1-2 1,-2 0-97,-3 1 1,1-1 215,-6 0-75,0 1-292,-5-1 0,-8 2 89,-7 3 0,-6 3-177,-8 7 0,-2 0-91,-4 0 0,6 2-92,0 3 0,-1 3-57,6 7 1,-2 0 116,1-1 1,4 1 230,6 0 0,0 6 0,1 2 0</inkml:trace>
  <inkml:trace contextRef="#ctx0" brushRef="#br0" timeOffset="79006">21520 2573 7569,'0'8'-18,"0"5"1,0-10-86,0 7 246,0-7 0,-6 9 62,-4-7 0,-3 1-101,-2-1 0,1-3-121,-1 3 0,0-2 94,1 2 1,-1-4-10,0 4 0,5-3-128,1-2 24,-1-7 1,-3 4-35,3-7 0,2 1 66,3-6 1,3 0-70,-3 0 1,5-1 81,5-3 1,3 1 113,7-7 1,0 5-68,-1-4 0,3-1 35,2-4 0,-1 1-3,7 4 0,-7-2 18,1 6 0,-2-4-178,-3 4 135,-5 0 1,2 6-482,-6-1 292,0 7 0,-12 0-367,-2 3 1,-5 3 2,0-3 490,-7 4 0,-2 1 0,-7 0 0</inkml:trace>
  <inkml:trace contextRef="#ctx0" brushRef="#br0" timeOffset="79472">21756 2543 7569,'14'0'0,"1"-1"-357,0-4 138,-1 3 318,1-11 1,0 5 186,0-7 1,-2 1-143,-4-1 0,3 0-15,-7 0 1,0 1 26,-5-1-188,0 0 1,-2 2 86,-3 3 1,-3 4-132,-7 6 0,-1 0-179,-4 0 177,4 0 0,-10 5-88,6 0 0,-4 11 62,4-1 0,1 4 17,4 1 1,0-4 47,0 4 0,2 1 23,4-1 1,2 4-35,7-4 0,0 4 93,0-4 0,7 0-33,2-6 1,6-1 11,5-3 0,-1 2 68,11-8 1,-4 1-55,8-5 0,-8 0 93,-1 0 1,-2-5-69,1 1 0,2-8 19,-6 2 1,-2-3-34,-8-1 0,3 4-39,-4 0 0,-2 5 19,-2-5-15,3 7 1,-5-4 37,7 7 0,-5 0-19,5 0 1,0 2 95,4 3 1,3-2-70,2 7 1,-1-5-180,7 5 0,1 0 65,8 4 0,0 1-182,11 0 1,-3 4 237,12 1 0,6 13 0,7-2 0</inkml:trace>
  <inkml:trace contextRef="#ctx0" brushRef="#br0" timeOffset="80739">1824 4263 7569,'0'15'3,"0"-7"768,0 5-605,0-5 1,0 7-100,0 0 0,0-1 111,0 1-94,-7 0 1,4-1-146,-7 1 134,7 0 0,-4 0-131,7-1 12,0 1 1,0-5 52,0 0 0,0-6-121,0 6 0,7-7 57,3 2 0,8-3-88,1-2 1,7-7 272,-1-2-144,3-11 1,1 4 37,0-4 1,1-1 10,-1 1 0,1 1 82,-1 4 1,-5 0-59,1 1 0,-5 5 76,4 5 1,-6-3 34,2 2-151,2 0 0,-5 5 24,2 0 1,-2 7-74,-3 3 13,-5 3 0,2-2-39,-6 4 0,5-4 83,-5 9 1,1-5 13,-1-6 1,-3 4-30,3-3 1,3-2-4,2 2 1,-2-7-2,2 2 1,-1-3-122,6-2 0,5 0-147,-1 0 0,6 0-691,-6 0 953,14-7 0,-8-1 0,10-6 0</inkml:trace>
  <inkml:trace contextRef="#ctx0" brushRef="#br0" timeOffset="81130">3661 4293 7569,'10'-5'0,"0"0"101,-7 0-46,3 5 519,-6 0 1,-6 6-300,-4 4-408,-3 3 156,-2 2 0,1 0 16,-1-1 0,0 6-77,1 0 1,-1-1-102,0-4 93,7 0 1,-5-1-21,3 1 0,2 0 91,-2-1 1,5-4-98,-5 0 1,6-7 78,-6 2 1,5-3-68,-5-2 1,5-2 54,-5-3 1,5-3 5,-4-7 0,4-6-71,-5-3 0,5 1-106,-5-2 1,0 6 34,-4-6 1,2 7 140,-2-1 0,2-4 0,-9 0 0</inkml:trace>
  <inkml:trace contextRef="#ctx0" brushRef="#br0" timeOffset="81531">4117 4293 7569,'6'-9'0,"-4"1"-158,3 3 155,-4 4 57,-1-6 1,-6 7 29,-4 0 0,-3 2-16,-2 3 1,1-2-116,-1 7 1,0 4 209,1 6-229,-1 0 52,0-6 0,2 6 42,3 0 0,-1 1 1,6-2 1,0-2-124,5 2 34,0-2 0,2-4-33,3-4 0,4 3 98,11-7 0,3 5 92,6-5 1,7-1-61,3-4 0,-3-6 118,-1-4 0,-1-3-79,-5-2 0,2-1 68,-11-4 1,0 4-43,-6-4 1,-1-1 14,-3 2 1,-3-1-150,-7 5 0,0 1 82,0-1 0,-4 5-408,-5 0 1,-3 7 171,-12-2 1,1 8-784,-2 2 969,-3 7 0,6-4 0,-8 7 0</inkml:trace>
  <inkml:trace contextRef="#ctx0" brushRef="#br0" timeOffset="82297">4396 4351 7569,'23'-6'0,"3"-1"-384,-6-3 221,6-3 0,-5 7 199,3-4 1,4-1 295,-3 6 0,-4-5-193,-1 5 1,1 0 51,-2 5-107,1 0-48,-5 0 1,-7 7-146,-3 2 50,-4-2 1,-1 11-94,0-3 1,-1 3 60,-4-4 0,-2 3 3,-2 2 0,0-4-7,4 0 0,4-1 16,-4-4 0,5 2 71,5-3 1,3 3 31,7-7 0,1 0-11,4-5 1,2 0 116,8 0 1,-1 0-3,1 0 0,-6-2-75,1-3 0,-6 2-35,6-7 1,-7 0 21,1-4 0,-2 4-38,-3 0 0,-1 0 31,-3-5 0,2 6-102,-7-1 1,1 7-106,-1-2 170,-3 3-180,4 2 1,-6 7 54,0 2 0,0 0 87,0 0 0,0 1-47,0 5 0,0 0 28,0-1 26,0 1 1,7 0 17,3-1 1,3-4 83,1 0 0,1-7 52,0 2 0,4-3-32,1-2 1,6 0 66,-1 0 1,1-5-66,-2 0 0,4-7-137,-4 3 1,4 1 94,2-2 1,-6 2 2,1-2 0,-7-2-82,1 7 0,-7-4 97,-3 4-151,1 0 1,0 5 109,0 0-114,-7 0 1,5 1 66,-3 4 12,-3 4 0,6 5-25,-3 1 2,-4 0 1,12-2 130,-3-4-105,3-2 1,2-2 44,0 0 0,6 0 6,3-5 0,-1 0 8,2 0 1,-2 0 115,1 0 0,2-2-94,-6-3 1,4 4 14,-4-4 0,0 1 6,-6-1 0,1 2-41,0-7 1,-1 6-115,1-6 1,-2 5 65,-3-5 1,1 5-20,-6-5 0,2 2 67,-2-2-84,-4-3 58,6 12-43,-7-12 1,-2 9-26,-3-5-166,-3 5 206,-6-2 1,-6 6-104,0 0 1,1 0 87,4 0 0,-5 0-130,1 0 1,-1 0 73,6 0 1,-6 6-78,0 4 1,1 3 47,4 2 1,2 1-140,3 4 0,-3-4 61,3 4 1,4-4 178,1-1 0,-3 6 0,0 2 0</inkml:trace>
  <inkml:trace contextRef="#ctx0" brushRef="#br0" timeOffset="82822">5807 4572 7569,'30'-15'0,"-1"0"-209,0 1 211,-6 6 0,0-4 284,-3 7-149,-11 0 1,11 0-14,-10 1 1,-2-1 288,2 5-400,-7 0 0,4 6 98,-7 4 1,0 3-139,0 2 0,0 6 49,0 3 1,0-1-24,0 2 1,0 4 22,0 6 0,0 5-91,0 0 1,-5 2-14,0 2 1,-2-3 74,2 3 0,-3-8-124,-6 8 0,-6 0 87,0 0 1,-4 2-106,4-12 1,-4-1 73,4-9 1,-4-2-120,4-8 1,0-1 45,6-3 1,-1-5 58,0-10 1,6-5 58,-1-9 0,6-4-54,0-6 1,2-7 135,2-4 1,0 3-78,0-2 0,3 1 179,7-1 0,1 1-51,14 4 1,-1-2 98,6-3 0,4 1 22,0 4 0,12 3-7,-2-3 0,5 4-118,0 6 0,-3-4-1,3 4 0,-5-4-93,-5-2 0,2 6 102,-7-1 0,1 6-139,-6-6 0,-4 7 56,-1-1 1,-11 2-64,2 3 0,-10-1-70,0 0-31,-4 1 0,-4 4 71,-7 0 0,0 7-97,-9-2 1,-4 3-46,-2 2 1,4 0 96,2 0 1,-3 7 27,3 3 0,-1 3 8,6 1 1,4 6 64,0 0 1,7 1-37,-2-2 1,3 3 95,2 2 1,2 2 62,3-6 0,0 4-84,9-4 0,4-2 185,12-8 1,1 3-61,3-3 0,-1-4-22,6-1 0,0-3-65,5-2 0,-6 0-102,-4 0 1,-10 0-334,-4 0 371,-4 0 0,-1 6 0,0 2 0</inkml:trace>
  <inkml:trace contextRef="#ctx0" brushRef="#br0" timeOffset="83081">5616 3837 7569,'-8'-10'342,"3"0"-67,3 7-4,-4-10 27,4 11-248,-4-4-794,6 6 744,-7 0 0,-1 0 0,-7 0 0</inkml:trace>
  <inkml:trace contextRef="#ctx0" brushRef="#br0" timeOffset="83592">2456 3719 7923,'0'-10'394,"0"1"1,0 4 237,0-5 1,0 5-334,0-5 0,0 5-173,0-4-315,0 5 110,0-2 171,6 6-514,-4 0 380,4 0 0,1 6 0,1 2 0</inkml:trace>
  <inkml:trace contextRef="#ctx0" brushRef="#br0" timeOffset="84366">7689 4454 7569,'6'-8'0,"2"-3"86,7 6 1,1-7 241,4 3 1,-2-6 121,6-5-225,-6 4 0,10-5-100,-3 6 1,2 0 69,3 1 0,-1-1-149,1 0 1,-6 7 102,1 3 1,-3 3-98,3 2 1,-4 0 39,-6 0 0,0 2-207,-1 3 1,-1 3-10,-3 7 1,-3 0-24,-7-1 1,0 3-164,0 2 0,-7-1 136,-3 7 0,-9-1-277,-6 6 0,2-6 164,-1 1 1,-1-3-365,-4 3 651,6-4 0,-5-6 0,5 0 0</inkml:trace>
  <inkml:trace contextRef="#ctx0" brushRef="#br0" timeOffset="84608">8688 3734 7569,'8'0'160,"-1"7"1,-7-4 46,0 7 1,-2-1 153,-3 6 1,-3 1-205,-7 4-27,-6-4 1,5 12-121,-4-3 0,-1 4 81,1 5 1,-4 1-233,4 9 0,-4-3 105,4 8 1,-4-2-288,4 2 0,1-8-100,4 3 0,2-10 423,3 0 0,-3-3 0,5-1 0</inkml:trace>
  <inkml:trace contextRef="#ctx0" brushRef="#br0" timeOffset="84775">8953 3940 7569,'-2'13'-119,"-3"-3"1,-3 3 303,-7-4 0,1 5 308,-1 0 0,-5-1-516,1-3 10,-7 10 0,8-10-490,-7 9 1,1-3 99,-6-1 403,1 0 0,-7 0 0,-2-1 0</inkml:trace>
  <inkml:trace contextRef="#ctx0" brushRef="#br0" timeOffset="86025">8850 4469 7569,'29'-7'-588,"1"-1"353,-1-6 356,0-1 1,-1 0 363,-3 0 1,-4 1-234,-6-1 0,-7-5-78,-3 1 0,-5 1-76,-5 8 1,-5-1-144,-10 6 1,-2 0 23,-8 5 27,1 0 1,-6 6-19,1 4 0,0-2-183,4 2 1,6 0-87,-1 5 1,7 4 121,-1 1 1,-2 1-145,1-1 1,5-4 94,6 4 0,0 1-67,0-2 1,2 1 274,7-5 0,7-1 0,2 1 0,9-5 0,2 0 0,6-7 0,-1 2 0,2-5 0,3-5 0,4-3 0,0-7 0,2-6-129,-1-4 1,-4 3 113,3-3 1,-3 1 148,-2-6 1,-4 6-4,-1-1 0,-6 7-83,2-1 0,-9 2-52,-1 3 0,-7 4 87,2 0-51,-3 7 1,-9-4 2,-2 7 0,-6 0-59,-5 0 1,2 5 34,-6 0 0,1 6-87,-2-1 0,-1 3 0,7 2 1,-1 0 22,5-1 0,1-1 25,-1-3 1,7 3-40,3-3 45,-3 3-4,6 2 0,-3-2 51,10-3 1,-2-2-49,7-3 1,5-4 207,5 4 0,1-3 22,-2-2 0,-2 0 0,2 0 1,-2 0-26,-3 0 1,3-2-57,2-3 1,-7 4-49,2-4 0,-2-2 26,3 2 0,-1-1-53,1 1 0,-5 3 41,0-3 0,-6-1-84,6 1 0,-5-1 15,5 1 1,-5 3-18,5-3 1,-7 2-50,2-2 1,-2 3 134,2-3-101,-3 4 74,4 1-103,1 0 82,-6 0-73,6 0 1,-9 5 46,-3 0 48,4 6 0,-8-4-58,5 2 0,2 4 22,-3-3 1,-1-2-15,1 2 0,-2-2-3,2 2 34,4 3 1,-6-5 99,7 7-124,0-7 1,7-1 47,2-7 1,4 0-44,2 0 0,1-2 28,4-3 0,-2-1-18,7-4 1,-6-3 89,6 3 0,-3-3-35,3-2 1,1 1 2,-6-1 0,4 0 20,-4 0 0,4 1-46,-4-1 0,4 0-16,-4 1 1,1 1 28,-1 3 0,-9-2-91,4 7 0,-5-1 148,0 1-233,3 3 100,-12-4-98,6 6 1,-7 1 119,0 4-131,0-3 43,-7 11 1,4-6 27,-7 2 0,0 4 18,-4-3 0,-6 3-51,0 2 1,1 5 41,4-1 0,0 2-19,1-1 1,-6 1 8,1 4 0,-6 3 4,5-4 0,-6 9-93,2 1 0,1 7 92,-1-2 0,-3 5-117,-7 5 1,1-3 53,-6 3 0,7-8 1,-3-2 1,6-2 29,4 3 1,4-4 22,6-7 0,2-6-8,4-4 212,2-2-187,7-9-9,0-2 0,7-12 77,2-4 0,6-9-61,5-6 0,3 1 22,6-6 1,0 4-18,1-8 1,-1 1 7,1-1 0,-1-4 10,0-6 1,2 0 3,4 0 1,-4 0 90,3 0 1,-1 6-96,1 4 0,-3 8 78,3 1 0,-3 9-66,-1 1 1,-6 5 79,1 5 1,-6 4-64,6-4 0,-7 5-29,1 5 0,-7-4 29,-2 4 2,-1 4-115,6-1 0,-5 5 117,0-3-117,-7 3 0,8-10 21,-6 7-339,7-7 107,-4 4-261,7-7 0,-1 0 547,1 0 0,0 6 0,-1 2 0</inkml:trace>
  <inkml:trace contextRef="#ctx0" brushRef="#br0" timeOffset="89697">11099 4146 7569,'-8'8'153,"-1"0"123,5-3 1,0-4-93,-5 4 0,4-1-24,-5 0 1,0 0-256,-5 6 97,1-7 0,-1 8-105,0-6 0,1 7 99,-1-3 1,0 4-38,0 2 0,1 0 44,-1 0 0,5-1-61,0 1 1,6 0 64,-6-1 0,5 1-70,-5 0 1,7-1 16,-2 1 1,3 0-5,2 0 0,0-1 30,0 1 0,7-5 12,3 0 0,3-7-51,1 2 0,3-4 41,2-1 0,2-5 14,4 1 0,3-8-17,-4 2 0,-1-3 46,2-1 0,-1-6 50,5 0 0,-6 1-44,-3 4 0,1 0-8,-1 1 0,-6-1-14,-4 0 1,-2 5-12,2 1 1,-2 5 33,-3-1-200,-3 4 108,4 1-90,-6 6 1,0-2 51,0 5 1,0-4-69,0 5-120,0 0 220,0 5 1,0-1 59,0 1-129,0-7 230,0 5-112,7-11 0,1 4 67,7-6 0,0 0 19,-1 0 1,1 0-24,0 0 1,4-4-1,1-1 0,4-7-35,-4 2 0,4 2 25,-4-2 0,5 7-18,-6-2 0,2-1 29,-1 1 0,-4 0-22,4 5 1,-9 0 53,-1 0 0,0 0-38,5 0 1,-1 2 4,1 2 0,-5-2-6,0 3 0,-1-2-3,6 2 1,1-3 29,4 3 1,-4-4-29,4-1 1,1 0 57,-1 0 0,4 0-48,-4 0 1,0-1-4,-6-4 0,1 3 12,0-3 0,-1-1 0,1 1 0,0-2 3,-1 2 1,-4 2-8,0-7 1,-2 5 130,2-4-81,3-1 17,-11-5-61,4 0-97,-6 1 0,-1 4-76,-4 0 1,-3 7 90,-7-2 0,-5 3-123,1 2 0,-1 0 83,5 0 1,-4 7-25,-1 3 0,1-2 45,4 2 1,0-1-25,0 6 1,2 0 17,4 0 1,-3 1 3,7 3 0,-5-2 43,6 2 0,-1-2-41,5-3 0,6 0 84,4-5 0,3 4-72,2-3 1,1 2 78,4-3 1,-2 3-68,6-7 1,1 0 100,4-5 1,0 0-21,1 0 0,-1-7-20,1-3 1,-1-3 72,0-1 0,1-3-85,-1-2 0,-4 2-3,-1-2 0,-6 2 19,2 3 1,-9 4-106,-1 0 1,-5 5 59,5-5-195,-7 7 155,4-3 1,-9 7-132,-3 4 0,2 3-14,-7 7 0,5-5 81,-5 0 1,5-1-37,-4 6 0,5 0 48,-1-1 0,4 1 115,1 0 1,6-5-69,4-1 0,5-4 147,4 5 0,4-7-91,7 2 1,-1-3 130,0-2 1,1-5-22,-1 0 1,-6-6 35,-3 1 0,1-3-19,-1-2 0,-1-1-69,-4-4 0,0 4 163,-1-4 1,1 2-41,0-1 0,-7 2 159,-3-2-117,3 2-343,-7 3 1,-1 1-29,-9 3 0,-4 3-66,-2 7 0,0 0-58,1 0 1,-6 2 116,0 3 1,1-2-56,4 7 1,0 0 39,1 4 1,-6 6-105,0 0 0,2-1 31,9-4 0,-3 0 118,7-1 1,-4 1 33,4 0 0,1-1 116,9 1 1,-1-5 162,5 0 0,3 0-109,7 4 0,-2-4 0,2 0 0,-2 0-43,-3 4 1,1 1 135,0 0 0,-1 4-18,1 1 1,-5 4 40,0-4 1,-7 8-45,2 1 1,1 1 41,-1 4 1,0-3-267,-5-2 1,-1 1 53,-4-1 1,0 1-62,-10-1 0,4 0 83,-9 1 0,2-3-46,-2-2 1,-2 3 50,-8-4 0,-1-3-158,-3-1 1,4-5 8,1-5 1,0-4 68,4-6 0,4 0 46,1 0 0,4-8-13,1-7 0,7-6 51,3-8 0,4-1-48,1 1 0,6-6 103,4 1 0,14-5-52,6 5 1,4-5 23,0 4 1,-1 1 23,6 5 1,-4-1-3,4 1 1,0-1 65,5 1 1,0 4-53,0 1 1,7 1-26,3-1 1,1 1 5,-1 3 0,-3 2-79,-7-6 1,-6 6 31,-4-2 0,-5 0 0,-4 6 1,-4-7-18,-6 11 1,-6-10 24,1 10 0,-6-6-73,0 6 1,-2 2 78,-2-2-176,0 0 0,-2-3 45,-2 4 0,0 2-77,-6 7 1,1 0 48,-6 0 1,-1 0-8,-4 0 0,4 7 23,-4 2 1,4 4 29,1 2 1,2 0 3,3 0 1,-1 1-14,6 3 1,-5-2 106,5 2 0,0-2-56,5-3 0,2 1 112,3 0 0,8-5-30,6-1 1,6-4 38,-5 5 0,6-7-36,-2 2 1,2-3 7,-1-2 0,3-5 42,-4 0 1,4-6-80,1 1 1,-1-3 12,-3-2 1,2 0 14,-2 1 0,-4 4-5,-1 0 0,-4 0 5,-1-4 0,-1 1 11,1 3 1,-5 2 76,0 3-441,-7 3 0,3-3 72,-6 10 1,0-2 117,0 7 1,0 0-5,0 5 0,-4-1 81,-1 1 1,-5 0-67,5-1 0,0 1 67,5 0 0,0-5 53,0-1 18,0-5 1,2 7-83,3-6 0,3 0 90,6-5 1,6-7-60,0-2 1,6-4 48,-2-2 0,-1 0-38,2 0 1,-2 1 14,1-1 1,2 2 40,-6 3 1,-1-1 2,-4 6 1,-5 0-11,0 5 0,-5 0 233,4 0-247,-5 0 1,2 6 9,-6 4 0,2 3-56,3 2 1,-4 0 110,4-1-152,-3 1 0,-2 0 109,0 0-98,6-7 49,3 5 0,5-12 8,1 4 1,0-10 2,-1-4 1,1 0-10,0 0 0,-1-1 76,1-5 1,0 0-61,0 1 0,-1-1-78,1 0 1,0 6 72,-1-1 0,1 6-3,0 0 0,-1-3 13,1 2 1,0 0 6,0 5 0,-1 2 76,1 3 1,0 3-52,-1 7 1,-1-1-122,-3 1 1,-2 0 57,-3-1 1,-3 3-179,3 2 0,-10 3-87,-5 2 1,-3 2-374,-2-6 642,-6 6 0,-2-3 0,-6 6 0</inkml:trace>
  <inkml:trace contextRef="#ctx0" brushRef="#br0" timeOffset="91096">14700 4469 7597,'15'0'302,"-1"0"-26,1-7 1,5-6-104,-1-6 1,7-6 43,-1 6 0,1-7 66,-1 1-185,2-3 1,-4-1-76,7-1 0,-6 1 61,1 0 1,-7 1-136,1 3 0,-2 4 67,-3 6 0,-1 6-63,-3-1 62,3 7 1,-6-2-109,3 10 1,-4 4 50,-6 11 0,-2 3 16,-2 6 0,-3 1-314,-3-1 1,-3 0 142,3 1 0,-1-1 126,1 1 1,-1-7-5,6-4 1,-5-3 78,5-1 0,0-5-138,5 0 63,0-7 1,2 2 22,3-10 0,3-5 8,7-9 1,4 2 142,1-2 1,-1-3-89,-4 3 1,5-6 125,-1 6 0,6-1-89,-6 5 0,1 1 44,-5-1 0,4 2-42,1 3 1,-1 4 19,-4 6 1,-5 0 1,0 0 1,-5 5-40,4-1 1,-5 10-145,1 0 1,-4 1 80,-1 5 0,-1 1-93,-4-2 0,3 1 69,-3-5 1,-1-1-11,1 1 1,0-5 23,5 0 0,1-7 48,4 2 0,-1-4-44,5-1 0,1-1 6,5-4 1,1 2 23,4-7 0,-4 0-8,4-5 0,1 1 37,-1-1 0,-1 2-44,-4 3 28,6-3 1,-5 6-31,4-2 93,-10 2-59,3 7 1,-11 2 4,2 3 0,-2-2-31,-2 7 0,0 0 16,0 4 1,0 1-10,0 0 1,0-1 14,0 1-17,0 0 1,2-2 5,3-3 1,-2 1 21,7-6 1,-5 0-24,4-5 1,1 0 1,5 0 0,-5 0 3,0 0 1,-6-5 1,6 0 0,-2-1-13,2 1 10,3 3 1,-5-5 4,7 7 1,-5 0-8,0 0 1,-5 0 17,4 0 0,-4 0 16,5 0 0,-2 2 5,2 3 0,3-2 18,-3 7 1,3-7-41,2 2 0,-6 2 36,1-2 0,5 1-29,5-1 1,-1-3 23,-4 3 1,4-4-35,1-1 1,1 0-4,-1 0 0,-2-6 29,6-4 1,-4 2 1,4-2 1,-6 0 97,2-5 1,-4 1-106,-1-1 1,-2 0 179,-3 1 1,1-1-57,-6 0 1,0 1-50,-5-1 1,0 0-8,0 0 1,-1 6-100,-4-1 1,-4 5 16,-5-5 0,-7 7-122,-4-2 1,-3 3-209,-1 2 0,-1 7 159,1 3 1,0 3-343,-1 1 0,1 1 184,-1 0 1,8 4-360,2 1 1,-1 0 665,1-6 0,1 8 0,4 0 0</inkml:trace>
  <inkml:trace contextRef="#ctx0" brushRef="#br0" timeOffset="91344">16243 4248 7569,'15'-8'0,"-2"-5"0,-3 3 0,3 4-520,-3 1 212,-4-3 286,8 6 1,-11-9 458,7 6-274,-7 0 11,3 5-51,-6 0 0,0 6-50,0 4 1,-1 5-46,-4 5 1,-2-2 34,-2 6 1,-5 1-157,5 4 0,0-5 38,0 1 0,4-5-150,-5 4 0,5-6-60,-5 2 0,7-4 265,-2-1 0,10-1 0,3 1 0</inkml:trace>
  <inkml:trace contextRef="#ctx0" brushRef="#br0" timeOffset="91620">16905 4087 7010,'0'10'405,"0"-1"0,-2 0-282,-3 0 1,2 4-15,-7-3 1,1 8 10,-6 2 0,0 1-58,0-1 1,-1-2-104,-3 6 1,1-4-1,-7 4 1,1-1-154,-6 2 1,6 2-26,-1-2 0,1-2-457,-6 1 676,7-6 0,-4 10 0,4-5 0</inkml:trace>
  <inkml:trace contextRef="#ctx0" brushRef="#br0" timeOffset="91831">16890 4572 7569,'8'-3'360,"-3"-7"-214,-3 0 0,-7-18 566,0 4-459,-6-4 1,1-8-254,-10-3 1,2-2 24,-6 2 1,-1-4-283,-4 4 0,0-7 86,-1 2 171,1-3 0,-7 9 0,-2-6 0</inkml:trace>
  <inkml:trace contextRef="#ctx0" brushRef="#br0" timeOffset="92471">17566 4410 7902,'7'-8'1134,"-5"-5"-701,2 3-194,5-3 1,-3-7-101,4 1 0,-2-2-1,-3 1 1,-2 2 25,7-6-263,-7-1 0,4 2-192,-7 4 0,0-3-805,0 3 1096,0-1 0,6 5 0,3 1 0</inkml:trace>
  <inkml:trace contextRef="#ctx0" brushRef="#br0" timeOffset="92844">18110 4146 7569,'0'14'226,"7"-6"46,-6 5-102,6-11 0,-9 5 160,-3-7 0,2 0-191,-7 0 1,-4 0-153,-6 0 0,0 0 44,6 0 1,-6 0-151,1 0 1,-6 1 57,5 4 1,-1-2-169,2 7 0,2 0 59,-2 5 1,2-1 88,3 1-159,6 0 89,1 0 1,7-1 112,0 1 1,2-2 0,3-3 1,4 3-80,11-3 337,3 3-154,6-5 0,1-2 11,-1-6 0,5 0 163,1 0 1,-1-1 9,-5-4 0,-1-3-86,-3-7 104,2 0-208,-10 1 0,4-8 49,-6-2 0,-6-2 20,1 1 1,-7-1-112,2 7 1,-5-1-168,-5 5 1,-4 2-562,-11 3 514,-9 4 1,-9 7-499,-6 4 1,1 4 692,4 5 0,-10 14 0,4 3 0</inkml:trace>
  <inkml:trace contextRef="#ctx0" brushRef="#br0" timeOffset="93219">18537 4204 7569,'14'-5'-213,"1"1"225,-7-1 1,4-2 183,-8-3-120,1 4 1,-6-6 244,-4 7-519,-3-6 172,-14 9 1,4-4 70,-6 6 1,1 5-39,-1 0 1,-3 6-57,8-1 17,-7 3 1,9 2 9,-2-1 0,4 6 10,5 0 0,-1-1-64,6-4 1,0 0 49,5-1 1,0 1-69,0 0 1,7-1 87,2 1 0,11-7-8,4-3 1,6 2 25,4-2 1,4-1-4,6-4 1,0-1 86,0-4 0,-2-3-58,-2-7 1,-1 0 138,-10 1 1,2-3-77,-11-2 1,3-4 150,-9-7 1,3 6-48,-12-1 1,0 3-186,-5-3 0,-9 4-87,-5 6 1,-7 5-254,-9 1 0,-6 5-42,-3-1 1,-5 10 361,-5 5 0,3 10 0,-4 3 0</inkml:trace>
  <inkml:trace contextRef="#ctx0" brushRef="#br0" timeOffset="93605">19139 4116 7569,'0'-8'-784,"-6"1"788,-4 7 0,-5 0 189,-4 0 0,-4 5 17,-7 0-152,7 7 1,-3-4-97,7 7 1,-1-1 95,5 1 0,1 1-108,-1 4 0,2-4 62,3 4 0,-1-2-146,6 1 0,-2-2 53,2 2 0,4-2-23,-4-3 0,10 1 40,5 0 1,3-5 17,1-1 0,6-5 72,0 1 1,11-4-67,-2-1 0,4-1 160,-4-4 1,5-4-87,1-5 1,-1-3 133,-5-2 1,-1 1-36,-3-7 0,1 2 47,-7-1 1,-1-2-27,-8 6 0,-3-4 84,-7 4 0,-13 2-402,-7 8 1,-13 4 93,-6 6 0,-3 0-701,-3 0 771,1 6 0,0 9 0,0 8 0</inkml:trace>
  <inkml:trace contextRef="#ctx0" brushRef="#br0" timeOffset="94712">19580 4219 8223,'-6'-8'173,"-3"1"-11,-5 7-175,-1 0 1,0 0-158,1 0 121,-1 0 1,2 2-75,3 3 0,-3 1 96,3 4 0,-1 5-74,1 0 0,-1-1 56,6 6 0,0-4 24,5-1 0,0 5 15,0-1 0,1-1 5,4-8 1,3 1 34,7-6 1,0 5 4,0-5 1,1 0-39,4-5 132,-4 0-125,12 0 0,-10 0 141,6 0-63,-6-7 1,5 1-8,-4-4 0,-2-5 104,2 1 0,-2-1-100,-3-5 1,-4-1 4,0 1 1,-8-4-242,-2 4 105,-7 1 1,-9 4-121,-4 0 1,-4 2 81,-11 3 1,-1 4 85,-3 6 0,-3 6 0,4 3 0</inkml:trace>
  <inkml:trace contextRef="#ctx0" brushRef="#br0" timeOffset="95156">20300 3660 7569,'0'15'-452,"0"0"194,-6 0 302,-2-1 0,-2 8 380,0 2 0,-5 10-227,-4 6 0,-2 2-100,1 2 1,-3 13-52,-6 7 1,-1 5-222,1-1 1,-7 4 97,-3-3 0,-4 6-407,-1-2 1,0 4-99,0-8 398,6-11 0,3 3-101,5-17 1,7-3 278,4-12 1,-4-6-1,0-2 1</inkml:trace>
  <inkml:trace contextRef="#ctx0" brushRef="#br0" timeOffset="95449">20506 4101 7569,'0'15'-69,"0"0"1,-5 1-141,0 4 229,-6-4 1,8 12 6,-7-4 0,0 4 73,-5 2 1,1 4-120,-1 0 0,0 7 83,1-2 1,-3 4-11,-2 1 1,1 5-46,-7 0 1,6 6-140,-6-1 1,2-3-301,-1-2 309,-4-10 0,12 2-459,-4-7 580,4-6 0,-6 0 0,0-6 0</inkml:trace>
  <inkml:trace contextRef="#ctx0" brushRef="#br0" timeOffset="95815">20830 4131 6187,'-10'5'255,"0"0"-227,0 6 0,-5-3-35,1 7 0,4 0 41,0-1 1,2 3-79,-2 2 1,-3-2 68,3 2 1,2 2-98,-2-1 1,7 5 29,-2-6 4,4 1 0,2-7 63,4-3 0,3-4 87,7-6 1,1-1-106,4-4 0,-2-5 1,6-10 1,-4 2 92,4-6 0,-6 4-72,2-4 1,-4 1 59,-1-2 0,-2-1-44,-3 7 0,-4-3-52,-6 3 0,-1 7-109,-4-2 1,-3 9 115,-7 0 0,-13 3 0,-3 2 0</inkml:trace>
  <inkml:trace contextRef="#ctx0" brushRef="#br0" timeOffset="96340">20932 4146 7569,'15'-9'-1446,"0"-4"1514,0 12-46,-7-6 221,-2 7-102,-6 0 1,0 7-114,0 2 1,-1 5-90,-4 0 1,-2 3 71,-3 2 1,-1-1-7,6 7 1,-5-7-154,5 1 168,0-2 0,5-3-73,0 1 1,0-5 56,0 0 0,7-7-31,3 2 0,5-4 18,4-1 1,4 0 97,6 0 1,1-1-56,-1-4 1,1-3 8,-1-7 1,0-5 1,1 1 1,-2-2 3,-4 1 0,-3 4-85,-6-4 1,-5 4 98,0 1-241,-7 7 196,3 1 0,-6 9-119,0 3 0,-1 3 52,-4 7 0,2-1-33,-7 1 0,6 5 60,0-1 17,2 1 0,2-5 43,0-1 1,8-4-60,7 0 0,0-7 226,4 2 0,-1-3-61,2-2 1,-4 0-98,4 0 1,1-2 6,-2-3 1,6-3 73,-5-7 1,-1 4 40,-4-4 0,-2 4-97,-3-9 1,1-1 77,-6 1 1,0-4-78,-5 4 0,-2-1-101,-3 1 0,1 9 69,-11-4 1,2 5-205,-12 1 0,1 2-53,-6 7 1,6 11-56,-1 4 1,2 5-95,-1-1 0,-4 4 365,4 7 0,2 6 0,1 1 0</inkml:trace>
  <inkml:trace contextRef="#ctx0" brushRef="#br0" timeOffset="96730">21491 4248 7569,'15'-8'-746,"-1"-5"1,1 7 664,0-4 0,-5-2 2,-1 8 1,-4-6 289,5 5 7,-7 0 55,4 5-217,-1 0 0,-4 2-67,3 2 1,-3 0 60,-2 6 1,-2-1-60,-3 6 1,3 0 58,-2-1 1,2 1-76,2 0 0,0 0 44,0-1 0,0 1-17,0 0 0,5-6-2,0 1 1,6-2-4,-1 2 1,-2 2-1,2-7 1,0-1 14,4-4 0,1 0-30,0 0 1,0 0 24,-1 0 1,6-6-68,-1-4 0,6-9 58,-5-6 1,6 1-3,-2-6 0,2 4 7,-1-8 1,1 3-1,-6 1 1,-1 2 81,-4 4 0,-5 4-81,-1 11 1,-4 2 34,5 7 1,-7 2-22,2 3 1,-3 4-47,-2 11 1,-2 3-8,-3 6 1,-1 6-12,-4-1 0,-1 0-8,6-4 0,-5-1-122,5 0 0,-5 1 40,5-1 0,-1-1 136,1-4 0,3 4 0,-4-5 0</inkml:trace>
  <inkml:trace contextRef="#ctx0" brushRef="#br0" timeOffset="96948">22094 4792 7569,'21'-14'-556,"-5"-8"1,7-2 489,-3-10 1,-2 1 138,6-6 0,-1-5 53,2-5 0,2-13 114,-2-2 0,3-8-1656,1-6 1501,-13 2 0,2-4-227,-13 7 1,0 1 171,-5 4 0,-13-3-684,-7 8 654,-6-1 0,-10 12 0,-1 1 0</inkml:trace>
  <inkml:trace contextRef="#ctx0" brushRef="#br0" timeOffset="97263">21153 3322 7569,'8'0'526,"-1"0"-909,-7 0 598,6 0-119,-4 0 0,3 0-508,-10 0 260,3-6 0,-11 4 152,3-3 0,-3 4 0,-1 1 0</inkml:trace>
  <inkml:trace contextRef="#ctx0" brushRef="#br0" timeOffset="98507">17111 4572 7569,'0'8'1079,"0"5"-1205,0-11 104,0 4 0,5-7 22,0-4 0,-1-3 0,-4-7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4:28.2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1074 7569,'8'6'-267,"5"-4"1,-4 5 483,5-7 0,-4-5 66,0 0 1,1-7-36,9 3 1,-2-5 36,6 0 1,1-6-67,4 1 0,6-8-58,-1 3 0,8-4 43,2-1 0,1-7-45,4-3 1,-2-5-60,2-5 0,-3-4 70,3-6 1,-4 6-57,0-1 0,-10 6-58,-5-1 1,-4 10-144,-11 5 0,1 8-465,-11 1 440,0 7 1,-12-1-86,-3 9 0,-4 3 62,-6 7 0,2 2 47,-6 3 1,1 3 14,-2 7 0,-2 6 34,2 3 1,-1 4 2,1 2 0,-2 1 87,2 3 0,2-1 23,-1 6 0,-1 0-54,-4 5 1,0 0 112,-1 0 1,2-1-79,4-4 0,-2-3-62,6-7 0,-4 6 31,4-1 0,2-5-98,8-4 0,-1-7 23,6 1 1,0-7-8,5-2-89,0-7 0,7 2 72,2-10 0,4-3-22,2-7 1,5 0 39,-1 1 1,6-6-16,-6 0 1,6-1 9,-5 2 1,4 7 94,-4-3 1,-1 4-53,-4-4 1,0 7 74,-1 3 0,1 4 55,0 1-136,-1 0 120,1 6 0,-2 2-49,-3 7 1,-3 5 14,-7-1 0,1 1-32,4-6 1,-3 1-14,3 0 0,-4-5-14,-1-1 1,0 1-7,0 5 1,2-7 37,3-3-19,-4 3 1,12-6 68,-3 3-68,3 3-8,2-6 0,0 4-50,-1-6 0,3 0 54,2 0 0,-2 0-309,2 0 1,-1 0 34,2 0 262,-4 7 0,5-6 0,-6 6 0</inkml:trace>
  <inkml:trace contextRef="#ctx0" brushRef="#br0" timeOffset="923">1794 1162 7416,'-14'-2'1177,"5"-2"1,-3 0-958,7-6 1,-6 1 155,1-6 1,-1-5-137,1 1 0,-2-7-25,8 1 1,-6-3-10,5-1 1,0-2-184,5-3 1,6 1 118,4-6 0,3 0-184,2-6 1,6-5-139,4-4 1,3 2-243,1-2 1,0 6-199,1-1 1,1 5 619,3 5 0,4 3 0,6 7 0</inkml:trace>
  <inkml:trace contextRef="#ctx0" brushRef="#br0" timeOffset="2742">2602 780 7569,'7'15'0,"-4"-6"-409,7 1 159,-7-7 0,10 4 1159,-3-7-596,3 0 0,6 0 51,1 0 0,6-7-135,-1-2 1,2-6-70,3-5 1,-1-1-57,1-3 0,4-9 49,0 4 1,0-9-6,-4 4 0,1-7 30,3 2 1,-3-4-50,4-1 1,-4 0-40,-2 0 1,0 1-207,1 4 1,-9 5 86,-6 9 0,-2 3-217,-8 2 1,0 9-7,-5-4 113,0 3 0,-7 4 10,-3 3 0,2 4-26,-2 1 0,0 6 122,-4 4 1,-1 3-54,0 2 1,1 1 124,-1 4 1,-1 1-98,-4 3 0,4 4 85,-4-3 1,4 7-54,1 3 1,0 1 33,1-2 0,-1-1-49,0 6 1,-1-2-4,-4 3 1,4-5-48,-4-5 0,4-1 58,1 1 0,1-6-37,-1 1 1,5-12-26,0 1-59,7-9 102,-3 8 1,7-13 60,4 0 0,3-6-24,7-9 1,1-1 69,4-4 0,-2 4-46,6-4 0,-6 4 14,2 1 1,-2 1 87,1-1 0,-1 2-59,7 3 0,-1 2 128,6 3-1,-1 3-143,1-4 0,-3 6 90,-2 0 0,1 0-86,-6 0 1,-1 6-3,-4 4 0,-5-2-18,0 2 1,-7-5 83,2 5-95,-4 0 0,-1 4 37,0 1 1,-1-5-116,-4 0 1,-2-6 92,-3 6 0,-3-6-74,4 0 1,-4 3 6,-2-2 1,0 0-4,0-5 0,2 1-229,4 4 148,-4-3 61,4 4 1,-4-4-14,3 3-4,4-3-28,6 11 192,0-5-94,0 7 21,0-1 32,0 1 0,5 0-50,0-1 1,1-5 156,-1-5 0,3 3-91,7-2 0,0 0 77,-1-5 1,8 0-63,2 0 1,-1 0 24,2 0 1,4-2-13,5-3 0,7-3 16,-2-7 1,2 6-19,-2-1 0,2 0-9,-7-5 0,6 1-4,-6-1 0,-1 0 2,-9 0 0,2 2-59,-6 4 1,-2-4 120,-8 3-56,3-3 1,-12-2-52,4 0 0,-5 5-72,-5 1 1,-3 5-15,-7 0 0,1 2 55,-1 2 1,0 0-141,1 0 0,-1 0 91,0 0 1,1 0-47,-1 0 0,2 6 70,3 4 1,-1-2-22,6 2 1,-2 0 4,2 5 1,4-6-8,-4 1 1,-2 0-130,2 5 142,0-1 0,5 1-22,0 0 1,2-5 19,3-1 1,-2 0 58,7 0 0,0 3-69,4-7 0,6 0 111,0-5 0,6 0-37,-2 0 0,-1 0 7,2 0 1,2-2 1,3-3 1,7 2-29,-7-7 0,2 5 72,-2-5 1,-1 2-60,1-2 1,-3-1-21,-2 6 1,-4-6 20,-6 1 0,-1 2-52,1-2 1,-5 7-62,0-2-21,-7-3 92,10 6 12,-11-5 1,4 9-98,-6 3 89,0-3 1,0 11-70,0-4 1,0 4 55,0 2 0,0-5-23,0 0 40,0 0 0,2-1-20,3 1 123,3-7 1,7 9-110,-1-7 0,6 0 105,0-5 0,6-7-49,-2-3 0,6 1 25,4-6 0,3 3-35,8-7 1,-8 2 83,-3 3 1,2-1-34,-1 0 0,-8 6 9,-7-1 0,-4 7 2,-1-2 1,-5 3 20,0 2-133,-7 0 1,-3 7 74,-10 2 1,-9 6-105,-6 5 0,-3 2 94,-1 8 0,-7-1-58,-3 1 0,1 6 9,-1 3 1,6-2-77,-1 3 1,3 0-39,2 9 0,-1-3 66,1 3 0,-2 2-103,-4-2 0,4-2 76,-3-8 1,5-3-386,4-6 1,-1-6 10,6 1 460,7-14 0,0 9 0,5-12 0</inkml:trace>
  <inkml:trace contextRef="#ctx0" brushRef="#br0" timeOffset="3016">5013 1089 7569,'26'-18'246,"3"-7"-154,4 1 1,-4-19 131,1 4 1,4-8 303,0-2 1,5-9-6,-4 0-678,-1-14 1,-5-5-229,1-6 0,-12 6 247,-4-1 0,-10 9 136,-4 5 0,-7 4 0,-7 1 0</inkml:trace>
  <inkml:trace contextRef="#ctx0" brushRef="#br0" timeOffset="7785">6718 942 7569,'8'0'-160,"-2"0"404,-6 0 13,0-7 0,-6 5-99,-4-2 1,-3 2-27,-2 2 1,1 0-114,-1 0 1,-6 0 91,-4 0 0,-3 0-83,-1 0 1,3 0-44,-3 0 1,2 5-120,-7 0 1,8 0-85,1-5 1,6 0-808,-6 0 1025,7 0 0,-9 0 0,4 0 0</inkml:trace>
  <inkml:trace contextRef="#ctx0" brushRef="#br0" timeOffset="7962">6674 692 7569,'-9'6'0,"-4"-4"-135,4 3 0,-9-4-269,-2-1 1,-1 0 873,1 0 1,-3 0-156,-6 0 0,0 0-461,-1 0 0,1 0-100,-1 0 246,1 0 0,6 0 0,2 0 0</inkml:trace>
  <inkml:trace contextRef="#ctx0" brushRef="#br0" timeOffset="9453">7570 795 7569,'10'0'-207,"0"0"0,-5 0-356,5 0 0,-1 0 859,6 0 0,0-5-130,-1 0 0,8-8 87,2-2 1,6-1-106,4-9 0,-1-1-15,6-8 0,-2-4-75,3-6 1,-3 0 77,-3 0 1,-3-2-43,4-3 1,-6 3 27,-4-3 1,1 9-204,-7 0 1,-6 9 12,-8 2-125,3 0 0,-6 12-68,3-2 142,-10 9 0,-3 10 86,-7 10 0,1 4-20,-1 6 1,-5 4 4,1 11 0,-6-3-11,6 8 1,-8-1 102,3 5 0,-4 5-77,-1 0 0,1 5 91,3-5 0,-2 5-69,2-5 1,-1-7 19,2-8 1,2-3-23,8-1 1,-1-7-69,0-4 1,2-2-21,3-3 41,4-5 1,7-6 50,4-13 0,10-1-23,10-14 1,2 1 82,3-6 1,6 1-82,3-1 1,-3 1 115,-2 0 1,-3 1-60,-1 3 1,-1 4 94,0 6 0,1 7-7,-1 3 0,-6 4 59,-3 1 0,1 1-76,-2 4 1,1 5 6,-5 10 0,-2-2-51,-3 6 1,-4-6 23,-6 2 0,0 1-52,0-2 0,0 1 47,0-5 1,-6-2-99,-4-3 1,-3 1 49,-2-6 1,4 0-82,-4-5 1,8 0-23,-7 0 1,2 0 116,-2 0-253,-1 0 146,0 0-87,0-7 128,7 6 0,0-6-82,3 7 87,4 0 0,-6 2 4,7 3 0,2 1 55,3 4 0,-4 3-65,4-3 1,3 3 104,2 2 0,3-1-84,2 1 1,0-5 81,-1 0 0,1-7-64,0 2 0,1 1 39,4-1 0,-2 0-2,6-5 1,-4 0 6,4 0 1,-4-5-17,4 0 0,-4-4-4,4 4 0,-4-7-43,4 2 0,-4-3 35,5-1 1,-8 1-7,3 3 0,1-8 3,-1 3 1,-2-3-30,-8 3 1,3 1 1,-3-1 0,-4 0-8,-1 1 1,-3 4-185,-2 0 196,0 7 1,-9-9-90,-5 7 0,-3 1 74,-7 4 0,4 1-58,-4 4 0,4-2 61,-4 7 1,4 0-5,-4 5 1,6-4-4,-2 4 1,9-4 6,1 9 0,2-4 19,-2-1 0,3 1-24,7 4 0,0-4-22,0 4 0,7-4 24,3-1 1,4-1 30,6 1 1,4-2-30,11-3 0,-3-3 26,8-7 1,-8 0 17,3 0 0,-4-2 7,-2-3 0,0-3-16,1-7 0,-6-4-14,1-1 1,-7 0 51,1 6 1,-2-3-42,-3-2 0,1 7-31,0-2 0,-2 2 50,-3-3-99,3 7 1,-12 0-2,4 3-21,-3 4-211,-2-6 247,0 20 0,0-3 8,0 10 1,-2-4-13,-3-1 1,4-6 7,-4 1 0,3 0 83,2 5 0,2-2-50,3-3 1,3 1 7,7-6 1,1 1 43,4-1 0,-1-3-53,11 3 1,-3-4 109,12-1 0,-4-6-95,4-4 1,-6-3 57,1-2 0,-5-4-6,-4-1 0,1 1 13,-6 4 1,-1 0-39,-4 0 0,-5 6 43,-1-1 43,1 7-43,-2-4-87,-1 7 1,-7 7 48,0 2 0,-7 11-47,-2 5 1,-11 4 30,-4 5 1,-6-1-46,-4 6 0,-4 2 21,-6 8 0,0-3-6,0 3 1,0 1-77,0-1 0,6 0 83,4-5 0,3-6-182,1-4 1,8-3 53,2-1 1,4-7-346,1-4 1,7-3 474,3-1 0,3 0 0,2 0 0</inkml:trace>
  <inkml:trace contextRef="#ctx0" brushRef="#br0" timeOffset="9620">9760 912 7099,'15'0'0</inkml:trace>
  <inkml:trace contextRef="#ctx0" brushRef="#br0" timeOffset="10485">10510 736 7569,'15'0'-225,"-1"0"204,1 0 79,0-7 1,0-1-69,-1-7 1,8-1 43,2-4 0,4-7-18,1-8 1,1-5 83,-1 0 1,7-4-9,3-5 0,4 2 17,1-7 1,-5 7-15,0-2 0,-8 5-72,-2 4 1,-6 4-104,-8 7 1,-7 6-411,-3 4 360,-3 2 1,-10 11 18,-7 6 0,-1 8 38,-9 11 0,1 6-42,-6 9 1,1-1 62,-1 6 1,1 2 69,0 8 1,-1-2-39,1 7 0,-1 0 14,1 5 0,4 0 75,1-1 0,1 0-79,-1-4 1,2-4 64,8-6 1,-1-1-58,0-4 1,5-10 39,1-9-31,5-4 1,0-8-65,8-3 0,5-11 41,5-9 0,3-6-5,2-9 1,4-4 16,6 0 1,3-2-9,2 2 0,-2 4 18,8 1 1,-8 1-22,3 8 0,-6 7 138,-4 9-82,2 2 0,-10 4 10,2 2 1,-9 11-51,-5 10 1,-3-3 14,-2 3 0,-7-1-34,-3 6 1,4-6 33,1 1 1,-2-7-21,2 1 1,0-2 27,5-3 30,0 1 0,0-5-69,0 0 0,7-7 2,3 2 1,3-3 13,2-2 1,4-7-1,1-3 0,-1 2-10,-4-2 0,0 2 15,-1-2 1,1 2-16,0 3 1,-5 4 9,-1-4 0,-4 3-12,5 2 9,-7 0 1,9 2 2,-7 3 1,0-2-3,-5 7 1,5-5-1,-1 4 1,3 0-24,-2 0 0,-2 3 21,7-7 1,0 4 62,4-4 0,1 0-58,0-5 1,4 0 79,1 0 0,6 0-35,-1 0 0,-2-1 10,1-4 0,-4-3 2,4-7 1,-4-1-26,4-4 0,-1 4 81,2-4 0,-3 2-68,-2-2 1,-4 4 60,4-3 1,-5 2-58,-6 2 0,3 1 10,-7-1 0,0 0-50,-5 1 0,-4 6-7,-5 3 1,-4 3-68,-17 2 0,-2 0 43,-13 0 1,1 11-189,0 4 0,0 8 55,0-3 1,6 7 152,4 3 0,3-1 0,2 7 0</inkml:trace>
  <inkml:trace contextRef="#ctx0" brushRef="#br0" timeOffset="10920">11877 589 7569,'0'14'-331,"0"1"367,0 0 1,0 0-169,0-1 1,-5 1-35,0 0 234,0 6 0,1-5-74,-1 4 0,-2-4 77,2-1 1,4 0-96,-4-1 1,3-4 151,2 0-157,0 0 68,0-2 0,2-2-101,3-6 0,3 0 48,6 0 0,6-6-5,0-4 0,6-3-34,-2-2 0,4 1 56,1-1 1,2 0 4,4 0 0,-4 6-10,3-1 1,2 7 33,-2-2 1,-4 3-32,-6 2 0,-6 7 72,2 2 1,-10 6-31,-6 5 0,-4-2 10,-4 6 0,-6 6-176,-10 4 0,-4 5 93,-11-5 1,3 1 29,-8-6 0,1 0 0,-5 1 0</inkml:trace>
  <inkml:trace contextRef="#ctx0" brushRef="#br0" timeOffset="12480">12627 662 7333,'14'-14'-530,"1"-1"442,0 0 0,0-1 88,-1-4 0,7-4 306,4-11 0,-2 3-56,1-7 0,1 4-211,4-4 1,-6 2 53,-3-3 0,-4 0-110,-1 5 0,-5 6 32,-1 4 0,-5 6-201,1-6-97,-4 7 146,-1-3 77,-6 13 0,-3 3 37,-5 10 1,-1 5-70,0 9 1,-1 2 43,-4 4 0,2 4 62,-6 1 0,4 2-13,-4 13 0,4-5 12,-4 9 1,4 9 70,-4 0 1,6 4-91,-2-3 1,4-2 112,1-3 0,0 2-94,1-7 0,1-5 40,3-5 0,-2-8-33,7-1 1,1-8 56,4-7-45,0 0-1,0-7-79,0-2 1,6-14 66,4-6 1,3-3-123,2-7 0,4 4 104,1-4 1,1 4-84,-1-4 0,-2 4 13,6-5 1,-4 8-15,4-3 1,-6 5 51,2 5 1,-4-1-8,-1 6 0,0 0 118,-1 5-115,1 0 1,-5 7 66,0 3 1,-7 3-54,2 1 1,-4 3 55,-1 2 1,0-2-44,0 2 0,2-3 2,3-1-96,-3 0 43,11 0 0,-10-2-332,7-4 391,-7-2 0,17 0 0,-4 1 0</inkml:trace>
  <inkml:trace contextRef="#ctx0" brushRef="#br0" timeOffset="13139">13494 515 6557,'-15'15'629,"1"-5"-556,-1 0 0,-5-1-13,1 6 1,-3 0 75,3-1 1,3 1-58,-4 0 1,-1 1-118,1 4 0,1-2 68,4 6 1,0-1-63,0 2 1,1 2-8,-1-2 0,2-2 42,3 1 0,-1 1-29,6 4 0,0-1 30,5-4 0,2 3-12,2-8 1,5 1 1,5-6 1,3 0 92,2-5 1,4-2-31,7-7 0,-1 0-15,0 0 1,1-7 18,-1-2 1,1-9-29,-1-2 0,0-1-21,1 1 0,-6 2 24,1-6 1,-7 6-42,1-2 0,-7 9 37,-3 1 1,-5 5-174,1-5 102,-4 7-162,-1-4 99,0 20 1,-5-3 48,0 10 0,-4-4-1,4-1 0,-5 1 17,5 4 1,0-9 63,5 4 1,0-4-45,0 4 0,2-7 6,3-3 1,5 2 19,9-2 0,-1-1 11,7-4 0,-6 0 24,6 0 1,-1-4-45,6-1 0,-6-7 80,1 2 1,-1-3-72,5-1 0,-1 1 76,-3 3 1,-4-3 71,-6 3 10,-1-3-128,-5-2 0,-3 0 6,-6 1 1,0 4-86,0 0 0,-6 5 83,-4-5 1,-5 7-127,-5-2 0,2 4 65,-6 1 1,-1 0-210,-4 0 1,5 5 59,-1-1 0,5 8-204,-4-2 0,4 4-287,-4 6 658,6-10 0,-3 16 0,6-10 0</inkml:trace>
  <inkml:trace contextRef="#ctx0" brushRef="#br0" timeOffset="13533">14332 795 6481,'-15'0'127,"-1"0"45,-4 0 1,-1 6 68,-4 4-222,-2 3 1,4 2 8,-7-1 1,8 1-2,2 0 0,-1 1-28,1 4 1,2-4 45,8 4 0,-1-4-95,6-1 0,0-1 70,5 1 0,2 0-32,3-1 0,5-5 6,9-4 0,1 1-6,9-1 1,-1 0 15,11-5 1,-6-7-4,1-2 1,-3-5 76,-2 0 1,-6-1-68,-3 0 1,-4 1 108,-1-1 0,-5-5-60,0 1 0,-7-2-34,2 1 1,-5 4-25,-5-4 1,2 5-56,-7 6 0,-5-3-186,-5 7 0,-6 0 74,2 5 1,-4 0-417,-1 0 581,6 7 0,-5 1 0,5 7 0</inkml:trace>
  <inkml:trace contextRef="#ctx0" brushRef="#br0" timeOffset="13795">14773 133 7569,'0'15'-102,"-7"0"1,4-1 143,-7 1 1,2 0-177,-2-1 0,-3 8 29,3 2 99,-3-3 1,-1 7 59,-1-3 1,0 9-76,1 5 0,-6 0-13,0 5 0,1-3 57,4 8 1,0 2-72,1-2 1,-1-2 50,0-8 1,5-1-229,1-4 1,5-4 224,-1-1 0,4 0 0,1-6 0</inkml:trace>
  <inkml:trace contextRef="#ctx0" brushRef="#br0" timeOffset="14121">14743 868 7569,'15'0'0,"0"0"-334,0 0 309,-1 0 1,1 0 58,0 0 0,1 0-14,4 0 0,-4-6-11,3-4 0,-2-3 0,-2-2-9,-1 0 1,-1 1 78,-3-1 0,2-5-99,-8 1 1,6-1 88,-5 5 0,2 2-122,-2 4 105,-4-5 0,4 8-72,-10-4 1,-3 4 8,-7 6 0,-1 1-15,-4 4 1,2 3-59,-6 7 0,-1 1 93,-4 4 0,6-4-47,4 4 0,2 3 31,3 1 1,0-1 1,5 2 1,2-3-7,7 3 0,0 1 20,0-6 1,8-1-43,7-4 0,6 0 0,9-1 0,4-4-36,0 0 0,1-7 69,-6 2 0,7-3 0,1-2 0</inkml:trace>
  <inkml:trace contextRef="#ctx0" brushRef="#br0" timeOffset="14516">15611 1118 7507,'-15'8'-170,"5"-1"211,0-7 0,1-7 86,-6-3 0,0-3 6,0-1 1,1-6 2,-1 0 0,0-6-5,1 2 1,4-9-76,0-1 1,2-7 22,-2 2 0,4-9-132,6-1 0,1-11-93,4 1 0,3-6 107,7 6 0,1-1-330,4 11 1,-2 1 54,6 9 314,-6 3 0,17 7 0,-4-1 0</inkml:trace>
  <inkml:trace contextRef="#ctx0" brushRef="#br0" timeOffset="15167">16169 868 7643,'0'8'37,"7"-8"0,-4-8-47,7-7 0,-7-1-53,2-4 0,2 2 51,-3-6 0,3-1-86,-2-4 1,-2 0-11,7-1 1,-7 1-147,2-1 0,-3 1-78,-2 0 332,0 6 0,6 2 0,2 6 0</inkml:trace>
  <inkml:trace contextRef="#ctx0" brushRef="#br0" timeOffset="15579">16742 603 7569,'9'-6'-309,"-3"4"221,-6-4 0,0 4 124,0-3 0,-3 4 37,-7-4 1,0 3-114,-9 2 18,-4 0 1,2 5-22,-4 0 0,-1 5 52,6-5 1,-1 6-61,2-1 0,2 3 74,-2 2 0,4-1-44,5 1 0,-1 1 19,6 4 0,-2-4-113,2 4 1,4-2 78,-4 1 0,5-2-7,5 2 1,5-2 30,9-3 1,-1-5-3,7-5 1,1-2 33,8-2 0,-1 0-40,6 0 1,-6-2 105,1-2 1,-5-5-58,-4-5 1,-2-6 12,-4 0 0,-7-6 24,2 2 0,-4-2 12,0 1 1,-4-1 20,-6 6 1,0-4-60,0 4 1,-6 2-96,-4 9 1,-9 2 58,-6 7 0,-8 0-288,-1 0 1,-7 8 283,2 7 0,3 6 0,0 9 0</inkml:trace>
  <inkml:trace contextRef="#ctx0" brushRef="#br0" timeOffset="16047">17242 618 7569,'8'-6'-760,"-1"4"1,-14-5 793,-2 7 1,-4 0 140,-2 0 1,-5 0-94,1 0 0,-6 5 12,6 0 1,-3 7-101,3-2 1,2 3 107,-2 1 1,2 1-92,3 0 1,4 1 5,0 4 0,2-2-9,-2 6 0,4-4-21,6 4 0,0-6-46,0 2 1,1 1 62,4-1 1,3-1-31,7-4 0,6-7 20,4-3 0,4-3 1,6-2 1,-4 0-4,3 0 1,-3-9 97,-2-5 0,-1-1-53,-3-5 0,-4-1 6,-7 2 1,1-8 20,0 3 0,-2 3-40,-3 1 1,-4-3-1,-6-1 1,0 3 2,0 1 1,-11 0-138,-4 6 1,-14-3 76,-1 12 0,-9 0-121,0 5 0,-4 9 154,-1 5 0,0 8 0,0 7 0</inkml:trace>
  <inkml:trace contextRef="#ctx0" brushRef="#br0" timeOffset="16465">17654 603 7569,'6'-8'-306,"-4"2"342,5 6 0,-9 1-122,-3 4 1,-3 2-39,-7 3 110,0 9 1,1-9 67,-1 10 1,0-4-21,1-1 0,-1-1-30,0 1 1,1 3 66,-1-3 1,5 3-126,0-8 0,5 3 35,-4 1 1,5 1-49,-1 0 0,4-1 13,1 1 1,1 0-47,4-1 0,3-4 54,7 0 0,5-7-6,-1 2 0,7-3 57,-1-2 0,3-2-32,1-3 1,5-3 81,1-7 1,-1-1-77,-5-3 0,-6 2 89,-3-2 0,-1-3-18,-4 3 1,2-6 117,-13 6 0,1-3-130,-5 3 1,-8 3 9,-7-4 0,-6 5-110,-8 5 1,-5 4 63,-1 6 1,-6 6-246,2 4 1,-2 3-69,2 2 311,3 6 0,0 2 0,-1 6 0</inkml:trace>
  <inkml:trace contextRef="#ctx0" brushRef="#br0" timeOffset="18727">18168 956 6957,'8'-6'238,"4"-2"-116,-7-7 0,5 0-34,-5 0 0,6-4-2,-1-1 1,-2-6 14,2 2 0,-2-6-57,2-4 1,1 1 4,-6-6 0,5 2-69,-5-3 0,0-2-34,-5 3 1,0 1 62,0-1 0,-7 8-126,-3 1 1,-3 3 29,-1 7 1,-6 2-179,0 8 1,-1 4 54,1 6 1,3 1-326,-8 4 535,7 4 0,-10 5 0,5 1 0</inkml:trace>
  <inkml:trace contextRef="#ctx0" brushRef="#br0" timeOffset="19015">18315 706 7569,'15'-5'-922,"0"1"373,-7-1 630,-2 5 550,-6 0-438,-6-7 1,-2 6 80,-7-4-167,0 3 1,-1 2-130,-4 0 1,-2 0 73,-8 0 1,6 0-250,-1 0 1,2 0 92,-1 0 0,-4 0-48,3 0 0,3 0 152,-3 0 0,1 7 0,-6 1 0</inkml:trace>
  <inkml:trace contextRef="#ctx0" brushRef="#br0" timeOffset="19424">18609 1074 7569,'23'-16'-408,"-3"-4"0,-4 4 356,-1-4 0,-4-4 67,4-6 0,-4-6 232,9-8 1,-4-7-50,-1-2 1,0-6-141,-1-5 23,1-3-176,0-6 0,-7 1 74,-3 3 1,-4 4-41,-1 6 0,-6 7-189,-4 3 0,-9 10 250,-6 4 0,-16 4 0,-5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8:40.0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4322 779 6313,'8'0'244,"-1"0"-116,-7 0-64,0 7 36,0-6 27,0 6-2,0-1-55,0 3 1,0 5-29,0 1 1,0 0-1,0-1 0,0 3 3,0 2 1,0 4 3,0 7 0,-2-1 29,-3 0-30,3 1-22,-4 6 1,6-4 10,0 8 0,0-6-14,0 5 1,-2-1-9,-3 1 0,4 3 5,-4-3 1,1 4 2,0 1-6,2 7 1,-5 3 14,7 9-42,0-2 0,0 4 10,0-6 0,0 3 30,0 6-1233,0 1 1215,0 18 1,0-7 15,0 3-13,0 4-9,0-6 1,5 1 8,0-4 1,0-1-95,-5 1 1,5-2 255,0 2-164,0-3 0,-5 3 112,0 1-102,0-1 1,0-8-8,0 4 0,0-4-1,0 9 1,-5-4-4,0-2 1,-2 1-12,3-1 1,0 1 8,-5-1 0,4 2-5,-5 4 1,7-4-43,-2 3 44,-4-3 0,8 2 12,-4-3 1,-2 7-8,3-7 0,-3 4 0,4-1 15,-2 1 1,-2 1-18,2-6 0,4-4-3,-4-1 0,-2 3 1,2 7-1030,1-3 1034,4 12 1,0-11 16,0 8-19,-7-7-10,5 3 1,-4-7-2,6 1 11,0-1 0,0 4-145,0-4 0,-5 4 155,0-8-20,0 3 0,5 1 0,0 1 0,0 4 18,0 0 273,0 7-288,0-10 0,0 7 0,0-4 0,0-2-779,0 10 775,-6-11 0,2 10 6,-5-6 1,4-1-22,-5-5 20,7 1 0,-9-5 210,7-1-334,-6 1 0,9 4 110,-11 1 6,11-1 4,-11 1-10,12-7-13,-6 5 39,1-12 1,2 12 63,-5-4 1,5 3-79,-1-3 0,4 7 11,1-6 1,-5 1 26,0-6-32,0-4 1,5 7-1,0-3-7,0 3-1,0 6 1,0-4-26,0 0 1,-5-6 5,0 6 0,0-5-23,5 4 39,0 1 1,0 4-2,0 1 0,-1-1-10,-4 1 0,3-2 0,-3-4 0,2-2-12,-2-8 0,4 3 0,-4 3 1,1-4-3,0 4 0,2-6-5,-3-4 1,2 3-4,-2-3 20,3-3 0,-4 6 62,6-3-61,0 10 1,-2-4 15,-3 4 1,3-4 3,-2-1 1,0 0 304,-1 0 1,4-5-311,-4 0 1,2-2-43,-2 2 38,3 3 1,-4-10-2,6 7-77,0 0 615,0-2 1,-5-1-555,0-7 1,0 5 0,5 0 9,0 0 0,0-10 479,0 0 1,0 1-471,0 4 0,-5 0 48,0 0 0,0 0-61,5 0 0,-1-1 0,-4-4 0,3-3-66,-3-7 70,3 0-22,2 1 0,-1-1-5,-4 1 0,3-1 9,-3 0 0,4 1-7,1-1 0,-2-3-4,-3 4 0,4-4-3,-4 8 1,3-4-6,2-6 0,0 4 14,0-4 0,0-1-23,0 2 34,0-7 1,0 9 0,0-4-18,0 0 0,0 3-21,0-6 0,0 1-8,0-1 1,0-4 32,0 4 0,0-4-45,0-1-121,0-1 153,0 1 0,2-7-111,3-3 0,-4-2 36,4 2 124,-3-3 0,-9 11 0,-1-5 0</inkml:trace>
  <inkml:trace contextRef="#ctx0" brushRef="#br0" timeOffset="677">3807 13376 7569,'9'0'324,"4"0"-243,-12 0 169,6 0-199,-7-6-109,-7 4 96,-1-4 0,-7 1 19,1 0 1,-8 0 32,-2 5 1,-1 0-45,-4 0 1,3-5-28,-8 0 1,-4 0 24,-1 5 0,-2 0-73,2 0-42,-4 0 114,6 0 1,-4 0-72,-3 0 55,3-6 0,-16 4-108,3-3 103,-10-3 0,-1 6-30,-4-3 1,2 2-13,4-2 1,7 4 7,-3-4 1,4-2-3,-4 2 0,0-1 62,0 1-41,-6 3-3,11-4 1,-13 6 117,13 0-608,0 0 488,4 0 1,7 0 7,-6 0 0,9-2 19,-5-3 1,-4 4-1,5-4 0,-5 1-19,0-1 1,5 4-6,0-4 1,5 2-135,5-2 25,3 3 351,-5-4 0,8 6-439,3 0 187,-2 0-24,10 0 1,-9 0-5,7 0 1,-6 4-26,5 1 1,-4 5-2,4-5 0,1 5-50,4-5 59,-6 6 1,5-4-183,-4 3 18,10 3 170,-3-12 0,10 11-447,-7-7 220,7-1-246,-4-4 517,7 7 0,0-5 0,0 4 0</inkml:trace>
  <inkml:trace contextRef="#ctx0" brushRef="#br0" timeOffset="1895">1264 13273 7569,'9'-6'-764,"4"3"667,-4-7 1,-2 0 27,-2-5 0,1-1 166,-1-4 0,2 4 232,-2-4 0,-4-1-235,4 2 0,-3-8-69,-2 3 1,2-4 17,2-1 4,-2-7 0,5 0 46,-7-3-73,0-10 22,6 10 0,-3-19-29,7 4 0,-5-3 72,5-1-61,0-14 1,-1-2-193,1-9 0,-5-2 248,5 7 0,-7-6-5,2 6 0,2-2-122,-2 1 84,-1-2 1,-2-3 37,3 1-162,-3 6-1043,4-9 1125,1 11 0,1-18 3,7 0 1,-8 41 0,0-1-164,0-1 0,1 0 1,1-3-1,2 0 164,-2 1 1,1-1 0,3-3 0,0-1 30,0 0 0,-1 0 0,-1 2 0,-1 0 4,0 3 1,0 0 0,0 3 0,-1 1-34,-1 0 1,-1 1 17,11-45 0,-12 8 0,6-1-49,-2 1 49,-1 7 1,1-4 16,0 6 1,0-2-86,5-3 0,-6 1 0,1-12 80,2 1 0,-1 5-20,-1 1 1,-4 39-1,1-1-68,3-48 0,-6 45 1,0-1 31,1 0 1,0 1 36,-2-45 1,3 45 0,-1 1 22,0-46-92,7 0 1,-11 44 0,1-1 21,3 3 1,0 1-1,-2-46 3,2 4 0,1 2 25,-1-2 1,2-4-2,-4 46 0,-1-1 1,-1-44 29,4 3 1,-3-3-3,-2-2 1,0 45-1,0-1-13,0 1 1,0-1 61,0 0 0,0 0-68,3 3 1,0-1 0,-2-2 0,0-1 5,2-2 0,-1 1 0,-1-1 1,0 0 47,-1 0 1,0 1 0,0-1 0,0 1-57,-1 5 0,2-1 1,1-3-1,1-1 0,-1 5 0,0-1 1,1-3-1,-1-1-2,-2 2 1,0 0 0,2 1 0,1 0 18,2-45 0,-2 48 1,-1-1 9,-2-47 0,2 0 162,3 5-170,-4 0-7,6 18 1,-7-10 53,0 6 0,0-5-32,0 0 1,0 3 3,0-3 1,0 8-36,0-3 1,0-1-1,0 2 1,0-6-10,0 6 1,0-5-10,0 4 0,5 1 21,0 4 0,-1 6 8,-4-1 0,5 1 95,0-6-96,0 1 1,-5 2 0,2 4 23,3 4 0,-4 7-15,4-3 0,-2 2 285,2 8 1,-3-1-303,3 1 1,3-9-7,2-5 0,1-1-144,-1 5 1,3 0 89,-3 1 0,3-1-59,2 0 0,-1 7 598,1 3 0,-5 3-423,0 2 1,-5 0 199,4 0 1,-4 1-255,5 4 0,-7-2 219,2 7-42,3 0-178,-6 4 0,6-4 38,-3 0 1,-3-1-14,3 6 1,-2 0-45,2-1 0,-3 1 11,2-1 0,3 1-8,-2 0 0,5 4 20,-5 1 1,1 4 1,-1-4 1,-3 4-12,3-5 1,1 7 1,-1-1 0,0-2-6,-5 1 0,5-4 8,0 4 0,0-6-54,-5 1 0,4 2 31,1-1 0,0 4-6,-5-4 1,2 6 24,3-2 1,-4-1-4,4 1 1,-1 1 15,0 4 0,-2 0 4,3 1 0,-3 4-8,-2 0-9,6 0 1,-3-3 12,7 4 0,-7-5-35,2 5 1,-3-4-5,-2-2 0,0 0-9,0 0 1,0 1-9,0-1 1,0 0-38,0 1 34,7-1 29,-6 0 1,6 6-123,-7-1 110,0 6 1,1-2-138,4 6-197,-3 0-374,4 0 132,1 0 605,-5 0 0,11 6 0,-5 3 0</inkml:trace>
  <inkml:trace contextRef="#ctx0" brushRef="#br0" timeOffset="3054">4337 882 7569,'8'-10'-942,"-3"0"471,3 1 319,-7 1 0,8-4 58,-5 7 221,-2-6 55,5 3 0,-6-2 37,4 0-45,-3 0 0,4-5 25,-6 1-115,0-1-35,0 7 1,0-5 42,0 3-23,0-3-24,0-2 1,0-4 22,0-1 1,-1-4-2,-4 4 0,3-6-2,-3 1 1,4-2-23,1-3 0,-5 1-7,0-1 1,0-2 29,5 2 8,-7-2-34,6 9 1,-6 0-65,7 3 78,0 4-66,0 1 1,-5 1 5,0-1 0,1 5-5,4 0 1,-2 2-19,-3-2 32,3-3-10,-4 5 1,6-7-67,0 1 82,0 6-14,0-6 1,0 11-3,0-7 9,0 1 52,0 0-22,0-4 0,0 10 1,0-7 9,0 7-22,0-3 4,-7 6-56,6 0 33,-6 0 9,7-7 38,-6 5-23,4-4 1,-6 6 33,3 0 17,3 0-37,-11 0 0,5 0 7,-7 0 1,6-5 53,-1 0-63,0 0-13,-5 5 1,1 0 87,-1 0-69,-6 0 20,4 0 1,-9 0 10,7 0 1,-8 5 3,3 0 0,-4 8 13,-1 2 0,-2 4-39,-4 6 0,-2 3 3,-7-4 1,-2 2 5,-3-1 1,2 1-3,-7-7 0,1-4 53,0-5-51,2 0-27,7-2 1,0-2 3,0-6 0,0 2-16,-1 3 0,0-3-4,-4 2 0,1 5 3,-6 0 1,2 5-2,-2 0 1,-1 1 22,6 0-11,0-1-9,5 1 1,6 0 8,4-1 2,3 1 17,1-7 0,-1 0 12,-3-3 0,3-3-35,-3 3 1,8-4 8,1-1 0,2-6-47,-1-4 1,-2 2-7,6-2 0,0 0-142,6-4 181,6 6-16,-5-6 0,9 11-123,-6-7-8,7 7 64,-3-3 1,4 6-75,-3 0 96,3 0-1431,-4 0 1303,19 6 0,-8-3-854,10 7 452,-10 0 568,8 5 0,-5-1 0,6 1 0</inkml:trace>
  <inkml:trace contextRef="#ctx0" brushRef="#br0" timeOffset="3654">4043 1544 6546,'0'-9'682,"0"-4"-537,0 12-76,0-12 1,-2 11 63,-3-3-52,3 3 51,-4-4 205,-1 4-249,-1-4 26,-7 6 0,1 0 38,-1 0 0,-1 0-18,-4 0 1,-4 0-1,-11 0 0,1 6 1,-10 4 1,1-3 3,-10-3 1,-6 3-116,-5-2 1,5 0 100,5-5 1,0 0-160,-4 0-1,-8 0 0,-1 0 171,-6 0-1466,-7 0 1295,5 0-100,-5 0 1,8-2-173,3-3 0,2 4 190,4-4 1,2-2-40,-3 2 1,-3 0-130,-1 5 1,7 0 42,3 0 0,9 0-528,0 0 356,3 0 414,8 0 0,2 0 0,7 0 0,0 0 0,-1 0 0,1 0 0</inkml:trace>
  <inkml:trace contextRef="#ctx0" brushRef="#br0" timeOffset="4163">4160 2778 7569,'8'7'-87,"-1"-6"139,-14 6-7,-1-7 0,-7 0 18,1 0 69,-1 0 13,-6 0 0,-2 0 36,-6 0 0,-1 0-36,1 0 1,-7 0 12,-3 0 0,-5 0-30,-5 0 0,-5 0-30,-10 0 1,-3 0-33,-7 0-537,1 0 571,13 0 1,-11 0-163,8 0 0,-14-2-52,-6-3 0,-2 4-63,1-4 1,4 3 34,7 2 0,6 0-169,3 0 0,-1 5 40,1 0 0,-3 6-79,8-1 1,-3-2 41,8 2 1,10-5 307,5 5 0,6-7 0,4 2 0,0-3 0,-1-2 0</inkml:trace>
  <inkml:trace contextRef="#ctx0" brushRef="#br0" timeOffset="4613">4160 3984 7569,'8'0'-13,"-1"0"1,-19 0 135,-2 0 1,-11 0 26,1 0 1,-11 0 13,-4 0 0,0 0-26,-5 0 0,0 0-6,-15 0 0,-3 1 4,-12 4-1048,1-3 1023,-1 4 0,3-6-213,2 0-279,4 0 344,6 0-293,-13 0-716,3 0 985,-11 0 0,2 0-237,0 0 0,6 0 82,8 0 1,4 2-5,1 3 1,-2-2-102,-2 7-252,2 0 429,-4 4 144,6 1 0,5-2 0,0 0 0,-1-1 0,-2-1 0,-2-1 0</inkml:trace>
  <inkml:trace contextRef="#ctx0" brushRef="#br0" timeOffset="5089">4219 5292 7569,'8'0'141,"-14"0"43,-11 0-24,-12 0 1,-7-2 148,-3-3-126,-10 4-91,3-12 0,-13 11-24,0-3 1,-8-2 22,-11 3 0,1-1-317,-6 5 0,8-2 302,1-3 0,6 4-99,4-4 0,-8 3-157,-6 2 1,-6 0-13,6 0 0,1 2-477,9 3 345,2-4 79,8 12 1,-1-5-124,0 7 0,0 0 170,0-1 1,7 1 197,3 0 0,0-4 0,2 1 0,3 2 0,1 3 0,4 2 0</inkml:trace>
  <inkml:trace contextRef="#ctx0" brushRef="#br0" timeOffset="5579">4219 6453 7569,'-10'2'-640,"0"3"308,-6-4 0,-7 11 265,-6-7 1,-7 1 330,-3-1 1,-6-3 152,-3 2 1,-6-2-76,-10-2 1,-5 0 17,-9 0-1503,-4 0 1182,1-6 0,7 2-81,10-5 1,-3 4-100,-1-5 0,-4 2-39,-2-2 0,-4-2 67,0 8 0,6-1-145,8 5 0,4 0 4,1 0 1,0 1 27,0 4 1,2 2 225,3 2 0,-3 3 0,6-4 0,1 2 0,1 1 0,0-1 0</inkml:trace>
  <inkml:trace contextRef="#ctx0" brushRef="#br0" timeOffset="6080">4057 7629 7569,'0'-10'-444,"0"0"208,0 7 111,0-10 0,-8 11 622,-7-3-265,-6 4 0,-8 1 237,-1 0-278,-12 0 0,-5 5-59,-17 0 0,-5 6 6,-9-1 0,3 1-230,-4-1 0,4 2 185,2-8 0,-2 1-40,-4-5-62,-3 0 110,-6 0 1,7 0-349,2 0-874,11 0 919,-4 0 1,10 5-86,-7 0 1,-1 5-56,-9-5 0,8 1-4,-8-1 1,19-1 41,-4 5 1,13-4 303,2 5 0,12-3 0,1 4 0,-2 0 0,4-4 0,1-4 0</inkml:trace>
  <inkml:trace contextRef="#ctx0" brushRef="#br0" timeOffset="6561">3866 9143 7569,'7'5'-533,"-7"0"1,-13 0 520,-12-5 0,-4 0 391,-6 0 1,-10 0 332,-14 0-472,0 0 0,-6 0 133,6 0-1099,0 0 839,0-7-76,-6 5 1,-4-11-64,-9 4 1,1 2-55,-6 2 1,6 2-99,-1-2 0,9 2 30,6-7 1,-4 7-215,-2-2 0,-3 2-140,-1-2 219,-1 3 78,7-5 1,3 7-309,11 0 513,2 0 0,10 5 0,-3 0 0,-3-1 0,1-3 0,3-1 0</inkml:trace>
  <inkml:trace contextRef="#ctx0" brushRef="#br0" timeOffset="7037">3910 10172 7569,'0'8'0,"-8"0"-262,-7-3 130,-12-3 65,-11 11 0,-14-10 761,-7 7-280,-13-7-222,-3 4 1,-3-7-38,9 0 1,-3 0-261,4 0 0,-11 0 95,-4 0 1,3-2 93,1-3 0,1 2-91,5-7 0,1 5-310,8-5 163,-3 7 83,-6-3 1,-1 1-476,1 0 369,-1 0 0,7 5-515,3 0 457,10 6 1,-3 3-163,3 5 397,4 1 0,-2-4 0,3 1 0,-2 3 0,4 1 0,4 3 0</inkml:trace>
  <inkml:trace contextRef="#ctx0" brushRef="#br0" timeOffset="7529">3910 11333 7569,'8'10'-4,"-3"0"1,-5 0 49,-5 4 0,-4-1 29,-11-3 0,-6 8-124,-13-3 1,-7 1 331,-13-6 2,-6 3-324,-2-11 0,-7 4 361,1-6-806,-1 0 548,1 0 0,-12-6-40,-3-4 1,-10-3 17,0-2 0,8 0-144,2 1 0,-2-1-25,-3 0 0,-2 1-226,2-1 0,15 0-188,-1 0 243,14 1 135,0-1 163,6 7 0,5-4 0,0 8 0,-2 0 0,-1 3 0,-2 1 0</inkml:trace>
  <inkml:trace contextRef="#ctx0" brushRef="#br0" timeOffset="8248">3631 12450 7569,'-16'10'-86,"-4"0"1,-4 0-101,-11 4 0,-2-1 273,-7-3 1,-2 2 200,-3-7 1,0-2-206,-10-8 16,-3 3 1,-15-11 70,-6 3-1493,6-3 1254,-9-1 82,12-8 1,1 4-286,-1-6 0,-6 1 256,-3-1 0,-7-3-82,2 8 1,0-1-52,14 6 0,-8-6-137,9 0 1,-4 2 285,4 9 0,-2-3 0,-4 4 0,-1-2 0,3-1 0,5 1 0</inkml:trace>
  <inkml:trace contextRef="#ctx0" brushRef="#br0" timeOffset="9233">926 823 7569,'8'0'-690,"-1"0"1237,-7 0-507,-13 0 33,10 0 0,-17 0 21,10 0 0,-8 7 10,-1 3 0,-1 3-1,5 1 0,1 3-61,-1 2 1,0-2 18,1 2 0,4 2-35,0-1 0,2 5 40,-2-6 1,2 6-115,3-6 0,3 6 15,-3-6 1,4 6 31,1-6 0,1 6 12,4-5-124,-3-1 41,11 2 1,-3-4 0,9 2 0,-1-7-3,7-2 0,-4-7-150,9 2 199,-4-10-5,10 3 0,-2-17 43,0-1-46,7-6 35,-10-10 1,10 0-4,-7-3 0,-6-2-12,-8 7 1,-6-4 8,-4 9 0,-3-2 7,-7 11 1,-9 2 3,-5 8 1,-9 5-410,-11 10 190,-4 3 212,-13 20 0,6 3 0,-6 13 0</inkml:trace>
  <inkml:trace contextRef="#ctx0" brushRef="#br0" timeOffset="9596">779 2425 7569,'9'10'2,"-5"0"230,-2-7 176,5 4-67,-6-7-276,6 0 1,-7-7-69,0-2 1,0-5 66,0 0 0,0-3-126,0-2 0,0 3-37,0-4 0,-2 2-516,-3-2 615,4 4 0,-12-5 0,4 6 0</inkml:trace>
  <inkml:trace contextRef="#ctx0" brushRef="#br0" timeOffset="10290">823 3440 7480,'0'8'227,"7"-2"48,-5-6-141,4 7-90,-12 1 1,-1 7-138,-3 0 0,-3-1 130,3 1-86,-3 0 1,-1-2 85,-1-4 0,0 3-142,1-7 1,-1 0-71,0-5 13,7-7 162,-5 6 1,6-13-139,-2 5-9,2-11 135,7-3 0,0-1-72,0-1 1,2 7 14,3-1 0,-2 2-5,7 3 0,-1-1 65,6 0 1,5 7 11,-1 3 1,1-1 117,-5 1-151,-1 0 16,1 5 1,0 6 225,-1 4-127,-5 3 1,-3 8-1,-6 6 11,0 5 0,-2 1-62,-2 6 0,-5-6 7,-5 1 0,-1 2 37,0-2-154,1 7 107,-1-10 0,0 5 25,1-7-23,-1 7-23,0-5 1,0 0 3,1-6 0,4-7 21,0 2-116,7-4 96,-4-1 1,7-6 11,0 1-24,0-7 14,0 11 0,7-13-20,3 4 0,4-2-7,6 2 0,-2-3-385,6 3 173,1-4-32,-2 6 0,5-5 254,-4 2 0,4 5 0,1-1 0</inkml:trace>
  <inkml:trace contextRef="#ctx0" brushRef="#br0" timeOffset="11137">515 5498 7569,'14'0'-18,"-4"0"37,0 0 1,0 0 136,5 0 0,1-2-79,3-3 0,-2 2 27,2-7-86,4 0 39,-6 2 1,9-5-91,-7 3 0,6-1 115,-6 1 1,1-3-67,-5 3 1,4 2 23,1-2 0,0 0-123,-6-4 1,6-1-32,-1 0-50,1 0 77,-5 1 0,-5-3-29,-1-2-25,-5 9 124,2-10-36,1 12 13,-6-6 16,-1 5 1,-8 3 0,-7 6 17,1 0 1,-1 0 11,0 0 0,1 5 6,-1 0-20,0 0 7,1-5 0,4 0-18,0 0 10,7 0 39,-4-7 0,7-1 1,0-7 0,0-6-11,0-4 1,2 3 7,3-3 0,-4 1 27,4-6 1,2 6 108,-2-1 1,0 6-65,-5-6 1,0 6-44,0-6 1,-2 9-126,-3 1 114,-3 0 0,-7 7 0,0 0-440,1 3 192,-8 10-34,0 3 1,-4 8-535,-4 4 770,4 3 0,-10 6 0,7 1 0</inkml:trace>
  <inkml:trace contextRef="#ctx0" brushRef="#br0" timeOffset="11571">676 6571 7569,'9'0'10,"-3"0"1,-6-2 147,0-3 1,0-3-44,0-7 1,0 1-127,0-1 1,5-6 52,0-4 1,0 2-95,-5-1 1,0 1-40,0-2 1,0-2 59,0 2 0,0 2-409,0-1 297,0 6 0,0-8-557,0 6 331,0 0 369,0 6 0,6-7 0,3-2 0</inkml:trace>
  <inkml:trace contextRef="#ctx0" brushRef="#br0" timeOffset="11821">853 6188 7569,'0'9'0,"0"-1"-28,0-3 45,0 3 65,0 0 1,-7 5 45,-3-3 1,-3-2 50,-1 2 0,-1 0 0,0 4 0,-6-4-57,-3 0 0,1-2-107,-2 2 1,1-2 17,-6-3 1,-4-3 75,0 2 0,4-2-250,6-2 0,1-2 27,-2-2-396,-2 2 356,10-11 0,-4 0-66,6-7-213,7-6 269,-5 3 0,12-6-123,-4-1 287,3 1 0,2 0 0,0-1 0</inkml:trace>
  <inkml:trace contextRef="#ctx0" brushRef="#br0" timeOffset="12408">809 7041 7569,'8'0'-304,"-2"0"622,-6 0 0,-11 5-268,-4 0 77,-3 6-75,4-3 1,-1 2-74,0 0 1,1 0 70,-1 4 1,2-4-174,3 0 192,-3 0-267,11 5 180,-11-1-122,12-6 0,-4 1-14,10-4 125,3-4 17,6 6 1,1-7-208,0 0-13,6 0 175,-5 0 0,6-5-31,-8 0 0,6 0 85,0 5 0,-1 0 3,-4 0 0,-5 0-4,-1 0 1,-5 7 128,1 2 1,-4 11 14,-1 4-138,-6-2-1,-2 5 1,-7-4 28,0 7 10,-6-1-82,5 0 1,-11 1 5,8-1 1,-7-4 49,1-1-455,-3-6 441,-7 10 0,-3-12 0,-6 6 0</inkml:trace>
  <inkml:trace contextRef="#ctx0" brushRef="#br0" timeOffset="12957">823 8070 7610,'0'15'58,"-4"-6"92,-1 1 0,-12 0-109,3 5 134,-11 6-116,2-5 0,-3 6-93,-3-8 1,3 6 64,-9-1 1,4 8-95,2-3 0,-1-1 114,1 1 1,0 1-164,-1 4 1,6 2 7,-1 4 80,7-4 1,-3 9 0,6-4-109,1 2 131,-1-5 0,2 3-117,3-7 40,4-6 1,6-2 34,0-6 0,1-1 2,4 1 1,8-7-4,7-3 1,6-3 12,-2-2 1,4-7 95,2-2-84,-1-5 0,-1-5-16,-4-1 194,4 1-152,-18-3 0,9 6 0,-10-3 30,-1 2 0,-2 2-46,-6 1 0,-1 1 0,-4 3 1,-10 3-68,-9 7 1,-6 0-291,-4 0 366,-4 7 0,-6 8 0,0 7 0</inkml:trace>
  <inkml:trace contextRef="#ctx0" brushRef="#br0" timeOffset="13515">265 10040 7569,'8'0'-327,"-1"0"169,-1 0 199,-4 0 1,6-2 304,-3-3 1,-2-3-139,7-7 1,-7 0-29,2 1 0,2-6-115,-3 1 1,6-8-108,-5 3 0,2-4-137,-2-1 1,-2-1 113,7 1 1,-7 0-529,2-1 286,-4 7 117,6 2 190,-5 0 0,11 5 0,-5-6 0</inkml:trace>
  <inkml:trace contextRef="#ctx0" brushRef="#br0" timeOffset="14018">427 9657 7192,'-9'0'-474,"-4"0"542,12 0 1,-12 0 21,3 0 1,-3-4-29,-2-1 0,-5 0 0,1 5 0,-2 0-28,1 0 1,4-5-12,-4 0 1,-1 0-118,1 5 1,1 0 97,4 0 1,0 0-245,1 0 1,-1 0 239,0 0 0,0 0 0,1 0 0</inkml:trace>
  <inkml:trace contextRef="#ctx0" brushRef="#br0" timeOffset="14285">559 9878 7569,'0'10'-36,"0"0"86,0-7 21,-7 3 1,-1-4 75,-7 3 37,-6-4-115,-2 6 1,-8-7-133,-3 0 0,3 0 61,-3 0 1,-2 0-111,1 0 0,1-2-21,5-3 1,-1 4 132,1-4 0,-7-3 0,-2 0 0</inkml:trace>
  <inkml:trace contextRef="#ctx0" brushRef="#br0" timeOffset="15002">574 10436 7569,'8'0'-754,"-2"7"953,-12-5 58,-2 4-202,-7-6 0,0 0-29,0 0 42,7 7-54,-5-6 1,5 6 0,-7-2-8,1 0 1,5 6-16,5-1 1,-3-2-3,2 2 1,0 0-8,5 4 0,0-4-89,0 0 108,7 0 4,1-2 1,8 5-55,4-3 48,-4-4-1,12 7 0,-5-6-4,6 3 1,-6 3-1,-3-3 0,-9 3 5,-1 1 0,-7 1 4,2 0 0,-5 1 1,-5 4 1,-5-2 15,-9 6-20,2-6 1,-10 10 0,4-10-5,-7 6 5,1-6-7,-7 4 1,5-3-1,-3 1 0,4-6-19,6-4 1,-2-6-4,6 0 0,-4-2-14,4-2 1,5-2-76,6-2 0,5-6 76,-1-10 1,5 2 3,5-6 0,5 4 200,10-4-189,-4-1 43,18-4 1,-3-1 84,13 1 1,2-1-65,3 1 1,2-5 19,3-1 1,-9 0 18,-5 0 0,-14 9 2,-2-3 0,-7 4-121,-8 1 76,4 2 1,-11 14 0,-2-3-400,-10 6 177,-9 0-53,-11 5 1,-9 8 239,-10 7 0,-3 6 0,-7 9 0</inkml:trace>
  <inkml:trace contextRef="#ctx0" brushRef="#br0" timeOffset="15741">559 11480 7569,'-3'-10'-85,"-7"1"0,0 5 149,-10-1 1,-2 4-148,-3 1 0,-1 0 57,1 0 1,-1 0 106,7 0 1,-6 0-119,6 0 123,-1 6-61,12-4 1,-5 6-76,3-3 111,3 3-66,1 7 23,6 0 1,1-2-97,4-4 1,5 3-13,10-7-17,3 0 105,6 1 1,4-4-173,6 3 175,0-4 0,10-6 0,-8-1 6,-2-2 0,-13 3 19,-1-5 0,-7 5 5,-4-5 0,-5 5-12,-4-4 1,-4 4 11,-1-5 1,-6 5-141,-4-5 131,-10 7-62,4-4 1,-12 6-94,4-4 1,-4 3 68,-2-3 0,1 4-118,0 1 1,-1 0 96,1 0 1,6 0-95,3 0 1,4 0 116,1 0 1,6 5 61,-1 0 0,6-1 0,-2 3 0,12-5 0,3 6 39,5-3-72,1-4 72,6 6 0,2-6 81,7 4 1,-1-3-80,0 3 1,1-2 105,-1 2 0,-1-2-69,-4 7 1,3-5 104,-8 5 1,1-5 23,-6 4-6,-5 1-148,-3 5 1,-1 0 48,0-1-12,0 1-36,-5 6 1,-2-3 26,-3 7 0,-3-1-44,-7 6 1,6-6-101,-1 1 0,-2-1 69,-7 6 1,1-1-116,-7 0 1,1 1-229,-6-1 186,1 1 47,-7-1 1,-6 0-355,-7 1 458,-7-1 0,4 1 0,-7-1 0</inkml:trace>
  <inkml:trace contextRef="#ctx0" brushRef="#br0" timeOffset="16167">0 13170 6785,'15'-13'362,"0"4"0,4-24 68,1 4 0,-1-12-249,-4-3 0,0 0-125,0-5 1,-6-2-67,1 2 0,-2 0-223,2 5 1,3 5-8,-3-1 0,-2 13-549,2-3 789,-7 11 0,10-3 0,-5 8 0</inkml:trace>
  <inkml:trace contextRef="#ctx0" brushRef="#br0" timeOffset="16526">676 12774 7569,'15'0'-123,"0"0"-184,0 0 158,-1 0 130,-6 0 336,5 0-126,-11 0-14,5 0-119,-14-7 1,-1 5 18,-7-2 1,-1 4-8,-4 4 0,2 5-7,-6 5 0,6 1-3,-2 0 1,4-1 7,1 1 1,2 6 103,3 4-101,4-4-67,6 7 1,0-5 19,0 6 0,1-4 4,4-1 1,8-6-80,7 2 1,6-4 51,-1-1 0,4-7-107,5-3 0,-1-4 86,6-1 0,0-6-27,6-4 1,-6-6 18,0-9 1,-8 6 13,-2-11 1,-6 4 3,-8-3-28,0-1 1,-7 3 0,-5 2-157,-6 5 0,-9 4-2,-12 1 0,-7 7-414,-13 3 610,-7 4 0,-8 14 0,-8 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4:51.2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89 7642,'-8'0'443,"-1"0"-316,5 0 1,0 6-1,-6 4 0,2 3-1,-1 2 0,-5 4-21,5 1 1,-4 6-29,-2-1 0,-1 7-52,-4 3 1,4-1 80,-4-5 1,-1 6-167,1-1 1,-1 0 89,1-4 0,4-1-113,-4 0 0,4-6 37,1-3 1,1-9 43,-1-1 0,5-7 41,0 2 0,2-11 8,-2-9 1,2-6 106,3-9 1,2-1-81,-7-3 1,5-4-72,-4-6 0,5 0 55,-1 0 0,-1-3-214,1 3 0,0-2-111,5 12 0,0 1-593,0 8 860,0 4 0,7 7 0,1-1 0</inkml:trace>
  <inkml:trace contextRef="#ctx0" brushRef="#br0" timeOffset="469">662 397 7569,'16'-6'129,"4"-4"1,1-5-605,3-4 0,4 1 100,-4-7 0,-1-1 828,2-8 0,-2 3-184,1-4 1,-3 4-14,-6 2 1,-7 1-109,-3 4 0,-3 3-10,-2 6-102,0 0 1,-7 7-8,-2 3 1,-9 3-117,-2 2 1,-5 9 103,6 5 1,-7 3-131,1 7 0,2 1 66,-1 4 1,4 0-2,-4 1 1,4 6 19,-4 3 1,6-1 31,-2 1 1,4-5-27,1 5 1,7-4 3,3 4 1,-2-7 20,3 3 1,0-6-6,9-4 1,-2 1 37,7-7 0,5-1-41,5-8 0,4-3 90,-4-7 0,6 0-81,-2 0 1,4-12 23,1-3 0,1-2-54,-1 2 0,-1-5-91,-3 1 1,4-6-248,0 6 0,1-1 153,4 5 0,-3 1-310,-2-1 521,7 7 0,-5-5 0,5 4 0</inkml:trace>
  <inkml:trace contextRef="#ctx0" brushRef="#br0" timeOffset="875">1573 677 7971,'0'-9'-6,"0"-4"1,0 10-155,0-7 160,0 7 0,0-3 0,0 6 0</inkml:trace>
  <inkml:trace contextRef="#ctx0" brushRef="#br0" timeOffset="1117">2102 559 6907,'0'-8'880,"0"-5"-848,0 5 0,0-2-99,0 0-156,0 7 1,0-5-563,0 3 785,0 3 0,-6-4 0,-3 6 0</inkml:trace>
  <inkml:trace contextRef="#ctx0" brushRef="#br0" timeOffset="1261">2146 221 7569,'0'-8'683,"0"-5"-590,0 3 0,0 2-125,0-2 1,0 5 104,0-5 1,-1 2-119,-4-2 45,3 4 0,-11-1 0,5-1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07.6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2323 7569,'15'0'-250,"-5"0"-410,0 0 1176,-1 0 1,11-2-115,0-2 0,1-5-172,-2-5 1,1-8-65,9-2 0,-1 1-48,11-1 1,2-6 40,8-4 1,2-7-2,3 2 1,-4-4-13,-5-1 1,-10-5-7,-5 0 1,-4 2-312,-11 8 1,1 3 132,-11 6 0,0 3-227,-5 2 1,0 4 143,0 6 1,-2 7-310,-3 3 272,-3 4 0,-7 1 110,1 0 1,-3 11-12,-2 4 0,1 9 101,-7 1 0,6 2 6,-6 3 0,6 6-78,-6 3 1,1 3 96,-6 3 1,6-1-31,-1 0 1,1-2-11,-6-3 0,6 2-51,-1-6 0,7 4-85,-1-5 0,-2 0 56,1-4 0,5-3-267,5-2 113,1 3 89,0-12 64,3-1 1,14-12-18,7-13 0,6-1 127,8-14 1,6 6-28,-1-6 0,5 2 65,-4-1 0,-1-2-58,-5 6 0,-4 1 13,-1 4 1,-6 2 67,2 3 1,-9 3-94,-1 7 0,-5 0 23,5 0 0,-5 2-14,4 3 1,0 3 5,0 7 1,4 0-11,-3-1 1,-2 1-30,2 0 0,0 4-34,5 1 0,-1-1-113,1-4 1,0 0-439,0 0 0,-1-1 585,1 1 0,6 0 0,2-1 0</inkml:trace>
  <inkml:trace contextRef="#ctx0" brushRef="#br0" timeOffset="325">1162 2485 7569,'-7'-15'0,"-3"0"0,2 1-65,-2-1 43,7-6 1,-4-2 625,7-6-331,0-7 1,0-2-135,0-6 1,7 0 31,3 0 0,8-2-343,1-3 1,6-3 154,-6-7 0,8 0 17,-3 0 0,4 1 0,1-1 0</inkml:trace>
  <inkml:trace contextRef="#ctx0" brushRef="#br0" timeOffset="-12597">15 780 7569,'15'6'213,"-1"-4"1,6 3-107,0-10 1,-1 2-127,-4-7 1,6 0 148,4-5 1,2-1 6,3-4 1,1 1-17,3-11 1,-3 4 1,4-8 1,2-2-49,2 2 15,-3-7 0,5 5-3,-7-3 0,-4-4 29,-6 4 1,-1 3-109,2 2 1,-4-2 82,-6 2 0,-2 1-160,-4 8 0,-2-1 37,-7 7 0,0-1-130,0 5 0,0 6 7,0-1 1,-2 7 11,-3-2 1,-3 5 12,-6 5 1,-1 3 80,0 6 1,0 1 24,1 0 0,-3 6-35,-2 4 1,1 2 67,-7 3 0,1 4-47,-6 0 1,1 6 101,0-6 1,4 7-54,1-2 0,-1 3 8,-4 2 0,1-1-36,3-4 0,-1 2 12,7-7 1,-1 4-64,5-9 0,2 2 57,4-11 0,-3-1-216,7-4 200,0-7 1,7-1-71,3-7 1,8-2 90,7-3 0,6-3-5,-2-7 0,2-4 83,-1-1 0,3 1-102,-4 4 1,-3 0 166,-1 1-148,3 5 0,-7-2 245,4 6-180,-4 0 0,-3 12 68,-3 2-79,3 5 0,-7 0 4,4 1 1,3 0-79,-3-1 1,-2-1 62,2-3 1,0 3-363,5-3 0,4-3 31,1-3 299,-1 5 0,3-1 0,1 7 0</inkml:trace>
  <inkml:trace contextRef="#ctx0" brushRef="#br0" timeOffset="-12208">1294 1000 7569,'-8'0'-709,"0"-1"518,3-4 665,3 3 1,-11-11-157,3 3 0,2-8 82,-2-1 0,7-8-138,-2 3 1,3-5-98,2-6 0,7-4-189,3-10 0,4-3 66,6-7 1,3-1-247,6-4 1,-3 7 137,4-7 0,-4 13-725,8-2 1,-1 5 790,1 4 0,4 0 0,6 0 0</inkml:trace>
  <inkml:trace contextRef="#ctx0" brushRef="#br0" timeOffset="-11457">2058 750 7970,'0'-14'314,"0"-1"1,2 5-176,3 0 0,-4-1-117,4-9 97,3 4 1,-4-10-135,6 6 1,-6-6 58,6 2 1,0 1-226,5-2 0,-5 2 123,-1-1 1,1-2-486,5 6 1,-5 1 542,-1 4 0,1 0 0,5 0 0</inkml:trace>
  <inkml:trace contextRef="#ctx0" brushRef="#br0" timeOffset="-10921">2676 368 7115,'0'10'-591,"0"0"0,-2-7 609,-3 2 1,2 1 120,-7-1 1,5 2-62,-5-2 0,5-4-17,-4 4 1,4-3-3,-5-2 0,5 0-57,-5 0 1,7-2-10,-2-3 0,2-3 1,-2-6 0,3 4 14,-3 0 0,4-5-88,1-4 0,1-1-10,4 5 0,-2 2 52,7 3 0,-2-3-9,2 4 0,3 0 20,-3 0 0,3 5 52,2-1 0,0 4-14,-1 1 0,1 1 1,0 4 1,-2 4 77,-3 5 1,1 3-84,-6 2 0,0-1 16,-5 7 1,-8-1-4,-7 6 0,0-1-33,-4 0 1,-3 1 30,3-1 1,-6 1-41,6-1 0,-1-5 24,5 1 0,1-5-3,-1 4 0,5-6 6,0 2 1,5-6-6,-4-4 152,5 3-143,-2-5 1,12 2-34,4 0 0,0-7 38,5 2 0,-2-3-147,11-2 1,1 0 18,4 0 1,-1 0 113,-4 0 0,11 6 0,-11-4 0,12 4 0</inkml:trace>
  <inkml:trace contextRef="#ctx0" brushRef="#br0" timeOffset="-10390">3175 750 5934,'10'2'304,"0"3"0,-5-4-197,5 4 1,-1-3-42,6-2 0,1 0 75,4 0 0,-2 0-69,7 0 1,-6-5-32,6 0 0,-2-1 0,1 1 1,2 2-22,-6-7 1,-1 0-32,-4-5 0,0 1 70,-1-1 1,-4 0-149,0 0 127,-7 1 1,-1-1-123,-7 0 0,-11 6 59,1-1 1,-8 6-82,4 0 1,-6-3 32,5 2 1,1 0 26,4 5 1,0-5-5,1 0 0,1-1 7,3 1 0,3 2 60,7-7 1,0 0-51,0-5 0,4 4 95,5-4 0,1 4-77,10-9 1,-2-1 96,1 1 1,-6-4-33,7 4 0,-12-4 6,7 4 1,-9 1 38,4 4 1,-6 0-67,0 1 1,-4 0-3,-4 5 0,0-3 11,-6 7 0,1 0-48,-6 5 0,-5 0 45,1 0 0,-1 0-185,5 0 0,1 0-127,-1 0 0,0 2-128,1 3 1,4-2 404,0 7 0,0 0 0,-4 5 0</inkml:trace>
  <inkml:trace contextRef="#ctx0" brushRef="#br0" timeOffset="-9087">4234 706 7016,'0'8'638,"0"-1"0,0-9-483,0-3 1,0-3-27,0-6 1,5-6-8,-1 0 1,6-6-141,-5 2 0,7-4-120,-3-1 0,3-1 111,-2 1 0,1-1-300,-6 1 1,5 0 171,-5-1 1,4 7-307,-4 4 0,0 2 35,-5 3 426,7 5 0,-6-4 0,6 5 0</inkml:trace>
  <inkml:trace contextRef="#ctx0" brushRef="#br0" timeOffset="-8839">4381 486 7569,'0'14'-61,"-7"-5"392,6-3-142,-6-6 0,0 0-39,-2 0 0,0 0-9,0 0 0,-1-6-93,-5-4 69,-6 3 0,0-6-19,-4 3 0,2-3-143,4-1 0,2-3-4,-2-2 1,2 1 123,3-7 1,1 1-322,3-6 0,3-1 114,7-3 1,0 3-227,0-3 0,7-2-12,3 1 1,8 6 369,1 5 0,14-1 0,-2-4 0</inkml:trace>
  <inkml:trace contextRef="#ctx0" brushRef="#br0" timeOffset="-8188">5204 295 7031,'-10'0'42,"0"0"0,5 0-18,-4 0 0,0-2-5,0-3 1,-3 2-63,7-7 0,-1 5 36,1-5 1,3 1-10,-3-6 1,4 0 4,1 0 1,5 6-19,-1-1 1,8 0-6,-2-5 34,3 7 0,1 0 19,1 3 1,1 3-19,4-2 0,-2 4 0,7 4 1,-8 0 1,3 6 0,-8-1 62,-3 6 1,-5 1-55,0 4 0,-4-2 5,-4 6 0,-9 1-15,-7 4 1,-1 1-1,1-1 1,-3 1-17,-6-1 1,4 0 24,1 1 0,4-1-23,-4 1 0,6-3 17,-2-2 1,5 1-11,6-6 1,-3-1 4,7-4 0,0-5 89,5-1-17,0-5-26,0 2 0,7-6-124,3 0 1,4-1 88,6-4 1,-4 1-165,4-5 0,3 4 52,1-5 0,2 7-232,-1-2 1,3-2 333,-4 2 0,11-6 0,2 3 0</inkml:trace>
  <inkml:trace contextRef="#ctx0" brushRef="#br0" timeOffset="-7812">5777 265 6611,'-15'2'405,"1"3"1,-1-2-314,0 7 1,-4-5-82,-1 5 1,-1-1 77,1 6 1,4 0-121,-4-1 0,2 1 63,-1 0 1,7 0-85,-2-1 0,2 6 64,-2-1 1,0 6-117,5-5 0,2 4 24,7-4 0,0-1 41,0-4 1,8 0 15,7-1 1,1-1 4,9-3 1,-6-3-23,6-7 1,-1 0 18,6 0 0,-1-5 68,1 0 1,-1-11-61,0 1 0,-6-5 99,-3 1 0,1 1-5,-1-7 0,-6 6-23,-4-6 0,-2 2-70,2-1 1,-3-4 36,-7 4 1,0 2-123,0 3 0,-7 2 79,-3 3 0,-9 5-359,-6 5 0,-3 2 377,-1 2 0,0 6 0,-1 3 0</inkml:trace>
  <inkml:trace contextRef="#ctx0" brushRef="#br0" timeOffset="-2101">6336 706 7569,'8'-6'305,"-2"-2"0,-1-9-90,0-2 1,2 1-138,-2-7 0,-2 2 92,7-1 0,-7-4-236,2 4 0,1-4-48,-1-2 1,0 1-81,-5 0 1,5 4-366,0 1 0,0 6 146,-5-2 413,0 10 0,0-3 0,0 5 0</inkml:trace>
  <inkml:trace contextRef="#ctx0" brushRef="#br0" timeOffset="-1586">6659 721 7569,'10'0'-395,"0"0"44,-1 0 422,6 6 1,0-4 333,0 3 0,-1 2-167,1-3 1,0 3-86,-1-2 0,1-4-96,0 4 0,4-3 6,1-2 0,0 0-48,-6 0 56,7 0 1,-4-2-32,2-3 0,-2 2 66,-3-7 0,-1 1-128,-3-6 1,2 5 73,-7 0 0,1 2-90,-1-2 0,-3-3 137,3 3-142,-4-3 1,-6-1 6,0-1 0,-6 5-57,1 0 1,-3 6 10,-2-6 0,6 5 47,-1-5 1,5 5-54,-5-5 60,7 1 0,-4-6 23,7 0 0,0 0-25,0 1 0,2-1 114,3 0 0,-2-1-24,7-4 1,0 4 61,4-4 0,-4-1-48,0 2 1,-2-6 7,2 6 1,-3-1-55,-7 5 1,0 1 25,0-1 0,-2 5-112,-3 0 1,-3 7 57,-7-2 0,-1 3-216,-4 2 0,4 0-145,-4 0 0,4 2-171,1 3 1,-4-2 531,-1 7 0,0 0 0,6 5 0</inkml:trace>
  <inkml:trace contextRef="#ctx0" brushRef="#br0" timeOffset="-1166">7306 956 7569,'14'-6'-287,"8"-9"0,-6-3 611,4-7-122,-4 7 1,4-14 77,-1 2 1,-1-10-141,-8-5 0,3-5-224,-3-9 1,-4 0 67,-1 0 1,-3 1-264,-2-1 0,-3 5 72,-7 0 207,0 7 0,-18 3 0,5 8 0</inkml:trace>
  <inkml:trace contextRef="#ctx0" brushRef="#br0" timeOffset="2069">2249 1926 7569,'0'-8'0,"0"0"-71,0 3 38,0 3 517,-6-4-18,-2 6-280,-7 0 0,0 0-37,1 0 1,-1 0-103,0 0 0,-4 0 64,-1 0 1,0 5-117,6 0 0,-3 6 90,-2-1 0,7 1-149,-2-1 1,2 3-45,-3-3 1,6-2-149,-1 2-21,7 0 192,-4 4 49,7 1 0,7-2 16,2-3 0,4 1 77,2-6 0,1 2-46,4-2 1,-4-2 86,4 7 1,-4-5-62,-1 5 0,-5-6 84,0 6 0,-7 0-18,2 5 0,-4-5-59,-1-1 0,-6 1-22,-4 5 0,-3 0 26,-2-1 1,-4 6-55,-1-1 0,1 1 12,4-5 0,0-1-283,0 1 0,2-5-122,4 0 0,0-7-627,5 2 1026,2-3 0,-5 4 0,7 2 0</inkml:trace>
  <inkml:trace contextRef="#ctx0" brushRef="#br0" timeOffset="2316">2793 2294 7569,'-8'0'94,"1"0"23,7-7 43,-6-1 1,4-2-156,-3 0 27,4-6 0,1 0 54,0-4 0,1-1-98,4 1 0,-1-6-203,5 2 1,0 1 147,0-2 0,4 6 67,-3-6 0,3 7 0,2-3 0</inkml:trace>
  <inkml:trace contextRef="#ctx0" brushRef="#br0" timeOffset="2575">3028 2073 7569,'-6'8'-780,"-2"4"755,-7-7 0,-1 5 124,-4-6 0,2 1 115,-6-5 0,4 0 251,-5 0 0,1 0-102,-5 0-243,6 0 0,-3-1 21,6-4 0,-5-3-117,6-7 0,-6 0-165,6 1 0,-1-1 111,5 0 0,6-1-454,-1-4 223,7-3 187,-4-6 1,7 0-181,0-1 0,7-1-99,2-3 1,9-2 352,2-3 0,13-4 0,-2 6 0</inkml:trace>
  <inkml:trace contextRef="#ctx0" brushRef="#br0" timeOffset="3083">3381 1662 7682,'-15'0'227,"1"0"0,-1 0-313,0 0 0,1 1-67,-1 4 115,0 3 0,2 7 95,3 0 0,-1-1-13,6 1 0,0 0-72,5 0 1,0 1 64,0 3 1,7-1 7,2 7 0,6-5-9,5 4 1,-2-1 1,6 1 0,1-2-38,4-8 0,1 6-3,-1 0 1,-6-1-1,-4-4 1,-7 0-13,-2-1 0,-7 1 5,2 0 0,-10-1 19,-5 1 0,-5 5-73,-4-1 0,2 1 60,-2-5 1,-2-2-72,1-4 1,0 3 32,6-7 1,-1 0-49,0-5 73,7 0 0,-3-7-1,6-3 1,2-3 57,7-1 1,6-6-63,10 0 0,3-6 61,6 2 1,5-4-47,1-1 1,4 1 93,-5 3 1,2-2-9,-2 2 1,-3-4 59,4-6 0,-9 4-75,-2-3 0,-7 5 8,-3 4 1,0-1-170,-10 6 1,1 1 88,-5 4 0,-8 5-350,-7 0 0,-6 7 154,-8-2 0,-2 5 204,-4 5 0,-2 3 0,-7 7 0</inkml:trace>
  <inkml:trace contextRef="#ctx0" brushRef="#br0" timeOffset="3645">4043 1853 7569,'8'-15'0,"3"0"-598,-6 1 224,0 5 431,-5-4-24,0 5 0,-7-5 9,-2 3 1,-4 4 4,-2 6 1,0 0-114,1 0 0,-1 0 95,0 0 1,0 1-119,1 4 111,-1 4 1,2 5-53,3 1 0,2 0 24,3-1 0,3 1-5,-2 0 1,7-1 4,2 1 1,11 0 5,-1 0 0,9-6 100,1 1 1,3-7-94,1 2 1,2-3 107,3-2 1,-8 0-55,4 0 1,-9-7 68,3-2 0,-6-4-54,2-2 0,-9 0 4,-1 0 1,-6-4-52,0-1 1,-2 1-2,-2 4 0,-6 0-60,-4 1 0,-5 4 46,-5 0 1,2 7 24,-6-2 0,4 3-13,-4 2 0,6 0-485,-2 0 0,4 2 175,1 3 0,2-2 62,3 7 1,-1-5 67,6 4 83,0 1 1,7 5 114,3 0 1,0-1-88,9 1 1,-2 5 74,7-1 0,4 1-71,2-5 1,2-1 165,3 1 0,-6-2 25,1-3 0,-6 3 12,6-3 0,-7 3 26,2 1 0,-6 1-91,-4 0 1,1 0 27,-6-1 1,0 1-50,-5 0 1,0 1-63,0 4 1,-1-4 67,-4 4 0,-3 1-98,-7-2 0,-1 6 18,-4-6 0,-3 6-116,-6-5 0,-1 4-15,1-4 0,-2-1-358,-3-4 485,9 0 0,-9-1 0,11 1 0</inkml:trace>
  <inkml:trace contextRef="#ctx0" brushRef="#br0" timeOffset="4237">5145 1750 7569,'0'15'0,"0"-1"0,-6 1-5,-4 0 72,-3 6 0,-2-3-16,0 6-32,-6-6 0,5 2-91,-4-10 1,4 1 63,1-6 0,0 0-79,1-5 1,5-2 104,5-3 0,2-3-39,2-6 0,0-3 35,0-2 0,5 1-138,0-7 1,6 7 38,-1-1 1,3-3 21,2 3 0,1 1 52,4 8 0,-4-1-30,4 6 96,2 0 1,-5 5-73,2 0 0,-4 6 64,-5 4 0,-4 5-51,-6 4 1,0-1 15,0 7 0,-6 4-6,-4 6 1,-5-1 2,-4-5 1,2 1-16,-2-1 0,-1 0 13,6 1 0,-9-1-95,8 1 1,2-7 82,3-4 1,2 2-81,-2-1 0,4 0 51,6-6-7,0 1 1,8-2 4,7-3 1,6-4-6,8-6 1,1 0-339,-1 0 379,7 0 0,-5 0 0,5 0 0</inkml:trace>
  <inkml:trace contextRef="#ctx0" brushRef="#br0" timeOffset="4585">5704 1809 6459,'-15'0'322,"0"6"0,1-3-155,-1 7 1,-5-5-103,1 5 1,-3 0 16,3 4 1,-2 1 0,-4 0 1,2 0-128,4-1 1,1 6 69,-7-1 0,7 8-119,-1-3 0,4-1-30,5 1 0,4-4-62,6 5 1,0-3 22,0 3 0,8-4 122,6-6 0,8-2-29,7-3 27,7 3-20,-5-12 1,5 6 147,-7-7 1,-1 0-85,-3 0 1,1-7 133,-7-2 0,1-11-21,-5-4 1,4-4 48,1-2 0,-6 1 55,-4 0 0,-6-1-110,0 1 1,-2-6-146,-2 1 0,-2 1 71,-2 9 0,-11-2-135,-10 6 1,-2 7 57,-3 8 1,1 4 41,-1 1 0,-6 19 0,-1 6 0</inkml:trace>
  <inkml:trace contextRef="#ctx0" brushRef="#br0" timeOffset="5031">6262 2279 6804,'0'-15'271,"0"1"1,5-1-210,0 0 1,0-6 28,-5-3 1,1-6-117,4-4 1,-3 3 98,3-4 1,1 0-284,-1 0 0,2-1-37,-2 2 246,-4 10 0,12-11 0,-4 12 0</inkml:trace>
  <inkml:trace contextRef="#ctx0" brushRef="#br0" timeOffset="5495">6688 2161 7569,'7'9'-301,"3"-4"259,-4 3 0,7-7 1,-3 4 266,3-3 0,2-2-81,0 0 0,-1 0-91,1 0 1,5 0-32,-1 0 0,2-5 61,-1 0 1,-4-5-119,4 5 1,1-6 84,-1 1 1,-1-3-117,-4-2 1,0 1 64,0-1 1,-7-5-63,-3 1 1,1-1 41,-1 5 1,0 1-74,-5-1 0,-2 5 16,-3 0 1,2 2 34,-7-2 0,1 2-62,-6 3 1,0 4 69,0-4 1,1-2 13,-1 2 0,5-1-17,0 1 1,7 2 53,-2-7 1,-1 5-27,1-5 0,0 0 74,5-4 0,2-3-30,2-2 1,0 1 10,6-7 1,-2 6-28,1-6 1,3 6-5,-7-6 0,5 7-12,-5-1 1,-1-3 15,-4 3 0,0 4-114,0 5 1,-6 5-32,-4-4 1,-3 5-122,-2-1 0,1 4 248,-1 1 0,0 6 0,1 2 0</inkml:trace>
  <inkml:trace contextRef="#ctx0" brushRef="#br0" timeOffset="5772">7232 2294 7569,'36'-22'-909,"-5"0"1012,4-8-52,2 1 0,-6-7 150,3-3 0,-3-10 237,-1-5 0,-7-8-361,-4-2 1,-2-5 33,-3 6 1,-5-11-303,-5 6 1,-4-1 143,-4 10 0,-16 2-821,-9 3 868,-17-3 0,-6 11 0,-15-4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14.3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1 795 7569,'15'0'-376,"-1"0"1,-1-2 267,-3-3 640,3-3 0,-3-2-187,10 0 0,1 0-165,3-4 1,6-6-102,-1 1 0,2-6 50,8 5 1,-4-6-108,4 2 0,-5-4 72,5-1 0,-11-1-255,1 1 1,-4-1 119,-1 1 1,-2 0-316,-8-1 1,-5 3 70,-5 2 1,-2-1-47,-2 6 0,-2 1 91,-2 4 1,0 2 61,-5 3 0,-6 4 141,-5 6 0,-1 1-87,1 4 1,4 3 231,-4 7 0,-1 5-62,2-1 0,-1 7 150,5-1 1,-4 1-16,-1-2 1,2 4 72,8-3 0,-3 2-57,4 3 0,-3 4-75,2 0 0,-3 1-60,3-6 0,-1 2 36,1 3 1,-3-2-145,3 2 1,-3-3 72,-1-2 0,-1-4-149,0-1 0,5-6-22,1 2 1,5-9-156,-1-1 200,4-7 1,2 4-45,4-7 0,3-2 153,7-3 1,6-3-64,4-7 0,3-6 35,1-3 0,0 1-30,1-2 1,-1 7 120,1-1 1,-6-2-73,1 1 1,-1 5 79,6 5 1,-6 7 18,1-2 0,-8 4 25,3 1 1,-4 5-27,-1-1 0,-2 13-60,-3-3 0,1 4-60,-6-3 1,5 5 65,-5-1 1,5 6-50,-5-6 0,6 6-13,-1-5 0,-2-1-118,2-4 1,1 0-360,9-1 0,-2-1 494,6-3 0,1 10 0,4-4 0</inkml:trace>
  <inkml:trace contextRef="#ctx0" brushRef="#br0" timeOffset="295">1515 1030 7569,'-15'0'-374,"0"0"1,1-2 421,-1-3 0,0-3 337,1-7 1,-1-1-135,0-4 1,2-2 48,3-8 0,-1-6-212,6-3 1,0-3-132,5-3 1,0 0-417,0-4 356,7 3 0,3-6 32,9 3 71,4 3 0,13-11 0,1 5 0</inkml:trace>
  <inkml:trace contextRef="#ctx0" brushRef="#br0" timeOffset="2160">2250 574 7131,'-10'0'310,"0"0"0,5 0-35,-4 0 1,-1 0-72,-5 0 1,0 0-67,1 0 0,-1 0-35,0 0 1,-4 2-79,-1 3 0,0-2 52,6 7 1,-3-1-132,-2 6 1,2 0 8,-2 0 1,4 1 29,5 3 1,-1-2-36,6 2 1,0 3 53,5-3 0,2 2-24,3-1 0,4-8 3,11 2 1,0-4-5,9 0 1,4-4 6,11-6 1,0-1 12,0-4 1,-2-5-8,-2-10 0,1 2 11,-7-6 0,-2 4 8,-7-4 1,-4-1-12,-6-4 1,-5 4 23,-1 1 0,-5 1-47,1-1 0,-4-3-1,-1 8 1,-6-1-114,-4 6 0,0 4-435,-5 0 572,4 7 0,-17-4 0,5 7 0</inkml:trace>
  <inkml:trace contextRef="#ctx0" brushRef="#br0" timeOffset="2660">2955 706 7569,'0'9'-650,"7"4"1078,1-5 0,7 5-181,-1-3 1,1-2-24,0-3 0,0-4-54,-1 4 0,7-3 0,4-2 0,1 0-48,-1 0 11,2 0 1,-4-7-14,7-2 0,-6-5-110,1 0 1,-6-1-22,6 0 1,-9 1 27,-1-1 1,-2 0-120,-8 1 0,0 4 56,-5 0 0,-2 2-64,-3-2 1,-5-1-88,-9 6 0,2-5-86,-2 5 0,-2 0 72,1 5 1,0-5-39,6 0 1,-1-1 150,0 1 0,7 2-26,3-7 0,4 5 191,1-5-80,0 0 0,1-4 65,4-1 1,8-5 22,7 1 1,-1-3 104,-4 3 1,-2 2 14,-3-2 0,3-2-52,-3 1 1,-4-4-111,-1 4 0,-3-1 27,-2 1 0,-7 9-192,-2-4 1,-5 5 59,0 0 0,-3-1-257,-2 6 0,2 0 33,-2 5 296,3 0 0,-6 7 0,-1 1 0</inkml:trace>
  <inkml:trace contextRef="#ctx0" brushRef="#br0" timeOffset="3061">4219 207 7569,'0'-9'-435,"0"3"694,0 6-105,-6 0 1,-2 0-13,-7 0 1,0 2-38,1 2 1,-6 3-122,0 3 0,1 1 67,4-6-39,0 7 0,1-6 45,-1 4 1,2 3-110,3-3 1,-1-2-111,6 2 163,0-1 1,5 6-30,0 0 0,2-2 49,3-3 0,4 3-100,11-3 1,1-2 67,4 2 1,-2-2-8,-4 2 0,-1 3 31,7-4 1,-7 3-14,1-2 0,-7 3 39,-3-4 0,-5 6-34,1 5 0,-4-4 6,-1 4 1,-5 1-3,0-1 0,-11 1-43,1-2 1,-4 3-22,-1 2 1,-3-1-107,-6-3 0,-1-4-210,1 4 1,6-4 41,4-1 329,2-7 0,3 5 0,-1-5 0</inkml:trace>
  <inkml:trace contextRef="#ctx0" brushRef="#br0" timeOffset="3528">4749 339 7569,'-12'0'-555,"-2"0"381,2 0 1,-9 5 157,6 0 1,-4 6 265,-1-1 1,-5 1-141,6-1 0,-1 5-34,6 0 1,-1-4-107,0 9 83,7-7 0,1 8-11,7-6 1,0-1-15,0 1 1,2 1-62,3 4 1,10-4 90,9 4 0,4-2-32,1 1 0,6-2 4,-1 2 0,5-2 17,-5-3 1,-4 1-31,-6 0 0,-7-1 3,-3 1 1,-5 0-12,-9 0 0,-2 4 6,-3 1 1,-8 1-58,-7-1 1,-4-4 65,4 3 0,-6-2-105,2-2 1,-4-1 47,-2 1 0,1-7-26,0-3 0,1-3 34,3-2 1,-1 0-1,7 0 1,1-7 16,8-3 0,-2-9 4,8-6 1,-1-3 117,5-1 0,13-5-72,6-1 1,11 0 59,9 0 1,2-1-84,13-3 1,-7-2 115,2 7 1,0 0-45,-5 4 0,-3 1-23,-12-1 0,-6 8-171,-3 2 1,-5 4 88,-6 1-432,-2 7 1,-15 1 57,-7 7 388,-6 0 0,-15 0 0,-2 0 0</inkml:trace>
  <inkml:trace contextRef="#ctx0" brushRef="#br0" timeOffset="4261">5587 427 7569,'0'8'23,"0"0"118,0-3 0,-2-1-12,-3 5 1,-2-4-13,-2 5-39,-4-7 1,4 4-90,-5-7 0,-1 0 101,0 0-146,1 0 0,1-2 52,3-3 0,3-3-22,7-7 0,0 4-1,0-4 0,8 4-96,7-9 1,1 4-13,9 1 0,-5 1 85,4-1 1,-4 2 112,4 3 0,1 3-78,4 7 0,-5 0 102,1 0 0,-7 5-51,2 0 1,-11 12 35,-4-3 0,-3 9-43,-2-3 1,-8 6-18,-7-2 0,-6 9-12,-9 1 0,3 1-78,2-6 1,-3 0-48,4 1 1,-2 1 71,1 3 0,-1-3 16,7 4 1,-6-4 9,5-2 0,6-5 19,4 1 1,7-7-29,-2 1 1,11-4-54,9-5 1,6 1 28,9-6 0,1 0-61,3-5 0,4 0-236,6 0 0,-5-6 357,0-4 0,0-3 0,5-2 0</inkml:trace>
  <inkml:trace contextRef="#ctx0" brushRef="#br0" timeOffset="4586">6204 530 7569,'-10'0'-539,"0"0"0,0 0 169,-4 0 897,-1 6-303,0-4 1,-4 5-4,-1-7 1,1 5-109,4-1 0,-1 8-50,-4-2 0,4 3 36,-4 1 0,4 3-156,1 2 0,0-1 88,1 7 0,5-6-114,5 6 0,4-2 8,4 1 0,6 2-35,10-6 1,3 0 52,6-6 0,5-1 40,1-3 0,1-3 73,-2-7 0,-8 0-66,3 0 0,-4-8 76,-1-7 1,-2-1-62,-8-9 0,1 2 164,0-1 1,-7-4-30,-3 3 0,-4-2-35,-1-3 1,0 1-196,0-1 0,-1 3 101,-4 2 1,-3 4-354,-7 6 1,-5 2 152,1 3 1,-7 4 188,1 6 0,-3 6 0,-1 3 0</inkml:trace>
  <inkml:trace contextRef="#ctx0" brushRef="#br0" timeOffset="4863">6645 883 7569,'0'-15'-10,"0"-6"0,5 3 366,0-7-296,0 7 0,-1-11-8,1 0 0,2-1-173,-2-4 1,-2 3-37,7 1 0,-7 6 49,2-1 108,-3 7 0,11-9 0,3 4 0</inkml:trace>
  <inkml:trace contextRef="#ctx0" brushRef="#br0" timeOffset="5311">6983 809 7569,'15'7'0,"-1"-6"0,1 4-155,0-3 165,6-2 1,-3 0 183,6 0 1,1 0-12,4 0 1,1-5-114,-1 0 1,0-5 131,1 5 0,-1-6-146,1 1 1,-7 2 29,-4-2 0,-3 0-112,-1-4 0,-5 1 37,0 3 0,-7-3-127,2 3 1,-3-3-30,-2-2 0,0 5 66,0 1 1,-2-1-224,-3-5 133,3 7 71,-17-5 0,9 10-26,-10-7 1,4 2 78,1-2 0,1-2-16,-1 8 1,2-8 31,3 2 1,-1 2 78,6-2 1,0 5 66,5-4 1,0-1-82,0-5 0,2-1 72,2-4 0,0 4-77,5-4 1,0 2-27,0-1 1,3 2-30,-7-2 0,0 2-88,-5 3 0,0 4 82,0 0 1,-7 7-88,-3-2 1,-3 3-191,-1 2 1,-11 0 306,1 0 0,-14 13 0,7 4 0</inkml:trace>
  <inkml:trace contextRef="#ctx0" brushRef="#br0" timeOffset="5589">7718 956 7569,'42'-16'0,"-2"-4"0,-5-4 0,-5-10 0,-1-4 0,1-6 0,-6-2 0,1-3 0,-7-3 0,1-7 0,-4-5 533,-5 1-1710,-4-1 1154,-12-1 0,-16 4-789,-12-2 812,-7-4 0,-22 6 0,-6-4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29.2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45 7528,'-8'-8'178,"-5"1"-14,3 7 19,-3 0-133,-8 0 1,-2-5-87,-6 0 0,3 1-32,-4 4 1,4 0-247,-8 0 1,8 0 202,1 0 1,2-2 110,-1-3 0,3 3 0,6-4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29.4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74 7569,'-7'8'-357,"-1"-1"1,-2-7 719,0 0-61,1 0-147,-6 0 1,0 0-78,0 0 0,-4-7 104,-1-3-796,-6-3 325,10 5 289,-5-5 0,-1-2 0,0-8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29.8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545 383 7569,'-7'15'-27,"-1"-5"72,-7-1 1,-4-1 72,-1 2-26,-6 3-31,10-11 0,-15 5 61,6-7-441,-6 0 211,15 0 0,-7 0-94,3 0 0,4 0 202,-4 0 0,4-7 0,1-1 0</inkml:trace>
  <inkml:trace contextRef="#ctx0" brushRef="#br0" timeOffset="216">442 16 7569,'0'-9'0,"-7"3"339,-2 6-39,-5 0-143,0 0 0,-3 5 118,-2 0 1,-4 1-120,-6-1 1,-1 2-127,1 2 0,-2 3-42,-4-7 1,4 5-252,-3-6 1,8 1 262,2-5 0,-8 7 0,-5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28.7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383 413 7569,'-15'4'0,"1"1"-426,-8 7 210,6-11 187,-12 12 1,5-6 249,-6 3 0,0-4-185,-1-6 0,6 0-164,-1 0 1,6-1 91,-6-4 1,7-2 35,-1-3 0,-4-9 0,0 3 0</inkml:trace>
  <inkml:trace contextRef="#ctx0" brushRef="#br0" timeOffset="190">324 30 7569,'-8'7'-399,"-5"1"1,5 0 214,-7-3 839,-6 3-356,5-6 1,-7 4-243,3-6-72,4 0 1,-7-1-34,3-4 0,4 2 89,-4-7 0,2 0-41,-1-5 0,3 1 0,-6-1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28.2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279 338 6652,'-24'10'-63,"-1"0"0,1 0 111,-5 5-37,-1-7 0,1 3 10,-1-6-21,1 0 0,0 1 0,-1 3 0</inkml:trace>
  <inkml:trace contextRef="#ctx0" brushRef="#br0" timeOffset="177">206 30 7569,'-15'0'0,"1"0"0,-6 0-784,0 0 553,-6 0 0,3-5 231,-6 0 0,0-6 0,-1 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21.0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0 927 7569,'0'15'-758,"0"-1"868,7 1 1,1-7 369,7-3 0,-1 2 56,1-3-399,6 1 1,-3-10 102,7 1 1,-1-8 45,6 2 0,6-8-78,3-1 1,3-6-3,2 6 1,2-7-72,3 1 1,-3-8 47,3-1 1,-12-2-134,-7 2 0,-6 1-110,-4-6 1,-10 1-105,-1-1 0,0-2 24,-4 7 0,-1 5 82,-4 4 0,-1 2-207,-4-1 0,2 3 98,-7 6 1,5 2 1,-5 3 1,5 2-87,-5 3 260,1 3 1,-6 1 3,0 6 1,1 6 86,-1-1 0,2 8 58,3 1 0,-8 8-108,3-3 0,-4 9-22,-1 1 1,4 5 4,-4-5 0,4 7-55,1-2 0,-1-1 57,-4 1 0,7-4-174,-6 4 0,10-7 38,-5 3 1,2-4-64,-2-2 1,-1 1 16,0-1 0,5-5-42,1 1-28,5-7 129,-9 3 0,13-13-4,0-3 0,8-5-1,12-5 1,3-5 133,6-9 1,2 1-63,4-7 153,-4 1-77,5 1 1,-4-3 42,-2 6 1,2 1-68,-7 4 1,-4 2 101,-1 3 1,-4 2-71,-1 3 0,-1 3 37,1-2 0,-5 7-50,0 2 1,-1 11 35,6-1 0,-5 3-63,0-4 0,-2 3 0,2 2 1,3-2-236,-3 2 0,1 3 80,-1-3 0,3 1-499,-3-6 0,3-1 631,1-3 0,1 10 0,0-4 0</inkml:trace>
  <inkml:trace contextRef="#ctx0" brushRef="#br0" timeOffset="530">1500 1015 7569,'-9'0'537,"-4"0"-186,5 0 0,-5-2 8,3-3 0,-3-3-120,3-6 0,-3-1-102,-1 0 0,4-1 46,0-4 1,2-3-83,-2-6 0,4 3 45,6-3 1,0 1-231,0-11 0,11-7 12,4-8 0,9-3-47,1-2 0,9-1-331,5-4 1,4 5 237,1 0 1,0 4-549,0 11 1,0-4 59,0 9 530,0 3 1,7 0 0,1 7 0</inkml:trace>
  <inkml:trace contextRef="#ctx0" brushRef="#br0" timeOffset="2592">2293 618 7569,'2'-15'0,"3"1"0,-4-1-230,4 0 167,-3 1 0,-2-1 150,0 0 0,-2 5 186,-3 1 0,-3 0-147,-6 0-43,-1-4 0,0 11 13,1-3 1,-1 3-3,0 2 1,-4 0-109,-1 0 1,0 0 159,6 0-55,-1 7-114,0 1 1,1 12 50,-1-1 0,7 1-87,3-5 1,3 4 64,2 1 26,0-1-7,0 3 0,7-6 30,2 4-38,5-11 1,5 4-14,1-3 1,6-3 42,-2-2 3,-2-4 1,4-1 10,-7 0 1,6 0-15,-6 0 1,1-6 3,-5-4 0,-1-3-16,1-2 5,-7 1-45,5-1 0,-9-1 7,5-4 0,-5 4 51,1-4-158,-4-3 128,-1 7 0,0-5-53,0 6 0,-1 5-296,-4 0 218,3 0-230,-11 2 297,11 2-13,-11 6 69,12 0-22,-6 6 0,7 2-60,0 7 246,0 0-92,0 0 0,7 4-55,2 1 1,5 4 16,0-4 1,1 4 90,0-4-54,-1 0 1,-1-6-23,-3 1 1,2 0 6,-7-1 1,-1 1 10,-4 0-48,0-1 3,0 1 1,0 1-148,0 4 142,-6-4 1,-1 6-35,-2-8 0,-9 1-89,3 0 1,-3-1 72,3 1 0,-1 0-83,-4 0 1,4-2-390,-4-4 314,4 4 1,1-11-1149,1 3 1324,5-3 0,-4-2 0,5 0 0</inkml:trace>
  <inkml:trace contextRef="#ctx0" brushRef="#br0" timeOffset="2878">2764 927 7569,'8'0'-140,"3"-2"-4,-6-3 0,7 2 195,-3-7 587,11 0-330,-4-4 0,7-3 136,-3-2-260,3 2-23,6-10 0,0 4 23,1-7 1,-2-1-31,-4-3 1,2 1-37,-6-6 1,4 0-44,-4-5 0,-5 1-177,-6 4 1,-5 2-45,1 2 1,-5 4-351,-5-3 0,-3 10-264,-7 4 1,-6 5 759,-4 6 0,-9 2 0,-4 7 0</inkml:trace>
  <inkml:trace contextRef="#ctx0" brushRef="#br0" timeOffset="3092">3219 648 7782,'-14'-2'285,"-1"-3"1,-5 2-232,1-7 0,-7 5 5,1-5 1,-3 2-199,-1-2 0,1-1 110,4 6 1,-7-5-235,6 5 263,-6 0 0,15-1 0,-5-2 0</inkml:trace>
  <inkml:trace contextRef="#ctx0" brushRef="#br0" timeOffset="3594">3734 354 6933,'-15'0'461,"0"0"0,2 1-351,4 4 0,-9 2-48,3 2 0,-1 5 2,6-5 0,-3-1-74,3 2 1,2 0-69,-2 5 113,7-1 1,-4 1 0,9 1 10,3 4 0,8-4-36,6 4 1,6 1-30,-6-1 0,8-1 18,-3-4 1,2 0 1,-1 0 0,-4-1-12,-6 1 0,-1 0-4,1-1 1,-5-4-43,0 0 64,-7 0 1,2 4-97,-10 1 0,0 0 52,-10 0 1,4-1-48,-9 1 0,-3 5 63,-1-1 0,1-4-130,-1-5 0,4-5 60,-5 4 1,7-5-65,-1 1 91,3-4 1,7-7 10,4-4 1,4-3 97,1-2 1,13-5-65,6 1 0,8-2 133,2 1 0,2-3-41,3-6 1,-3-1 31,4 1 1,-3 3-12,3-4 0,-4 3 90,3-13 0,-5 8 0,-4-3 244,-6 4-361,-2 2 1,-4 1-138,-3 4 1,-5-2 21,-10 6-65,-3 0 1,-14 7-239,-2 4 0,-4 2 75,-1 7 276,-1 0 0,1 7 0,-1 1 0</inkml:trace>
  <inkml:trace contextRef="#ctx0" brushRef="#br0" timeOffset="3979">4748 324 6692,'-15'0'346,"1"7"1,-8-4-199,-2 7 1,1 0-34,-1 4 0,-1-4-10,-4 0 0,-1 5-95,1 4 0,4 2-42,1-1 17,-1 3 0,-4 6 46,0 1 0,-1 6-109,1 3 1,-1-3-2,1-2 0,1-1 59,4 1 1,4-3-133,10 3 1,4-8 28,6-1 0,1-7 6,4 2 1,8-4 25,7-1 209,6-7-156,-3 5 0,5-12 41,-4 4 1,-3-5 125,-6-5 0,0-3 21,0-6 1,-1-3-36,1-2-52,-7 2 0,-1-6 6,-7 4 0,-2 2-30,-3-2 1,-10-1-103,-9 6 0,-10-4 63,-6 8 0,-2 3 0,-2 1 0</inkml:trace>
  <inkml:trace contextRef="#ctx0" brushRef="#br0" timeOffset="5365">5512 677 6633,'0'8'1522,"0"-1"-922,0-7-233,0 6-196,0-4 1,-1 4-23,-4-6 1,2 5-21,-7 0 1,-5 5 35,-4-5 0,-3 0-196,3-5 33,2 6 0,-9-4 128,7 3-334,-1-4 143,5-1 0,1-1-156,-1-4 1,2-3 105,3-7 1,4 0-51,6 1 0,0-3 31,0-2 0,6-3 42,4-2 1,3-2 44,2 6 0,6 1-6,3 4 1,2 0 26,-1 1 1,3 5 145,-4 4 0,4 4-3,1 1 0,-6 1-19,-3 4 0,-4 4 27,-1 5 0,-7 3-87,-3 2 1,-5-1-63,-5 7 1,-8-1 16,-7 6 1,-6-4-9,2 3 0,-4-8-8,-1 9 0,-1-6-129,1 1 0,-1 2 54,1-2 0,1-2 60,4 1 1,3-6-32,6 2 0,0 1 25,0-1 0,2-1-52,4-4 1,2 0-14,7-1 1,0-4-102,0 0 0,8-5-44,7 5 0,1-7 75,9 2 0,1-3-487,8-2 662,-3 0 0,5-7 0,-6-1 0</inkml:trace>
  <inkml:trace contextRef="#ctx0" brushRef="#br0" timeOffset="5697">5895 795 7569,'-15'0'-786,"0"0"794,0 0 1,6 0 214,-1 0 0,0 0-84,-5 0 1,1 0 136,-1 0 0,0 1-46,1 4-130,-1 3 1,0 9-176,1 2 68,-1-2 0,7 4-138,3-7 1,3 6 95,2 0 0,2-1-31,3-4 1,4 0 56,11-1 1,3-1-54,6-3 1,6-3 64,-1-7-10,7 0 0,-9-2-4,8-3 0,-3 0 233,2-9-213,-9 2 1,-4-14 89,-7 6 40,1 1-53,-12-2 1,-1 3 23,-7-7 1,-7 7-58,-3-1 1,-9-1 10,-6 5 0,-4-1 27,-5 11-339,3 0-329,-12 5 591,12 0 0,-11 7 0,4 1 0</inkml:trace>
  <inkml:trace contextRef="#ctx0" brushRef="#br0" timeOffset="5996">6409 1059 7569,'5'-10'-1347,"0"1"1346,0-1 1,-5-7 345,0-2 1,1 1-180,4-7 0,-1 1-146,5-6 1,-4-4 7,5 0 0,-7 0-191,2 4 0,2 1 15,-2-1 1,4 6 147,-4-1 0,7 7 0,-4-3 0</inkml:trace>
  <inkml:trace contextRef="#ctx0" brushRef="#br0" timeOffset="6407">6953 692 7569,'8'-9'-737,"-1"3"0,-9 6 927,-3 0 1,-3 0-111,-7 0 1,4 0-42,-4 0 1,7 5-142,-12 0 148,14 6 0,-14-3-76,10 7 1,-3 0 83,-1-1 1,1 6-120,3 0 1,-2 1 98,7-2 1,1-1-99,4 7 1,0-5 6,0 4 0,8-6 32,6 2 1,8-2 26,7 1 1,-1-7-4,-4 2 1,9-9 100,-4 0 1,4-5-66,-4-5 1,1 0 70,-1-9 0,-6 1-47,-3-12 1,-1 5 137,-4-4 1,1 4-70,-11-4 1,0 4-47,-5-4 0,-6 6-61,-4-2 0,-10 4-131,-4 1 1,-4 2-125,-1 3 1,-3-1-36,-2 6 269,10 0 0,-17 12 0,10 1 0</inkml:trace>
  <inkml:trace contextRef="#ctx0" brushRef="#br0" timeOffset="6720">7335 1265 7569,'21'-21'0,"-3"3"-115,7-7 1,-2 1-113,1-6 0,4-4 634,-4 0-176,-2-7 0,2 3-67,-9-6 1,3-6-40,-8-4 0,-4 0-236,-1-5 1,-3-3 87,-2-12 1,-2 3-455,-3 2 0,-5 0 477,-9 11 0,-4-4 0,-7 9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31.8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0 582 7569,'0'8'318,"0"5"117,0-3-41,0 3 92,0-4-346,0-3 1,7-6-76,3 0 1,4 2-13,6 0 69,3 0 1,3-4-82,3-3 1,4 2 126,11-7 1,-3 1-179,3-6 1,-3 0 81,8 0 1,-5 1-48,-5-1 0,-3-1 45,-7-4 0,-6 4-92,-3-4 1,-9 5 13,-1 6 1,-7-4-152,2 3 150,-3 3 1,-9-4-110,-2 6 0,-6 0-67,-5 5 1,2 0 52,-6 0 0,4 0-28,-4 0 1,6 5 28,-2 0-237,4 0 278,8-12 1,1-1 29,7-7 0,7-1 112,2-4 1,6 4-82,5-4 0,-2-2 119,6-3 1,-6-1-79,2 1 0,-6-1 131,-4 7 1,3-2-39,-3 1 0,-3 4 10,-2-4 0,-4 4 45,-1 1-70,0 0 0,-1 2-25,-4 3 1,-4-1-81,-5 6 0,-1 0-202,0 5 0,6 0 84,-1 0 1,0 0-1198,-5 0 1330,1 7 0,-1 1 0,0 7 0</inkml:trace>
  <inkml:trace contextRef="#ctx0" brushRef="#br0" timeOffset="552">1029 603 7569,'0'10'-964,"0"-1"1078,0-5 1069,0 2-903,7-6 1,-4 0-140,7 0 1,0 0 30,4 0 1,1 0 5,0 0 0,1-5-84,4 0 0,-4 1-4,4 4 1,1 0-124,-2 0 136,1-7 1,-4 5-21,4-3 1,-4-3-162,4-2 0,-4 2-36,-1-1 1,-2-1 138,-3-5-98,-4 0 111,-6 1-148,0-1 1,-6 2 81,-4 3 0,-2 2-9,3 3 0,-3 2-36,7-7 1,-4 5 57,4-5 1,0 0-33,5-4 0,0-1 23,0 0 1,0 1 31,0-1 1,6-5-33,4 1 0,3-6 9,2 6 1,0-6 22,-1 6 1,-1-6 2,-3 5 0,2 1 78,-8 4 1,6 5-89,-5 1 114,0-1-88,-5 2-121,-6-5 1,-3 11 40,-5-3-357,-1 3 1,0 2-330,1 0 739,-1 0 0,0 7 0,0 1 0</inkml:trace>
  <inkml:trace contextRef="#ctx0" brushRef="#br0" timeOffset="1055">2058 15 7387,'8'0'312,"-1"-7"-5,-7 6-79,0-6-37,-7 7-147,-1 0 14,-7 0 0,2 2-137,4 3 1,0 3-9,4 7 46,4-1 0,-6 1-8,7 0 0,0-1 49,0 1 1,2 0-44,3-1 1,3 6 40,7 0 1,6 4 49,3-4 1,4-1-52,2-4 1,-6 5 85,1-1 0,-9 1-35,-1-5 1,-2 4 74,-8 1 1,-1 6-55,-4-2 1,-6 4-24,-4 2 1,-9-1-80,-6 0 0,2-1 77,-1-3 1,1 1-105,-2-7 1,4-1 42,6-8 0,1-3-234,-1-7 218,7 0 0,1-2-83,7-3 0,0-5 180,0-9 1,8 1-97,7-7 0,6 1 112,9-6 1,-1-4-94,1 0 0,6-1 121,3 6 0,-2 0-95,2-1 1,-1 1 33,1-1 0,-8 1 17,-6 0 0,-7-1 74,1 1 1,-4-1-133,-5 1 0,1 6 38,-6 4 0,-2 2-254,-7 3 1,-10 1 81,-5 3 1,-12 3-357,1 7 0,-9 2-7,0 3 491,-3 3 0,-3 13 0,1 2 0</inkml:trace>
  <inkml:trace contextRef="#ctx0" brushRef="#br0" timeOffset="1579">2734 162 7569,'8'0'-960,"5"0"1004,-11 0 964,5 0-903,-14 6 1,1-2-8,-4 5 1,-3 1-3,3 5 1,-3 0-95,-2-1 1,0 1 2,1 0 0,-1 1-71,0 4 1,6-9 83,-1 4 1,5-10-127,-5 0 0,5 1-74,-5-1 136,7 0 0,-5-12-25,3-2 0,3-4 46,-3-2 0,5 0-20,5 0 1,-1 1 20,5-1 0,1 0 16,5 1 1,0-1 1,-1 0 1,6 5 9,0 1 1,4 4 64,-4-5 0,6 7-77,-2-2 0,-1 3 100,2 2 1,-7 0-53,1 0 0,-2 7 37,-3 2 0,-6 0-6,-3 0 1,-3 6 12,-2 5 1,-2 4-16,-3-4 1,-3 6 2,-6-2 1,-6-1 52,0 2 1,-1-1-59,2 6 0,2-1 45,-2 1 1,4-6-47,5 1 1,-1-6 129,6 6 0,0-7-104,5 1 0,0-2 7,0-3 0,3 1 44,7 0 0,1-1-43,14 1 0,-1-5-108,6 0 0,1-5 68,3 4 0,4-5-361,6 0 0,0 3 158,0-2 0,-5 1-738,0-1 0,-6-3 881,1 3 0,-3 3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9:01.1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735 1 9903,'-14'14'355,"-1"1"-172,0 0 1,1 1-80,-1 4 1,-6-2 101,-4 6 1,1 1-208,-6 4 0,3 5 62,-13 1 1,8 1-157,-3-2 0,0-1 21,0 6 1,1-5-48,5 5 1,-1-6 29,1 1 1,6-4 80,3-6 1,1-3-16,4-6 0,-3-2 18,8-3 1,-3-3-38,-2-7 0,1-7 42,-1-3 1,5-8-25,0-1 1,2-12 16,-2 1 1,-1-2-3,6 2 1,-5-4-273,5 0 0,1-1 89,4 6 0,0-5-813,0-1 416,6 1 255,-4 11 336,11-5 0,1 12 0,9-5 0</inkml:trace>
  <inkml:trace contextRef="#ctx0" brushRef="#br0" timeOffset="659">574 545 7569,'14'8'-172,"1"-3"119,0-4 1,1-7 0,2-4 287,2-3 0,6-2-24,-2 1 0,-1-6-93,2 0 0,-6-4 11,6 4 1,-6-1-37,6 1 1,-2 2 128,1-6 1,2 1-45,-6-1 0,5-3 16,-6 8 0,-1-6-109,-8 6 1,-4-1-63,-6 5 0,0 1-139,0-1 0,-1 7 70,-4 3 0,-5 3-22,-9 2 0,-4 2 49,-7 3 0,3 8-188,2 7 1,-3 6 29,4-2 1,-4 4 3,-1 1 1,-1 1 72,1-1 1,1 1 31,4-1 0,-3 5 53,8 1 1,-1 0-51,5 0 0,2-4 95,4 3 1,2 2-77,7-2 1,3-4 36,7-6 0,2-11-23,12 2 1,1-5 15,4 0 0,0-4 35,1-6 0,-1-5 7,1 0 0,-1-6 82,0 1 0,2-8-71,4-1 1,-4-6 117,3 5 1,4-4-41,1 4 1,-2-6-9,3 2 1,-3 1-35,2-2 0,-1 7-63,-4-1 1,-3-2-52,4 1 1,-9 5-165,-2 5 0,-4 6-300,4-6 0,-6 6 60,2 0 445,3 2 0,-7 15 0,5 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35.6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1 700 6903,'0'8'1128,"0"-1"-624,6-5-46,-4-1-225,11 2 1,-5-3 5,7 0-50,-1 0-36,1 0 1,1 0-46,4 0 1,-2 0-94,6 0 0,-4 0 108,5 0 1,1 0-124,8 0 0,-1-5-99,6 0 71,-7-7 1,9 4-97,-6-7 0,-1 1 113,-5-1 0,1-1-60,-1-4 1,-11 4 46,-3-4 1,-5 4-33,-1 1 0,-2-1 31,-7-4 0,0 9-6,0-4 0,-2 5 17,-3 0 0,-8 4-5,-6 6 1,-7 0-73,1 0 0,2 0 70,-1 0 1,4 0-172,-4 0 170,6 0 0,1 0-24,8 0 1,5-2-14,-1-3 1,4 2 45,1-7 1,6 1 4,4-6 0,10-5 38,4 1-61,-3-7 1,7 3 81,-3-7 1,-4 6-67,-2-1 0,-7 7 108,-2-1 0,-7-3-54,2 3 0,-4-1 49,-1 6 1,-1 1-67,-4 3 1,2-2-55,-7 7 1,-5-4-38,-4 4 1,-1 0-293,5 5 151,1 0 0,-1 0-80,0 0 1,0 0 24,1 0 265,-1 0 0,7 6 0,1 2 0</inkml:trace>
  <inkml:trace contextRef="#ctx0" brushRef="#br0" timeOffset="420">1382 0 7060,'-8'0'-215,"-5"5"457,3 0 1,-4 7-55,-6-3 1,4 4-19,-4 2 0,-3 0-75,-1-1 0,-4 1 13,-2 0 1,3 4-33,2 1 0,-3 6-4,4-1 1,-4-2-99,-1 1-1,6 1 1,-3 4-54,6 0 1,1 1 81,4-1 1,7 2-86,3 3 1,3-4 62,2-1 0,7-1-66,3-8 0,4-1 81,6-4 1,1-5-13,4 0 1,1-7 11,-7 2 1,6-5-6,-6-5 1,-1-3 97,-8-7 0,3-1-55,-3-4 1,-3 4 73,-3-4 1,-2-1-83,-2 1 0,-6 1-110,-4 4 0,-5 0 113,-5 1 1,-1 0-372,-3 5 0,-2 2 31,6 7 312,-6 0 0,3 0 0,-6 0 0</inkml:trace>
  <inkml:trace contextRef="#ctx0" brushRef="#br0" timeOffset="700">1603 618 7569,'6'-9'-502,"-4"-4"850,3 4-136,3-4 0,-6-4-174,2-2 1,0 1 66,1-7 0,-4 1-234,4-6 1,-2 1-23,2-1 96,-3 1 0,5 1-293,-7 4 348,6-4 0,2 5 0,7-6 0</inkml:trace>
  <inkml:trace contextRef="#ctx0" brushRef="#br0" timeOffset="1218">2205 133 7569,'9'0'-801,"-3"-7"1059,-6 5 21,0-4-275,-6 6 0,2 0 81,-6 0-88,1 0 1,-1 0 8,0 0 0,2 2-11,-2 2 0,-1 0-10,6 5 1,-2-4-153,2 5 183,4 0 0,-6 5-20,7-1 0,2 1-17,3 0 1,3-1 8,7 1 0,6 2 7,3 2 0,4-3 6,1 4 1,1-5-8,-1-5 1,-1 3 41,-3-4 1,1 0 14,-7 0 0,1 0 7,-5 0 1,-7 4 10,-3-3 0,-4 3-48,-1 2 0,-1 0-2,-4-1 1,-8 6 11,-7 0 1,-11 6 38,2-2 0,-6-3-29,1-1 0,8-5-45,-3-5 1,4 1 39,1-6 1,-3 0-2,8-5 1,4 0-25,5 0 1,7-2-1,-2-3 0,3-5 117,2-9 0,4 1-97,6-7 0,6 1 2,13-6 0,6 1 11,-1 0 0,7-1-7,-2 1 0,3-5 23,2-1 0,-8 1 7,-6 5 0,-1-1 14,-4 1 1,-6-1 7,-4 1 1,-2 6-235,-8 4 0,-2 2 64,-8 2 1,-3 7-370,-7 3 1,-7 4 188,-8 1 0,-6 1 261,-8 4 0,-6 10 0,-3 8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39.1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280 392 7569,'0'-8'-1422,"0"0"1799,0 3-216,-7 3 1,-1-6 83,-7 3 0,1 3 45,-1-3-238,0-3 1,0 7 4,1-4 0,-1 5 1,0 2-11,1-1-8,-1 0 1,0-1-149,1 0 158,-1 7 1,0 1-20,1 6 1,-1 1-129,0 0 1,7 4 12,3 1 1,3 0 38,2-6 8,0 8 1,2-6-1,3 3 1,3-2 27,7-3 0,6 1 2,4 0 0,2-5-3,3-1 0,-6-5 2,1 1 1,-1-5 219,6-5-213,-8-3 0,5-7 113,-8 0 1,1-4-96,-6-1 0,-4-1 122,0 1 1,-7 2-104,2-6 0,-3 6-16,-2-2 0,-5 4 25,0 1 0,-6 2-56,1 3 1,-3-1-37,-2 6 1,-5 0-164,1 5 0,-2 0-103,1 0 0,4 2 103,-4 3 1,9-2-79,1 7 1,2-1 87,-2 6 0,3-5 201,7 0 0,0-7 0,0 10 0,0-5 0</inkml:trace>
  <inkml:trace contextRef="#ctx0" brushRef="#br0" timeOffset="212">280 457 7569,'14'0'-437,"-5"6"0,-1-3 287,-3 7 0,-4-5 78,4 5 1,-3 0 246,-2 4 1,5-4-94,0 0 0,-1 0 193,-4 4-242,0 1 1,0-5 65,0 0 0,2 0-45,3 4 1,-3 1 58,3 0 0,1 4-50,-1 1 0,5-1-9,-5-4 0,0 1 21,-5 4 1,0-2-19,0 7 1,-7-6-21,-3 6 1,-9-1-75,-6 6 0,-3-3-72,-1-2 0,-2 1 48,-3-6 1,1-1-160,-6-4 1,6-2 219,-1-3 0,3 3 0,1-5 0</inkml:trace>
  <inkml:trace contextRef="#ctx0" brushRef="#br0" timeOffset="615">971 280 7569,'14'-6'188,"-6"4"-124,-1-5 279,-7 7-173,-7 0 0,-1 0-189,-6 0 0,-1 5 123,0 0 1,0 7-183,1-2 0,-1-2 35,0 1 1,2 1 29,3 5 1,-1 0-108,6-1 1,-1 1 50,1 0 1,3-1-66,-3 1 1,8 0 78,2 0 1,8-1 22,2 1 0,0 0-5,4-1 1,3-4-6,-3 0 0,1 0 12,-5 4 0,-1-4 53,1 0-41,0 0 1,-7 0 64,-3-1-57,-4 1 0,-1 0 51,0 0 0,0 0-48,0 4 0,-6 3 24,-4 2 0,-8-2-18,-2 2 0,-6-1-24,2 2 0,-4-4-105,-1 4 0,1-4-412,3-1 542,-2-7 0,10 5 0,-4-5 0</inkml:trace>
  <inkml:trace contextRef="#ctx0" brushRef="#br0" timeOffset="866">1382 853 7275,'2'-9'-92,"3"-1"1,-4-2 270,4-7 1,2 1 56,-2-7-181,6 1 0,-3-6-157,7 1 0,0-5 54,-1-1 1,-1-4-648,-3 5 695,3 0 0,-5-2 0,7-2 0</inkml:trace>
  <inkml:trace contextRef="#ctx0" brushRef="#br0" timeOffset="1191">1808 824 7569,'9'0'435,"-3"0"-387,1 0 0,-4-2 115,7-2 1,-7-5 0,2-5 0,1-6-37,-1 0 0,5-6-109,-5 2 1,6-4-90,-1-1 55,10-7 1,-4 3-166,4-6 1,-4 1 131,-1-1 1,-1-2-106,1 7 0,-5 0 47,0 4 1,-7 7-722,2 4 391,-3 2 437,-2 9 0,0 2 0,0 6 0</inkml:trace>
  <inkml:trace contextRef="#ctx0" brushRef="#br0" timeOffset="1438">2205 515 7569,'0'9'-251,"0"-3"0,-6-1 618,-4 0 0,-3 0-168,-2-5 1,-4-2-19,-1-3 1,-6 2 267,1-7-324,4 0 0,-7-4-34,4-1 0,1 0 83,-2 1 1,8-3-231,-3-2 0,0 1 86,6-7 0,-4 1-173,8-6 1,2 1 56,-2-1 0,7 1-76,-2 0 0,3-6-185,2 1 1,2 0 346,3 4 0,3-6 0,6-1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25:42.6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0 779 7569,'7'8'-292,"-4"-1"134,7-7 295,-7 6 1,5-4 220,-3 3 0,-2-3-124,7-2 0,-5 0-32,5 0 1,-5 0-133,4 0-22,1 0 1,5 0 170,0 0-241,-1 0 42,1 0 1,6-2-19,4-3 1,3 3 60,1-3 1,2-3-79,3-1 1,2-3 80,3 2 0,2-3-134,-6 3 0,-1-3 41,-5-1 0,-8-1 1,-4 2-40,-6 3 26,-8-3-72,4 5 1,-14-5-18,-2 3 0,-11 3 70,-4 7 1,-4-4-76,-2-1 0,6-2 52,-1 2 1,3 4-8,-3-4 0,4-2 22,6 2 1,2-1-96,3 1 138,-3 3 1,12-11 6,-4 3 1,5 2 60,5-2 0,3 1-52,6-6 1,1-5 99,0 1 1,0-1-67,-1 5 0,1-1 80,0-4 1,-2 4-40,-4-3 0,3-3-22,-7 3 0,0-1-23,-5 5 1,-2 1 5,-3-1 0,-3 2-108,-7 3 0,-4 4 64,-1 6 0,-6 0-270,1 0 0,3 0 6,-3 0 125,7 0 155,-3 6 0,0 2 0,-2 7 0</inkml:trace>
  <inkml:trace contextRef="#ctx0" brushRef="#br0" timeOffset="444">1249 132 6810,'-6'10'395,"-4"0"1,-5-5-173,-4 5-139,2-7 1,-5 8-86,2-6 0,-1 5 110,-4-5 1,4 2-128,6-3 1,1 0 110,-1 5-103,7-5 1,1 4 138,7-3-213,0-4 1,0 8-23,0-4 0,7-4-52,3 4 1,4 2 37,6-3-25,-4 8 123,5-10 1,-1 9-14,0-6 1,3 6-17,-9-1-4,4 3 168,-16 2-139,4-7 0,-6 10 13,0-3 0,-1 3 8,-4-4 1,-3 6 74,-7 0 0,0 4-73,1-4 0,-1 6 53,0-2-55,0-2 3,1-1 0,-1-2-5,0 1 0,-4 0-102,-1-6 0,1 1-182,4 0 0,0-6 291,0 1 0,1-6 0,-1 2 0</inkml:trace>
  <inkml:trace contextRef="#ctx0" brushRef="#br0" timeOffset="818">1764 118 6964,'-15'0'633,"-1"5"-571,-4-1 0,2 8-10,-6-2 0,6-2 9,-2 2 1,-1-1-126,1 6 0,6-2 91,4-3 1,2 3-96,-2-3 0,-1-2-61,6 2 59,0 0 1,5-1 82,0 1-132,0 0-1,6 5 109,2-1 1,7 1-15,0 0 1,4 0 7,1-1 1,5 1 0,-6 0 1,4-1 14,-8 1 7,3 0 0,-17 4 169,4 1-175,-3 0 0,-4-4 53,-3 3 1,-8-2-43,-6 2 0,-8 3-139,3-3 62,-4 7 0,-1-9 20,-1 2 1,3-2-286,2-3 331,4 1 0,0 0 0,-2-1 0</inkml:trace>
  <inkml:trace contextRef="#ctx0" brushRef="#br0" timeOffset="1159">2102 779 7569,'15'0'-123,"-1"0"0,-4-5 239,0 0 1,0-4 27,4 4 1,6-8-17,0-2-57,6 0 0,-8-13 63,6 4 1,1-5-21,4-6 1,1 3-61,-1-8-15,0 1 0,-4 0 52,-1 0 0,-11 0-109,2-6 0,-10 6 16,0 0 0,-10 5-155,-5-5 0,-14 6-458,-6-1 424,-9 3 1,0 8-155,-10 3 1,3 5 344,-3 6 0,3 2 0,2 7 0</inkml:trace>
  <inkml:trace contextRef="#ctx0" brushRef="#br0" timeOffset="1404">2455 470 7216,'-7'-9'-313,"-3"-1"569,-9 7 0,-6-10-5,-9 3 1,-4 2-95,-6-2 0,0 2-374,0-2 1,5-2-50,0 7 266,0 1 0,-5-3 0,-1-1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1:37.6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661 103 6669,'-9'8'1080,"-1"-3"-929,0-3 1,-5-2 12,1 0-82,-1 0 0,0-5 24,1 0 1,-3 0-145,-2 5 78,-4 0 0,-7 0 1,1 0 40,0 0-10,-7 0 1,3-5-153,-6 0 1,4 0 69,-4 5 0,7 0-163,-3 0 1,6 0-93,4 0 0,-1 0-381,7 0 34,-1 0 613,5 0 0,1 7 0,-1 1 0</inkml:trace>
  <inkml:trace contextRef="#ctx0" brushRef="#br0" timeOffset="450">926 382 7569,'15'0'-588,"-1"0"0,-4 0 641,0 0-1,0 0 0,0-5 40,-1 0 1,0-1 194,0 1 1,4 2-97,-3-7 1,-2 5-117,2-5 1,-2 5 126,2-4 0,2-1 23,-7-5-98,6 0 1,-4 1-7,2-1 0,-2 0-33,-7 1 1,0-1-32,0 0 0,0 5 4,0 1 1,-2 0-66,-3 0 1,-4 0 111,-11 5-93,-3 2 1,-8-5 3,-3 7 1,1-5-24,-6 1 1,1-6-95,-1 5 0,0-5-408,9 5 352,-2-6 0,11 3-67,-4-7-813,4 0 1034,6 0 0,0 1 0,1-1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1:39.1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0 677 7557,'0'8'435,"0"-1"0,0-9-303,0-3 0,0 2 7,0-7 0,5 0 4,0-5 1,0-1-20,-5-3 1,1 1-10,4-7-41,-3 1 1,6-1-81,-3 1 0,-2-3 33,7-7 0,-5 3-82,5-3 1,-2 3 12,2 1 0,3 1-172,-3 0 1,1 1 97,-1 3 0,1-1-381,-6 7 1,0 4-100,-5 5-376,7 7 972,-6-4 0,6 14 0,-7 1 0</inkml:trace>
  <inkml:trace contextRef="#ctx0" brushRef="#br0" timeOffset="382">485 692 7270,'-10'0'401,"1"0"-180,5 0 1,-9-5-88,3 0 0,-3-5 33,-1 5-100,-1-6 0,0 2 12,1-5 1,4-1-95,0 0 1,7-1 64,-2-4 0,3 2-65,2-6 1,0 1 48,0-1 0,5-4-86,0 3 1,8-1 33,2 2 1,-1-4-9,6 3 1,-2 4-9,2 2 0,1 1 38,3-2 1,4 4-14,-3-4 0,-3 4 14,3 1 0,-2 5-179,1 0 0,2 2-28,-6-1 0,4-3-47,-4 7 1,-5 0 248,-5 5 0,-1 0 0,6 0 0</inkml:trace>
  <inkml:trace contextRef="#ctx0" brushRef="#br0" timeOffset="1316">970 398 6757,'0'9'307,"0"1"1,0-5-15,0 5-203,-6 0 0,-1 4-6,-3 1 0,2-2-26,3-3 1,2 3 5,-7-3-20,7 3 1,-9 2 2,8-1 1,-1 1-65,5 0 62,0-1 0,0 1-30,0 0 66,0-1-82,6 1 0,2-2 30,7-3 1,-5 1-15,0-6 0,-1 0-11,6-5 1,0 0-14,0 0 26,6 0 0,-3-1 6,6-4 1,-4 1-20,4-5 0,1-1-3,4-5 1,-4-1 26,-1-4 0,-4 4-3,4-4 1,-6 4-8,2 1 73,-10 1-76,3-1 1,-7 0 62,4 0-60,-3 1 0,-2-1 1,-1 0 32,1 1-150,-5-1 144,-6 0-142,-2 7 1,-7 2 99,0 6 0,1 1-54,-1 4 0,0-2-16,0 7 1,2 0-13,4 5 0,-3-1 16,7 1 0,-5 5 26,6-1 0,-1 1 11,5-5 1,0-1-40,0 1 23,0 0 74,6-7-58,2 5 0,7-11 11,0 2 1,4 3 3,1-2 1,6 0-17,-1-5 1,2 0 9,3-7 99,-1 6-95,7-12 0,-5 11 16,3-3 0,-1-2 3,1 3 0,-4-6 22,-1 5 0,-1 0 6,-8 5 1,4 0 81,-4 0-110,-1 0 1,-6 6-2,-3 4 0,2-2 4,-8 2-85,1 0 1,-5 5 84,0-1 1,0-4-240,0 0 0,-1-2-97,-4 2-386,-3 3 713,-7-5 0,0 7 0,1 0 0</inkml:trace>
  <inkml:trace contextRef="#ctx0" brushRef="#br0" timeOffset="1535">1147 30 7569,'0'-8'1626,"0"1"-1020,0 7-163,0-6-744,0 4-289,0-4 1,4 7 589,1 4 0,13 10 0,-1 8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1:42.8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236 838 6876,'-15'-8'526,"0"1"-476,1 7 1,-1 0 6,0 0 1,1 0-3,-1 0 0,0 0-19,0 0 0,1 5-84,-1 0 1,0 6-32,1-1 36,5 3 0,-2 2-37,6 0 0,-5 1 83,5 4 1,1-4-40,4 4 1,0-3 28,0 3 1,1-4 101,4 4 1,3-9-63,7-1 1,5-2 62,-1 2 0,7-3-47,-1-7 1,-2 0 84,1 0 0,1-7 81,4-3-10,0-9-157,1 2 0,-6-10-14,1 2 1,-7-3 39,1-1 0,1 1-78,-5 4 1,-2 1 116,-8 3-53,-4 4-121,6-5 0,-9 8 42,-3 3 1,-3-2-42,-7 8 0,-4-1-4,-1 5 0,-6 0 92,2 0-78,2 6 1,-4 1-185,7 3 215,-1 3 0,5-5-38,1 6 1,-1 1-6,0 0 34,7 0 53,2-1 1,6 1-27,0 0 1,0-1 4,0 1 1,6-5 55,4 0 1,8-2-70,1 2 0,8 1 19,-3-6 1,4 5-6,1-5 1,1 0 1,-1-5 1,-1 0-1,-4 0 0,2 4-11,-6 1 0,0 2 4,-6-2 0,-4-2-2,0 7 1,-7-5-29,2 5 0,2 1 28,-2 9 0,-2-4-30,-8 4 1,2 2 25,-7 3 0,0 3 3,-5 1 0,-4-4-7,-1-1 1,-1 1-13,1 4 1,2-1 11,-6-4 1,4 2 1,-4-6 0,-1 4-50,-4-4 0,4 0 46,1-6 0,4 1-114,-4 0 0,6-5 78,-2-1-130,4-5 137,1 2 1,7-12 21,3-4 0,3-8 16,2-2 0,2-6 4,3 2 1,3-4 77,7-2 1,4 1-103,1 0 1,6-1 121,-1 1 0,2-2-58,3-3 1,-1 2 80,1-2 1,6-2-58,3 2 1,-2-5-15,3 4 1,-1 0-20,5 0 1,-7 6 4,-2-1 1,1 1-86,-2 5 1,0 2 84,-4 3 0,-3 2-88,-2 3 0,-4 6 86,-6 3-44,0 3 1,-6 2-6,1 0 0,-7 2 2,2 3 0,-3-2-28,-2 7 0,-5-1-4,0 6 0,-1 0 0,1-1 1,1 1 31,-5 0 0,5 0-46,-1-1 1,-1 1 31,1 0 1,0-6-4,5 1-1,0 0 1,0 0 7,0 0 10,7-7 1,1 3 2,7-6 62,-1 7 0,6-5-66,-1 3 1,1-5 33,-5-5 1,-1 1-27,1-5 1,0 4 20,-1-5 0,6 2-9,0-2-2,-1-3 1,-4 6-4,0-3 1,-6-1-3,1 6-73,-6 0 68,9 5-128,-12 0 118,6 0-55,-7 7 52,6 1 1,2 7-13,7-1 1,-5-4 20,0 0 1,1-5 2,9 5 1,-4-7 47,4 2 0,-2-4-57,1-1 1,-1 0 121,7 0 1,-2-4-64,1-1 0,2-7 52,-6 2 1,4 2-72,-4-2 0,0 1 63,-6-6 0,-1 5-42,-3 0 1,2 1 50,-8-6 79,1 0-122,-5 0 0,-6 2-21,-4 4 1,-10 2 17,-4 7 0,-4 0-96,-1 0 0,-1 0 52,1 0 1,4 2-209,1 3 1,6-2-18,-2 7 1,4-5-10,1 4 1,6 1 226,-1 5 0,7 0 0,-4-1 0</inkml:trace>
  <inkml:trace contextRef="#ctx0" brushRef="#br0" timeOffset="398">1838 867 7865,'-15'0'-498,"1"0"0,-1 0 538,0 0 0,0 0-7,1 0-22,-1 7 1,0 1-72,1 7 73,5-1 1,-2 1-92,6 0 0,0-1 86,5 1 0,2-2-22,3-3 0,3 1 6,7-6 1,6 5 0,3-5 1,4 0 64,2-5 1,-1 0-65,0 0 0,-4-2 150,-1-3 1,1-3-82,4-6 1,-1-6 60,-3 0 0,-4-1-77,-7 2 0,-1 1 94,-3-7 1,2 7-80,-7-2 1,0-1 10,-5 2 1,-7 1-32,-3 8 0,-5-2-18,-4 8 0,1-1-169,-7 5 1,6 0 51,-6 0 0,7 1-328,-1 4 1,2-2 420,3 7 0,-1 7 0,0 5 0</inkml:trace>
  <inkml:trace contextRef="#ctx0" brushRef="#br0" timeOffset="717">2455 235 7310,'0'8'-745,"0"1"1054,0-5 0,0 0-71,0 5-111,-6 1 0,3 5-57,-7 0 1,0 6-1,-5 3 0,1 4 3,-1 2 1,0 1-94,0 3 0,1-1-57,-1 6 0,0-2 102,1 3 0,-1 0-176,0-5 1,5 4 37,1-5 0,4 5-191,-5-4 0,7-3 81,-2-7 1,5-4 28,5-6 0,3-2 194,7-3 0,-1-4 0,1-6 0</inkml:trace>
  <inkml:trace contextRef="#ctx0" brushRef="#br0" timeOffset="959">2690 279 7569,'9'0'-932,"-3"0"1156,-6 7 0,0 1 125,0 7-206,-6 6 0,-1-3-31,-3 6 1,-3 1-43,3 4 1,2 1-68,-2-1 1,1 5 57,-6 1 1,5 4-155,0-5 1,2 7 68,-2-2 0,-1-1-272,6 1 1,-5-1-7,5 1 1,1-3-100,4-7 0,0-4 401,0-1 0,0-6 0,0 3 0</inkml:trace>
  <inkml:trace contextRef="#ctx0" brushRef="#br0" timeOffset="1167">2926 544 7569,'-7'-8'0,"6"1"303,-13 7-161,6 0 1,-8 0 8,-4 0 0,-3 5 124,-6 0-424,0 0 1,-6 0 139,1 0 1,0 4-172,4-4 1,6 5 91,-1-5 0,3 2-390,-3-2 0,-1-2 478,6 7 0,1-1 0,4 6 0</inkml:trace>
  <inkml:trace contextRef="#ctx0" brushRef="#br0" timeOffset="1524">2837 838 7569,'25'0'-579,"-1"0"0,-6 0 461,2 0 0,-9 5 302,-1 0-163,-6 0 1,2-7 124,-6-3 0,0 2-48,0-7 78,0 0 0,-5-5 100,0 1-164,-13 6 0,7-4-107,-14 7 1,1-1 57,-6 1 1,1 3-91,0-3 1,3 4 56,-4 1 0,11 6-48,-6 4 1,7-2 46,3 2 0,2 5 1,4 4 1,0 1 20,4-5 0,4 4 75,-4 1 0,10 1-122,5-1 1,8-4 37,1 4 0,12 1-99,-1-2 0,14-4 67,0-5 1,8-2-429,-3 2 1,10 1 417,-5-6 0,6 7 0,-8-4 0</inkml:trace>
  <inkml:trace contextRef="#ctx0" brushRef="#br0" timeOffset="2354">3896 1029 7793,'0'-15'-68,"5"1"72,0-1 1,6-6 215,-1-4 1,-2-3-96,2-1 1,-5-2 4,5-3 1,-1-2-66,6-3 1,-2-4 66,-3 4 1,3-4-186,-3-1 1,-2 0 59,2 0 0,-7 2-293,2 2 0,1 0 140,-1 5 1,0 3-349,-5 7 0,0 4 73,0 6 421,0 7 0,0-5 0,0 5 0</inkml:trace>
  <inkml:trace contextRef="#ctx0" brushRef="#br0" timeOffset="2570">4440 294 7569,'-15'15'56,"0"-1"0,-1-5-93,-4-5 0,2 3-53,-6-2 1,4 5 92,-4-5 1,4 6-104,-4-1 0,-1-2 55,-4 2 1,6-2-444,3 2 488,-3 9 0,7-9 0,-5 11 0</inkml:trace>
  <inkml:trace contextRef="#ctx0" brushRef="#br0" timeOffset="2976">4572 676 7569,'7'-8'0,"-6"1"-629,6 1 565,-7 4 0,-2-4 51,-3 6 1,2-5 95,-7 0 0,0 0-73,-4 5 1,-1 0 64,0 0 0,-4 5-57,-1 0 0,0 5-30,6-5 1,4 6 29,0-1 1,2 3 8,-2 2 0,-1-1-123,6 1 1,0 0 99,5-1 1,2 1-34,2 0 0,5-5 26,5-1 0,3 0 6,2 0 0,2-2-15,4-7 1,3 0 99,-4 0 0,4-2 56,1-3 0,-4-3-92,-1-7 1,-6 1-1,2-1 1,-5-5-6,-6 1 1,-2-1 88,-7 6 0,0-1-75,0 0 1,-8 0-117,-7 1 0,-1 4 71,-9 0 0,6 7-240,-6-2 1,2 3-296,-1 2 1,1 0 78,3 0 440,11 0 0,-18 13 0,11 4 0</inkml:trace>
  <inkml:trace contextRef="#ctx0" brushRef="#br0" timeOffset="4077">4763 720 7569,'0'10'-764,"0"0"582,7 0 1,-6 4-51,4 1 223,3 0 0,-1-1 81,3 1 0,3-2-65,-4-3 0,5 1 47,0-6 1,1 5 2,0-5 1,1 2 60,4-3-96,-4-2 27,12 5 1,-10-14-15,6-3 0,-4-3-14,4-1 1,-6-1 20,2 0 0,1-6 11,-1-4 0,4 3-21,-4-3 1,4 1-1,-4-6 0,4 1 11,-4-1 1,6-4 2,-1 0 0,-4-2 98,-2 2 0,-2-2-98,-3-4 1,-1 6-93,-3 10 1,-3-3 97,-7 8 1,0 4-160,0 5-23,0 7 130,-7-3 0,-6 6-46,-6 0 1,-3 6-4,3 4 1,1 3 41,-7 2 0,7 4-7,-1 1 0,2 6-6,3-1 1,-1 2 58,0 3-47,7-1 0,-3-3-6,6 4-107,0-11 110,-2 16 5,6-13 1,-6 3-150,7-1 133,0 1 9,0-2 1,7 0-21,3-4 1,-1-2-9,6 2 0,-3-7 8,7-3 1,2-5 33,-1 1 1,6-4-31,-1-1 0,-3-1 94,3-4 0,-1 1-77,6-5 1,-6-1 45,1-5 1,-6 2-7,6 3 0,-12-3-24,2 3 0,-4 2-3,4-2 1,-5 5 2,-1-4 0,-4 4-12,5-5 12,-7 7-17,10-4 1,-9 7-10,6 0 0,-6 0 20,6 0 1,-5 0-1,5 0 1,-2 2-4,2 3 1,3-2 21,-3 7-21,3-7 0,2 8 146,-1-6-105,1 0 1,0-5 6,-1 0 0,-4 0 19,0 0-20,-7 0 0,9-1-43,-8-4 1,3 1 26,-2-5 0,-3 4-49,2-5 67,-2 7-25,-2-10-6,-6 11 0,-3-5 13,-5 7-15,-1 0 1,0 0-18,1 0 1,-1 2 16,0 3 0,1 3 2,-1 7 0,2-5 7,3-1 1,-1 1-10,6 5 1,-5 0-28,5-1 0,0 1 7,5 0 0,0-1-13,0 1 30,0 0-3,7 0-31,1-7 1,6 0 50,1-3 0,5-4-26,-1 4 1,7-3 33,-1-2 1,3-2-32,1-3 1,0 2 42,1-7 0,-1 2-32,1-2 0,-1-3 14,0 4 0,1-6-12,-1-5 1,1 4-5,-1-4 0,0-1-14,1 1 1,-1-6-4,1 2 1,-6-4-17,1-1 1,-7-1 27,1 1 1,-2-5-4,-3-1 1,1-1-3,0 2 1,-2 3 8,-3-3 0,1 8-8,-6 1 0,0 7-10,-5-1-54,0 2 1,-7 9 60,-3 3 0,-3 4-53,-1 1 0,-1 1 34,0 4 1,-4 3-18,-1 7 0,-4 6 17,4 4 1,0-1 33,6 6 1,-6-4 20,0 8 1,3 2-52,7-2 1,-3 5 37,3-4 1,-2 4-27,3-5 0,2 0 16,7-4 1,0 4-10,0 0 1,2-4-47,3-6 1,9-6-53,11 2 1,-2 0-160,1-6 1,1 3 252,4-13 0,7 8 0,2-4 0</inkml:trace>
  <inkml:trace contextRef="#ctx0" brushRef="#br0" timeOffset="5053">7174 838 7569,'14'0'-940,"1"0"921,0 0 1,0 0 290,-1 0 0,3-5-75,2 0 0,4-5-108,6 5 0,-4-6 10,-1 1 1,-1 2 0,2-2 0,1 0-65,-7-4 0,1-1 59,-5 0 1,-7 5 55,-3 1-169,-4-1 1,-1-5 94,0 0 1,0 6-134,0-1 0,-6 7 67,-4-2 1,-3 3-112,-2 2 0,1 0 80,-1 0 1,-5 0-100,1 0 1,-6 2 68,6 3 0,-1 3-48,5 6 1,1 1 70,-1 0 0,2 0-9,3-1 1,4 1 71,6 0 0,0-1-67,0 1 0,3 0 102,7-1 0,1 0-81,14-5 1,-1 4 80,5-3 0,1-3-48,-1-2-21,1-4 187,-1-1-177,0 0 14,1 0-24,-7-6 25,5-2-7,-12-7-36,12 0 37,-12-6 6,12 5-52,-12-6 1,5 8-84,-6-1 0,0 5 121,-1 0-225,-5 7 202,4-10 0,-10 11-36,7-2 8,-7 2 34,10 2-19,-11 6-14,11-4 43,-5 11 0,7-6 9,-1 2-34,1 5-3,0-6 36,-1 6 1,6-1-18,0-3-8,6 3 25,-3-11 0,4 4-133,-2-6 1,3 5-359,-4 0 228,-3 0 250,7-5 0,-12 7 0,6 1 0</inkml:trace>
  <inkml:trace contextRef="#ctx0" brushRef="#br0" timeOffset="5297">7571 88 7569,'-7'13'-176,"-3"-3"1,-3 3-321,-2-3 1,-4 3 281,-1 2 1,-6-1 213,2 1 0,-9 1 0,-1 4 0,-7 3 0,3 6 0</inkml:trace>
  <inkml:trace contextRef="#ctx0" brushRef="#br0" timeOffset="6647">9070 794 7569,'15'0'-244,"-1"0"215,1 0 1,1 0 82,4 0 0,-2-7 19,6-3 0,1 2-83,4-2 1,1-4 102,-1-6 0,0-1-110,1 1 0,-1-1 62,1-3 0,-7-4 0,-2 3-32,0-2 1,-5-3-63,4 1 0,-4-1 96,-1 1 1,0-5-64,-1-1 0,-1 3 46,-3 7 1,-3-1-108,-7 6 0,0 6 29,0 4-7,0 7 0,-7-4 42,-3 7-92,-3 7 93,-8 7 1,5 4-14,-4 7 1,4-1 0,1 6-17,0-1 25,1 1 0,-1 1 1,0 3 0,-1-3-12,-4 3 14,4-3 0,0-1-57,6-1 0,2-4 39,-2-1 9,3-6 1,7 8-58,0-6 0,0-1 9,0-4 1,7 0 29,3-1 0,8-5 75,1-4 1,3-4-69,-3-1 0,-2-1 0,4-3 121,0-1 0,-3-6 29,6 1-123,-6-3 6,4-2 1,-3 6 22,1-1 0,-1 2-12,-4-2 1,0 3 0,0 7-49,-1 0 45,1 0 0,-7 2-64,-3 3 0,-3-2 50,-2 7-4,6 0-1,-4 4 6,4 1 0,-4-2 1,1-1-4,2-3 0,7-4 16,-3 5 1,4-7-17,2 2 0,1-3 0,4-2 1,-4-2 3,4-3 0,0 2 57,-6-7-39,11 7 0,-15-8 4,9 6-13,-2 0-2,-3 5-1,-6 0 2,-1 0-1,-1 0 1,-2 0-1,6 0 1,-2 1 37,1 4 0,5-3-36,-5 3 1,4-4 91,2-1 0,0 0-40,0 0 0,1 0 57,3 0-83,-2 0 11,4 0 1,-6-4 0,-1-3 30,1-1-21,-7 5-34,5-10 0,-4 6-28,5-3 40,-6-3 0,4 5 26,-7-7-35,0 7 0,-5-5 34,0 3-44,0 4 0,-2-6 8,-3 7 1,-10-1-26,-9 1 1,1 3-178,-1-3 106,-1 4 1,-3 6-85,4 0 1,-4 4 0,5-2-205,0 1 365,2 2 0,0 5 0,-2-1 0</inkml:trace>
  <inkml:trace contextRef="#ctx0" brushRef="#br0" timeOffset="7029">10334 661 7144,'8'-8'-753,"5"2"911,-11 6 0,3 5-161,-10 0 56,3 6-13,-11-3 0,7 7 36,-4 0 0,-3-1-21,3 1 0,3 0-206,3-1 197,-5 1-1,8 0-82,-6-1 0,7-4 79,0 0 0,2-5-37,3 5 0,-2-7 16,7 2 1,1-3-20,9-2 1,-2-2 0,6-3 15,2-5-11,2-3 1,2-2-1,1 1-41,3-1 49,-3 0-2,11 1 5,-11-1 4,12 0 0,-12 7 12,3 3 0,-8 4 3,-1 1 0,-7 0-28,1 0 0,-9 1 9,-5 4 0,2 3 12,-2 7-12,-1 6 0,-5-3 16,-4 7 8,-3-7-20,0 9-22,-5-10 0,4 10 0,-5-4 0</inkml:trace>
  <inkml:trace contextRef="#ctx0" brushRef="#br0" timeOffset="7505">11054 603 7569,'23'0'-14,"0"-5"115,-3 0 83,-4-7-284,12 4 1,-5-11-82,6-1 0,0-8 156,1-1 1,-2-2 0,-4-7 21,-4 2 71,2-4 134,-5 9-131,4-12-13,-13 12 0,4 0-101,-7 7 0,-1 6 55,-4-2 0,-1 5-77,-4 5 0,-5 4 33,-9 6 0,1 2 56,-7 2 1,5 6-105,-4 10 1,-1 4 42,-4 11 0,5-1 18,-1 10 0,1-2 27,-6 12 0,1-5 0,-1 4 2,1-3 1,4 4 0,3-5 48,0-1-59,3-3 1,9-6-2,0 1 0,7-8-24,-2 3 1,3-11-3,2-4 0,2-6-74,3-4 0,5-5 90,9-10 0,-1-5-33,7-9 1,-1-4 21,6-6 0,-6-1 0,1 1 61,1-1-32,2 1 1,-6 4-10,-2 1 1,-2 8 0,-2-1 20,-1 6 0,3 8-28,-8-2 9,-4 3 1,6 4 4,-7 3 0,1 0-101,-1 9 94,-3-2 1,4 9-2,-6-6 1,2 4-313,3 1 315,-4-1 0,12 3 0,-4 0 0</inkml:trace>
  <inkml:trace contextRef="#ctx0" brushRef="#br0" timeOffset="8146">11730 617 7569,'10'0'-150,"0"0"0,0-1-233,5-4 1,1 2 510,3-7 1,-1 0-9,7-5 0,-2-4-57,1-1 1,2-6 210,-6 1-249,6-2 0,-10-8 36,4 1-21,-4 0 1,-6 4-10,0 1 0,-5 6 25,5 4 0,-7 2-123,2 3 58,-3 5 1,-9 3 15,-3 6 1,2 1 0,-3 6-117,-6 8 121,3-1 1,-13 21 9,8-1-99,-7 7 0,4 5 108,-2 3 1,-4-2-36,4 7 1,-4 0 4,-1 4 1,-3 3-1,0 1-3,-2 2 0,-6 6 1,6-2 1,0 1-76,4-5 0,3-1 75,2-9 1,-1-8 0,8-5-214,5-8 1,0-2-96,8-12 58,0 1 0,7-12 251,3-3 0,9-17 0,9-4 0,7-13 0</inkml:trace>
  <inkml:trace contextRef="#ctx0" brushRef="#br0" timeOffset="9520">12201 367 7528,'0'10'243,"0"0"-502,0-7 1,0 6 152,0-5 73,0-2 87,0 11 0,-5-10 1,-2 7-81,-1 2 20,5 1 75,-10 1-36,11 1 1,-9 0 15,6-1 1,-5 1-82,5 0 9,-6 0 1,9-6 49,-3 1-84,4 0 118,-6-2-23,5 5-108,-4-11 1,8 6-11,2-3 0,0-3 79,5 2 1,-4-2 0,5-2-44,2 0 30,1 0 0,1-2 12,1-2 0,0 0-3,-1-6 1,1 6 10,0-6 0,0 0-4,-1-5 0,1 1-5,0-1 0,-1 0 0,1 2 99,0 3-97,-1-3 60,-5 5 1,2-2-36,-6 0 76,6 7-53,-9-3 13,5 6-70,-7 0 0,0 6 0,0 4 38,0 3 1,0 2-48,0-1 38,0 1-40,-7 0 1,5 4 0,-2 1 0,2 0-38,2-6 0,0 1 51,0 0 0,0-5 1,0-1 1,2-5-46,2 1 1,5-4 38,5-1 1,3-6-10,2-4 18,-2-3 1,5-2-5,-2 0 1,-4 1-3,4-1 10,-4 0 0,1 1-3,2-1 1,-7 2-17,2 3 72,-2-3 1,2 6 13,1-2-61,0-4-4,-7 11 4,-1 2 0,-7 8 1,0 7-14,0-1 1,0 1 3,0 0 7,0 0 1,0-1 14,0 1-20,0-7 0,1-1 5,4-7-39,3 0 1,7-5 34,0 0 1,-1-7-87,1 3 81,0-4 0,-1-2-9,1 0 1,-2 5-7,-3 1 20,3 5 25,-5-2 0,0 7-34,-3 4 0,-3-1 13,-2 5 1,0 1-6,0 5 1,2 0 10,2-1-10,-2 1 62,5 0 0,-6-7-55,4-3 1,-3-4 8,11 6 0,-5-5 21,7 2 0,4-2-24,1-2 0,4-5 41,-4 0 1,0-1 0,-6 2-14,1 0 0,1-1 0,2 5 17,2 0-79,0 0 0,-11-2 70,1-3 1,0 4 86,5-4-114,-1 3 5,1-5 17,-7 6-51,-1-12 1,-7 5 61,0-7-97,6 7 1,-4-5 77,3 3-49,-4 3 6,-1-6 80,0 5-2,0 0 126,0 1-171,0 7 1,-4 12-28,-1 3 0,-7 2 2,2-2 0,-3-2 24,-1-3 1,4 3-1,0-3-92,-1 3 0,2 2 34,0-1 1,5 1 37,-1 0-11,4-1 1,1 1-7,0 0 1,0-5 7,0-1 0,6 0 3,4 0-4,3-2 81,2 0 0,5-6-76,-1 4 0,6-3 4,-6-2 1,7-5 0,-1-2 92,3-1 1,-4-3-173,1-9 0,4-1 26,5-4 0,6-7 1,-5 2 62,3-1-1,-5-6-41,1-3 0,-3 0 26,-2 0 1,-6 0-10,-3 5 1,-1 1 0,-2 5 13,-4-1 0,-2 2-12,4 4 1,-5 3 7,0 6 0,-7 0 0,3 2-14,1 3 29,-5 4-18,4 6 1,-6 2-24,0 2 1,0 5 19,0 5 1,-2 6 2,-2 0 1,0 4-64,-6-4 59,7 12 1,-10-7 1,10 11-8,-7-7-64,0 7 0,0 0 33,1 3 1,4 2-1,-3-7-14,1-1 1,-3-2 55,5-2 0,-1-1-66,1-3 95,3 2-73,-4-10-30,6 4 64,0-13 0,5-9 4,0-14 0,8-2 7,1-7 0,1-2 1,5-7-24,-4-1 1,0-7 75,4 2-65,-4-4 1,5 1-36,-6 3 0,2 1-6,2 4 0,-1 4-121,7 1 0,4 1-55,5 9 230,7-1 0,-3 5 0,6 1 0</inkml:trace>
  <inkml:trace contextRef="#ctx0" brushRef="#br0" timeOffset="9791">14112 559 6849,'0'14'-147,"0"1"0,0-5 1,0 0 257,0 1 1,0 2-78,0 2 1,-2-1 0,-3 1 0,4 0-66,-4 0 0,-2-6 0,2 1-299,2 2 330,1 1 0,2 1 0,0 1 0</inkml:trace>
  <inkml:trace contextRef="#ctx0" brushRef="#br0" timeOffset="10122">14435 632 7712,'8'0'-653,"5"7"0,-6-4 826,3 7-120,3-7 1,-10 3 143,7-6 1,-5-6 66,4-4-160,-5-3 1,4 0-75,-3 3 1,-4-3 9,4 3 0,-3-3 46,-2-1-64,0 5 0,-8 3-55,-7 6 0,0 0-25,-4 0 1,-2 2 41,1 2 0,-1 0-4,1 5 0,4 6 1,-2 5 31,6-2 1,1 3 1,6-1 0,0 4 95,5-4 0,0 4-80,0-4 0,2-1 0,4-4 84,9 0 0,1-2-196,9-3 0,-1 1 59,6-6-10,-1 0 1,1 0-104,-1 0 1,5 1 136,1-1 0,5-3 0,-2 4 0</inkml:trace>
  <inkml:trace contextRef="#ctx0" brushRef="#br0" timeOffset="10285">14450 0 7609,'-15'0'-279,"0"0"-324,1 0 302,-1 0 301,7 0 0,-5 13 0,5 3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1:54.0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309 450 7569,'0'21'-122,"-6"-5"1,3 11 65,-7-8 1,5 7 0,-5-1-25,-1 3 1,-2 1 11,-2 0 1,2-1 58,3-3 42,-3 2 1,6-9-72,-2 7 1,0-9 92,5-1 0,2 0-14,-11-14 1,5 4 12,-7-10-35,0-9 3,7-3-4,-5-11-156,5 6 167,-7-8-14,7-6 1,-5 5-1,5-3-359,0 3 161,-5 1 183,11 1 0,-11 6 0,5 2 0</inkml:trace>
  <inkml:trace contextRef="#ctx0" brushRef="#br0" timeOffset="703">339 670 7569,'14'0'0,"0"2"0,-5 3-389,4-3 0,-4 4 235,5-6 0,-4 0 0,0 0 115,1 0 0,7 0 96,2 0 0,4 0 118,-4 0-1,6-6-150,-10 4 1,12-11 23,-3 3 90,-4 4 0,0-12-101,-6 3 1,0-3-3,-1 3 0,-4-1 1,-2-2-17,-1-2 1,-2-4-3,-5 4 1,5 1-12,-1 4 0,0 5-23,-9 0 0,2 7 51,-7-2 0,-2 5-38,-7 5 1,2 5-9,-2 9-88,-4-2 106,7 11 1,-6-6 5,8 8 1,-1-6-27,0 1 0,5-6 19,1 6 0,5-7-51,-1 1 0,4-2 40,1-3-4,0 1 2,6 0 1,3-5 18,5-1 0,3-5 3,2 1 1,-1-4-2,7-1 0,-1-6 0,6-6 12,-1-6 1,0 0-20,1-6 0,-2-1 2,-4-4 1,4 0 0,-5-1-14,-1 1 1,0 4 12,-8 1 0,1 7-23,0 3 21,0 6-21,-1 8 1,-6 3 8,-3 7 1,-3 1-38,-2 14 1,0 1 18,0 8 1,0-3-4,0 3 0,-2-3 22,-3-1 1,4-6 0,-4-1-32,3-2 77,-4-1-76,4-5 78,-4-7 1,12-2-31,4-6 1,-2-6-15,2-4 2,0-10 0,6 2 5,4-6 0,-2 1-1,6-1 0,-4-4-29,4 3 0,-1 2 29,1-1 1,4 4-7,-3-4 0,-2 6 1,1 0 68,2 7 0,-5-1-6,-1 7 1,-4 0-50,-1 5 0,-2 7-16,-3 3 0,-4 4 1,-6 6 26,0 4 1,0-1-2,0 2 0,0-1-72,0 6 1,-1-3 59,-4-2 0,3 1-161,-3-6 0,4 4 28,1-4-406,-7-1 254,6-4 274,-6-7 0,7 5 0,0-5 0</inkml:trace>
  <inkml:trace contextRef="#ctx0" brushRef="#br0" timeOffset="1149">1794 127 7415,'7'-9'-460,"-6"3"236,6 6 275,-7 0 0,0 8 0,-2 5 64,-3 5 1,2 8-58,-7-1 0,2 9-24,-2 5 1,-3 0-3,3 5 1,2-1-58,-2 11 1,2-5 55,-2 5 1,-3-7-65,3 2 1,4 0-123,1-5 1,-2 2 104,3-12 1,-1-1-125,5-9 1,0-2-69,0-8 149,0-6 1,6-9-154,4-14 246,3-6 0,8-15 0,2-2 0</inkml:trace>
  <inkml:trace contextRef="#ctx0" brushRef="#br0" timeOffset="1328">2147 244 7569,'-8'0'-798,"1"7"633,7 1 0,-2 2 334,-2-1-68,-5 1 1,-5 0-181,-1 0 1,-6 0 63,-4 4 0,-3 1 1,-1 0-59,0-1 0,-1 1-14,1 0 1,-1-1-212,1 1 298,6 6 0,-5 2 0,6 7 0</inkml:trace>
  <inkml:trace contextRef="#ctx0" brushRef="#br0" timeOffset="1692">2088 876 7569,'15'-15'-998,"-2"1"780,-3-1 0,-2 0 1,-5 1 217,2-1 0,0 0 201,-5 1-61,0-1-11,0 0 0,-7 0-33,-3 1-105,-3 6 1,-1-4 20,-1 7 0,-1 0 0,-4 5-7,-4 0 0,2 0-7,3 0 0,-4 7 14,6 1-6,3 7 1,1-1-9,3 1 5,3 0 2,1 6-6,6-5 0,0 6 0,0-8 0,2 1 3,2 0-1,5-1-2,5 1 0,3-7 33,2-3 0,-1 2 38,7-2-28,-7 0 1,3-5-8,-6 0 1,-6-7 0,1-3-42,2-3 0,-6-2 25,-1 1 1,-3-1-105,-2 0 0,0 1 2,0-1 1,-2 0 55,-3 1 1,-5 4 26,-9 0 0,-4 7 0,-7-4 0</inkml:trace>
  <inkml:trace contextRef="#ctx0" brushRef="#br0" timeOffset="2387">2161 714 6794,'5'10'-775,"0"0"775,0-7 0,-5 10 108,0-3 0,0 3 0,0 2-55,0 0 0,0-1-20,0 1 30,0 0 0,0-1 0,0 1 22,0 0-42,0 0-50,7-7 0,-4 3 68,7-6-143,0 0 109,4-5 1,1-2 36,0-3-85,-1-3 1,6-13 43,0-3 1,4 1-113,-4-2 39,6 1 0,-8-1 3,6 1 1,-4 1 41,4-2 1,-6 4 0,2 8-5,-4 3 0,-6 4 64,0 6-61,-7 0 0,4 3 0,-7 5 15,0 7 0,0 9-7,0 1 1,0-2-1,0 0 4,0-2 1,0 3-23,0-4 1,5-1 135,-1-4 0,8-2 0,-2-3-69,3-5 0,1-3-85,1-2 1,0-2 0,1-3 85,4-5 0,-4-1-26,4 1 0,-4-3-79,-1 3 1,-5-1 0,-2-1-8,-2 2 72,-1 7-24,2-3-16,-6 6 1,7 0-50,-3 0 70,-3 6 1,6 1 0,-5 4 52,2-1 0,2 0-53,-2 4 1,-4-4 19,4 0 1,3-2-12,2 2 51,3 3 1,2-10-50,0 7 1,-1-7 0,1 2 4,0-3 0,0-2 38,-1 0 1,6-5-32,-1 0 1,1-5 5,-5 5 35,-1-6-62,1 3 1,1-2 6,4 0 0,-4 5 9,4-4 1,-4-1-3,-1-5 1,0 0-26,-1 1 1,-4-1 25,0 0 1,-7 1-11,2-1 5,-3-6 35,-2 4 1,-2-2-1,-3 9-74,-5 5 1,-4 3-3,-6 2 1,-3 2-203,-6 3 112,-1 3-8,1 7 26,6-1 1,0 1-315,4 0 288,2 0 0,1-1 134,6 1 0,1 0 0,-6-1 0</inkml:trace>
  <inkml:trace contextRef="#ctx0" brushRef="#br0" timeOffset="2690">3411 53 6982,'0'15'-648,"0"-1"530,0 1 0,-5 6 235,0 4 1,-5-1-93,5 6 1,-4-4-1,2 11-8,-1 4 1,3 0-88,-5 13 66,0-7 0,1 9-43,-1-7 0,5 5-4,-5-5 0,5-2 36,-5-8 15,7 4 0,-3-12 0,6 5 0</inkml:trace>
  <inkml:trace contextRef="#ctx0" brushRef="#br0" timeOffset="2911">3514 479 7569,'0'15'-781,"0"-5"668,0 0 0,0 1 0,0 7 48,0 2 0,-2 6 49,-3-2 0,2 4 0,-5 0-57,1-4 92,2 4-6,5-12 1,-5 10 0,1-6-233,0-2 219,3-2 0,1-1 0,0 0 0</inkml:trace>
  <inkml:trace contextRef="#ctx0" brushRef="#br0" timeOffset="3509">3734 626 6399,'0'8'-208,"0"-1"218,0-7 21,0 7 1,0-4-27,0 7 0,0-6-7,0 6 3,0 0 0,-1 5 25,-4-1-16,3 1-45,-4-7 29,6 5 0,6-9 1,4 4 7,3-2 1,2-1 46,-1-5 1,3 0-41,2 0 118,4 0 0,2 0-69,-1 0 0,-1-1-54,2-4 1,-3 1-1,-4-5 8,2-3 0,-5-6 17,-6-1 0,-5-1 0,2 4 164,1-4-158,-6 4 28,6-12 0,-7 10-29,0-6 0,-5 6 0,-1 0-68,-3 6 1,-5 1-53,-6 6 1,-6 0-1,3 7 82,0 3 0,0-1-104,4 11 1,1-3-104,-7 7 134,7-3 0,2 4 38,6 0 0,7 4-16,-2-4 1,-2 4 28,3-4 0,-1-1 14,5-4 1,6 0 0,4-2 4,3-3 0,7 1 24,-1-6 0,2 0 8,-1-5 1,-4 0 65,4 0 0,1-2-74,-1-3 0,-1 4 0,-4-4 42,0 3 0,0 2-13,-1 0 0,-4 8 0,-2 6 0,-1 3 1,3 10-18,-6-3 0,1 5 1,-5 6 125,0 4-124,0 3-513,0 9 519,-6-5-18,-2 4 1,-7-1-1,0 2-66,1 1 0,-3-6 35,-2-2 0,1 0-111,-7-5 1,1-3 124,-6-1-121,1-4 1,1-8 86,4-4 32,-4-9 0,10 1 0,-7-6 0,-1-1 0,-2-3 0,-1-1 0</inkml:trace>
  <inkml:trace contextRef="#ctx0" brushRef="#br0" timeOffset="3678">3690 68 7569,'7'-30'-1038,"-6"7"1074,-1 9-121,-8 14 0,-3 3 85,-4 7 0,4 6 0,-11 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1:59.3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0 7569,'0'9'-467,"0"-3"837,0 1-319,0 1 31,0 7 1,0-1 32,0 1 0,-2 0-1,-3-1-88,-3 8 37,-6 0 0,-1 3 63,0-1-171,0 7 100,-6 0 0,5 7-86,-4-4-21,-3-3 81,7 5 0,-5-6-113,6-1 134,0-6-84,1 5 1,-1-12 15,0 4 0,6-9 5,-1-1 1,5-7-2,-5 2 1,5-3 53,-5-2 0,7-7 1,-2-3 1,4-9 133,1-6 0,0-3-152,0-7 1,0-1-169,0-4-13,0-2 193,0 4-982,0 1 947,0 1 0,-7 7 0,-1-1 0</inkml:trace>
  <inkml:trace contextRef="#ctx0" brushRef="#br0" timeOffset="540">427 427 7569,'10'1'-39,"0"4"-31,0-3 162,4 4 1,-4-6-172,0 0-63,-7 0 334,10 0 10,-5-6 0,7-7-87,0-7 0,-2-6 17,-3 2 0,3-4 17,-4-2-123,5 1 49,0 0 1,-1-1-77,-3 1 96,3 6-20,-11-5 1,9 12-68,-6-4-11,0 4 1,-5 6-59,0 0-25,0 7 85,0-3-3,-7 6 1,-1 4 5,-6 1 0,-1 7-6,0-2 1,5 4-186,1 6 201,-1-4-15,-5 12 0,2-10-176,3 6 175,-3 1-42,5 4 0,0 6-5,3-1 1,-2 0-19,3-4 0,-3-1-8,2 0 1,3 1 32,-2-1 0,2-4-4,2-1 0,0-6 12,0 2-8,0-10-17,6 3 131,3-12-114,5 6 73,1-7 0,1 0 2,4 0 1,-2-7-1,6-3 0,-4-4 112,5-6 0,4-1-87,5-4 0,5-2 112,-4 2 1,4 2 24,-5-1-153,7 6 0,-5-8-34,3 6 1,-5 0 108,-9 6-234,3 6 0,-12-4-207,4 7 1,-4 0 104,-1 5 221,-1 0 0,1 13 0,0 4 0</inkml:trace>
  <inkml:trace contextRef="#ctx0" brushRef="#br0" timeOffset="960">1515 647 8393,'0'-8'-1176,"2"1"1176,2 7 0,5 0 0,5 0 0</inkml:trace>
  <inkml:trace contextRef="#ctx0" brushRef="#br0" timeOffset="1216">1971 574 7065,'-9'-2'-470,"4"-3"470,4 4 0,-6-6 0,-1 7 0</inkml:trace>
  <inkml:trace contextRef="#ctx0" brushRef="#br0" timeOffset="1384">2015 147 7569,'8'0'1105,"-2"0"-811,-6 0-1052,7-6 367,-5 4 391,4-4 0,-6 6 0,0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2:04.8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1 765 6620,'6'-10'247,"4"1"0,-2 4-131,2-5 1,0 5 78,4-5 1,1 5 209,0-5-227,-1 7 1,6-8-13,0 6 1,6-7-5,-2 3 0,11-4-168,4-2 0,2 5 95,-2 0 1,6 5-150,-5-4 1,2 5 42,-12-1 1,1 4-51,-12 1 0,-1 1 13,-8 4 1,-4 5 7,-6 10 0,-6-2-16,-4 6 0,-8 1-45,-1 4 1,-8 0 86,3 1 1,1-1-9,-1 1 1,4-3 1,-5-2 0,8-4-16,-3-6 1,5 0 41,5-1 0,-3 1 0,5 0 0</inkml:trace>
  <inkml:trace contextRef="#ctx0" brushRef="#br0" timeOffset="384">1103 1 7569,'0'15'-51,"0"-1"1,-2 6 157,-3-1 1,2 6 205,-7-5 1,5 6 99,-4-2-308,-1 10 0,-5-3-48,0 4 0,1-3-134,-1 3 1,0 1-63,1 3 1,-3 3 93,-2-2 1,2 2-414,-2 2 314,2 0 0,3-5-133,-1 1 1,0-6-565,1 5 841,5-6 0,-4 3 0,5-7 0</inkml:trace>
  <inkml:trace contextRef="#ctx0" brushRef="#br0" timeOffset="593">1441 251 7569,'-16'10'134,"-4"-1"-71,4 1 0,-12 3 211,3-3-115,-2 3 1,-4-5-362,-4 7 1,3-5 89,-7 0 0,4-2-65,-4 1 0,10 5 177,-6-5 0,8 4 0,-9 2 0</inkml:trace>
  <inkml:trace contextRef="#ctx0" brushRef="#br0" timeOffset="2161">1176 677 7569,'23'0'-567,"-3"0"286,-4-7 1,-1 4 169,0-7 1,4 2 253,1-2 0,1-1 455,-1 6-404,-4 0 1,10 0-15,-6 0 1,-1 1-93,-4 4 0,0 0-68,-1 0 1,1 0 89,0 0-134,-7 0 1,-1 6 100,-7 4 0,0 3-129,0 2 1,0-1 17,0 1 1,-5 5 37,0-1 1,-7 2-86,2-1 1,2-4 81,-1 4 1,5-4-86,-1-1 1,2-5 58,-2 0-212,4-1 217,-6 6 0,9-2 0,3-3 0,3-4 85,6-6 0,6 0-61,0 0 1,6 0 72,-2 0 1,4-1-53,1-4 1,1-5 80,-1-9 1,1 2-40,-1-2 1,-1-3-18,-4 3 0,4-6-6,-3 6 1,-4-1 7,-2 5 1,-2 1-49,-3-1 0,-5 5-20,-5 0-29,5 7 85,-8-3-46,6 6 1,-9 6 20,-3 4 1,2 0-114,-7 4 0,2-2 67,-2 7 1,-3-2-82,3-3 0,2 6 37,-2 0 1,5-1 44,-4-4 1,5 0-11,0-1 1,2-4-2,2 0 0,2-2 38,2 2 1,5-4-34,5-6 1,1 5 41,0 0 0,4-1-29,1-9 0,4 0 8,-4-10 0,6 4 101,-1-9 0,2 2 22,3-2 0,-6 2-32,1-6 0,-1 6-57,6-2 0,-1 4 31,0 1 1,-1 2-25,-3 4 1,-4-3-4,-6 7 0,-1 0 1,1 5-17,-7 0 1,4 2-55,-7 3 1,-1 3 61,-4 7 1,-4-1-125,-1 1 0,-7 1 62,2 4 1,2-4-118,-2 4 137,7-4 1,-5-1-18,3 0 10,3-7 0,-2-2-18,8-6 1,5 0 18,5 0 0,1-1 7,0-4 1,4-3 44,1-7 1,4 0-46,-4 1 1,1 4 80,-1 0 0,-4 2-71,4-2 1,-9-1 101,-1 6 1,-5 0-20,5 5 0,-5 0-22,4 0 0,-5 1-20,1 4 1,-2-1 22,2 5-47,-4 1 1,8 3 27,-5-3 0,0 1-116,6-6 0,-6 2 90,6-2 1,0-4-78,5 4 1,-1-3 74,1-2 0,0 0-2,0 0 1,-1 0 18,1 0 0,0-2 29,-1-3-36,1-3 1,0-5-10,-1 3 1,-4-1 4,0 6 1,-5-1 5,5 1 1,-5 3-71,4-3 26,-5 3 9,9 2 1,-7 2 14,4 3 0,3-3 0,-5 9 12,7-6 1,0 5-12,-1-5 0,1 1 13,0-1 1,0-3-11,-1 3 0,1-4 23,0-1 1,4 0 33,1 0 1,1 0 7,-1 0 0,-4-5 64,4 0 1,-4-4-101,-1 4 1,-1-7 158,1 3-136,0-5 1,-2 0-1,-3-1 0,-4 0 0,-6 1 1,0 4 1,0 0 1,0 5-20,0-5 0,-2 7-2,-2-2 1,-5 4-35,-5 1 1,-6 0 38,0 0 1,-6 1-104,2 4 0,-4 2 53,-1 2 0,-1 8-146,1-7 1,6 6 44,3-6 1,-1 3-91,2 1 1,4 1-213,5 0 225,7 0 0,-9-1 135,8 1 0,0-5-53,9 0 0,5-6 144,10 6 1,-2-6-78,6 0 1,4-2 144,1-2 0,4 0-94,-9 0 0,2 2 113,-1 3 1,1-4 23,-6 4 0,4 2-4,-4-2 0,1 6-42,-1-1 1,-4-2 1,4 2 0,-4 0-57,-1 4 1,-6 3 18,1 2 0,-7-2-63,2 2 1,-3 2 60,-2-1 1,-5 1-109,0-1 0,-6 1 30,1 4 0,-8 2 24,-2-2 0,-6 3-17,2 1 1,-11 0 9,-4 1 0,-3-6-86,-2 1 0,-5-7 91,0 1 0,0-9-112,5-5 0,6-3 99,4-2 1,8-4-135,1-5 0,12-3 80,-2-12 0,10-1 23,1-4 1,12-1 139,11 1 1,7-2-92,19-3 1,2 3 220,12-4 0,3 1-64,-3 5 0,1-4 33,-11 8 0,7-2-72,-3-3 1,6 1-18,5-1 1,-4 1-61,4 0 1,-5-1 2,-5 1 0,-5 1-115,-10 4 0,-3 2 84,-7 8 1,-4 1-107,-1 3 67,-6 3-7,3 7 0,-7 2 35,-5 3 0,-2 5-75,-7 9 1,0-1 32,0 7 0,0-2-4,0 1 1,-7 2-86,-2-6 1,-5 6 59,0-2 0,-1-2-285,0-3 0,-1-2 120,-4-3 1,2-1 224,-6-3 0,6 3 0,-3-5 0</inkml:trace>
  <inkml:trace contextRef="#ctx0" brushRef="#br0" timeOffset="2394">2602 221 7569,'-8'0'1948,"-5"0"-3235,5 0 915,0 0 568,1 0 1,7-1-394,0-4-296,0 3 493,0-4 0,7 6 0,1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2:24.1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1 765 6808,'14'0'823,"-2"-2"-499,2-3-254,-2-3 0,9-7 35,-6 1 1,1-1-13,4 0 1,1-6-4,4-4 0,4-2 21,0-3 0,2-6-88,9-3 0,0-8 67,9-2 1,-1 0-37,6 5 1,-7 0-8,2-1 0,-10 3-72,-5 3 0,-9 3-18,-5 6 0,-6 8 55,-4 2 1,-3 4-164,-7 1 1,-2 7 49,-3 3 0,-3 3-47,-7 2 0,-1 2 55,-4 3 0,2-2-33,-6 7 1,-1 5 88,-4 4 1,4 2 8,1-1 0,-1-2-1,-4 6 0,0 6 80,-1 4 0,1 0-37,-1-4 1,6 4-38,-1 0 1,3 12 0,-3-2 0,-1 4 9,6-4 0,1-2-43,4-3 1,-3-3-2,3-6 0,-3-3-89,9-2 69,2 3 32,1-12 1,7-1 66,4-10 1,3-4-63,7-1 1,6-8 49,4-7 0,1 1-39,-2-6 0,4-3 141,-3-1 0,2 1-66,3-2 0,-1 6 48,1-6 0,-3 7-69,-2-1 0,1 7 45,-6 3 69,-1 5-98,-4-2 0,-7 12-50,-3 4 1,-3 3 37,-2 2 0,0 1-37,0 4 0,0-4-2,0 4 0,0-4-7,0-1 1,0-1-138,0 1 152,0 0-14,0 0 1,6-2 4,4-4 0,3-2 16,2-7 0,-1 0-16,1 0 1,5-2 101,-1-3 1,1 2-90,-5-7 1,4 1 9,1-6 0,-6 5-11,-4 0 0,-2 5 12,2-4 1,-2 5-69,-3-1 73,-3 4-389,4 1 360,-6 6 6,7 2 0,-5 7 5,2 0 0,5-5-23,0-1 1,0 1 59,0 5 1,1-7-48,5-3 0,1 2 84,4-3 0,-2 1-48,6-5 1,1 0 64,4 0 0,6-1-25,-1-4 0,0-3 8,-5-7 0,1 3 73,-1-2 0,-6 2-103,-3-7 0,-4 1 47,-1-2 1,-2 2-31,-3-6 1,-4 6 15,-6-2 1,-6 5-29,-4 6 0,-5-4-79,-4 3 1,-4 3 52,-7 2 1,1 4-77,-1 1 1,6 0-116,-1 0 1,1 1 55,-5 4 0,6-1-242,3 5 1,4 1 127,1 5 1,0 4-97,1 1 1,6 0 53,3-6 0,-2 1 268,2 0 0,0-1 0,5 1 0</inkml:trace>
  <inkml:trace contextRef="#ctx0" brushRef="#br0" timeOffset="360">1338 559 7569,'15'-8'0,"0"1"-169,-1 7 243,-5 0-33,4 0 20,-12 0-181,6 0 211,-7 7-56,0 1 1,-5 7-103,0-1 1,-5 1 87,5 0 1,-5-1-96,6 1 0,-3 0 56,2-1 1,4-4-150,-4 0 157,3 0 1,9-2 0,2-3 1,4-3 40,2-2 1,5 0-36,-1 0 1,6 0 74,-6 0 1,6-7-68,-6-3 0,3 2 54,-3-2 1,3 2-40,2-2 1,4-3 51,-4 3 0,-1 4-60,2 1 0,-2-2-4,1 3 1,2-1-37,-6 5 0,-1 5 50,-4-1 0,0 8-127,-1-2 1,-5-2 67,-4 2 1,-4-1-59,-1 6 0,0 0 45,0 0 1,0-1 49,0 1 0,-6 0 0,-3-1 0</inkml:trace>
  <inkml:trace contextRef="#ctx0" brushRef="#br0" timeOffset="1172">2235 441 7569,'15'-14'0,"-1"4"-103,1 0 1,5-5-154,-1-4 0,7-7 524,-1 1 1,1-1-26,-2 1 0,3-7-228,-8 2 1,2 3 45,-1 2 0,-9 2-130,4-1 1,-5 2 98,0 8 1,-4 4-74,-6 0 64,0 7 0,-6-4-88,-4 7 1,-3 2-1,-2 3 1,1-2 62,-1 7 0,-5 5-13,1 4 0,-6 7 15,6-1 0,-8 3 1,3 1 1,-2 7 0,1 3 0,-3 0 0,4 5 0,1-3 0,-1 8 0,4-3 0,-4-2 0,6-1-31,-2-4 1,2 2 27,-2-7 1,9-5-113,-4-4 1,5-7 91,1 1-49,2-9 0,9-3 38,3-7 1,4-2 75,11-3 0,1-8-29,4-6 1,3-3 94,-4 3 1,4 1-70,1-7 1,1 7-33,-1-1 1,0 2 101,1 3 0,-1 4-73,1 0 0,-3 7 56,-2-2 0,1 3-46,-6 2 0,1 0 9,-2 0 0,-2 7-23,2 3 0,-2 1-10,-3-1 0,-1 3-80,-3-3 1,3-2 59,-3 2 0,3-5-154,2 4 0,-5-4 48,-1 5 0,0-5-620,0 5 724,-2-7 0,0 10 0,1-5 0</inkml:trace>
  <inkml:trace contextRef="#ctx0" brushRef="#br0" timeOffset="2404">3705 868 7569,'-15'0'-54,"0"0"46,1 0 1,-1-5 225,0 0 0,1-7 228,-1 2 0,2-3-387,3-1-46,4-8 1,1 6 62,0-3 1,0-4 63,5-2 0,1-3-159,4-1 0,5 0 93,10-1 0,1-6-269,4-3 0,4 3 117,0 2 1,-3 3-431,9 1 0,-9 6 62,3-1 0,1 7-454,-6-1 900,-3 9 0,7-10 0,-5 4 0</inkml:trace>
  <inkml:trace contextRef="#ctx0" brushRef="#br0" timeOffset="3781">4352 647 7569,'14'0'57,"1"0"29,0 0 1,-4 0-25,4 0-17,-4 0 1,12-2 61,-3-3 0,1-3-50,3-6 0,4-8-56,-3-2 1,2-6 83,3-4 1,1 2-65,3-8 1,-1 6 92,6-5 0,-5 5-115,6-6 0,-8 6 97,3-5 1,-6 11-129,-5-1 0,-2 4-84,-8 1 0,-5 2-7,-5 8-69,-2-1 1,-4 7 51,-2 3 1,-5 3 21,-5 2 0,-1 2 23,0 3 1,-4 3 5,-1 7 1,-4 6 19,4 3 0,-5-1 41,6 2 1,-6 1-15,6 8 0,-6-3 13,6 4 0,-1-3 82,5 3 0,1-4-88,-1 3 1,0-3 35,1-2 1,1-1-28,3-3 1,2-4-188,3-6 151,3-1 27,-5-6 1,9-1 22,3-7 0,5-7 0,9-2 1,-1-4 54,7-2 0,-1 0-76,6 0 0,1 1 162,3-1 0,-1 5-78,6 0 1,-1 7 113,1-2 0,3 4-84,-3 1 0,-3 0 55,-1 0 0,-9 0-59,-2 0 1,-11 0-12,2 0 0,-5 1-110,0 4 1,-4-2 100,-6 7 0,0-5-70,0 5 0,-6-7 49,-4 2 0,2 2-110,-2-2 1,0-1 87,-5-4 1,1 5-110,-1 0 0,0 0 0,1-5 1,-6 0 49,0 0 1,1 5-66,4 0 1,0 0 47,1-5 5,-1 6 0,2-2 16,3 5 0,4-4 7,6 5 1,0-5 22,0 5 1,1-5 6,4 5 1,2-1-4,2 6 0,9 0 78,-3-1 0,3-1 61,-3-3 1,4 2-81,1-7 0,1 4 59,-1-4 0,-4 0-48,4-5 1,-4 0-20,-1 0 1,4 0-3,1 0 0,1 0 3,-1 0 1,-2-5 25,6 0 0,-4-6-16,4 1 0,-4 2-32,4-2 1,-4 0 18,5-4 0,-8-3 33,3-2 1,-4 2-31,-1-2 0,0 3-45,0 1-13,-7 0 1,-2 0-11,-6 1 1,-1 6-10,-4 3 0,-3 3 50,-7 2 1,-6 0-137,-4 0 1,2 0 65,-1 0 0,4 7-52,-4 2 0,6 4 36,-2 2 1,4 0 22,1 0 0,5-1 29,0 1 0,7 0 6,-2-1 0,4-4 50,1 0 0,6-2-68,4 2 1,5-2 60,4-3 0,-1-3-41,7 2 1,-1-2 137,6-2 1,4 0-73,0 0 0,-1 0-5,-9 0 0,4-5-34,-3 0 1,-4-4 0,-2 4 0,3-5-22,-3 5 1,1-5-7,-5 5 1,-6-6-136,1 1 117,0 3 1,0-4-138,0 6 128,-7 0-16,3-1 1,-4 4-14,3-3 26,-3 4 0,4 2 1,-6 4 1,0-2 1,0 7 1,0-5 22,0 5 1,0-5-17,0 5 1,5-6 28,0 6 0,1-2-49,-1 2 50,4 3 0,5-9-23,1 5 1,0-5 54,-1 0 1,6-2 45,-1-2 1,8-5-50,-3 0 1,4-6 86,1 1 1,-4-3-61,-1-2 0,1 1 100,4-1 0,-1 2-67,-4 3 0,-2-1 87,-8 6-41,1 0 22,-7 5-191,-1 0 1,-9 6 57,-3 4 0,-5 3-71,-9 2 0,3 1 45,-4 4 1,-3 1-77,-1 4 0,-3 2 49,3-2 1,-4 1-60,4-2 0,-4 9 3,-2-3 1,3 2-43,2-2 0,-3-1 63,4 0 1,1 6-10,-1-1 0,4-1-173,-4-9 1,10 2 55,0-6 0,2-1 188,-2-4 0,5 0 0,3 0 0</inkml:trace>
  <inkml:trace contextRef="#ctx0" brushRef="#br0" timeOffset="4072">6409 985 7569,'7'-8'-115,"1"-7"181,7 1 0,1-3 43,4-7 1,1-2 85,4-9 0,6-2 45,-7-7 0,12-2-82,-7-3 1,2 2-74,-6-7 0,-2 0-300,-4-5 1,-9 2 179,0 3 0,-7-2-557,-3 7 0,-13 2 592,-6 8 0,-14-4 0,-5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9:02.9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617 868 7569,'-6'14'-127,"4"-5"0,-6-3 1142,3-6-675,4 0 1,-6-2-150,7-2 0,-5-5-74,0-5 1,0-3 63,5-2 0,0 1-21,0-7 1,5 1 6,0-6 0,7 1-92,-3 0 1,0-1 90,0 1 1,1-2-187,5-4 0,1 4 32,4-3 1,-6 1-216,1-1 0,3 3-328,-8-3 0,10 3 293,-11 1 1,8 6-398,-8-1 0,5 7 261,0-1 0,-4 3-341,0 1 715,-7 7 0,10-5 0,-5 4 0</inkml:trace>
  <inkml:trace contextRef="#ctx0" brushRef="#br0" timeOffset="248">1220 147 7569,'8'0'268,"5"0"0,-13 0 140,0 0 0,-8-1-64,-11-4 1,1 3-151,-7-3 1,-6 4 22,-8 1 1,-8 0-12,-2 0 1,-9 0-174,0 0 1,-6 1 99,-5 4 0,6 3-371,9 7 1,-2 0 152,7 0 1,-5 1-798,5 3 0,0-2 882,5 2 0,-6 4 0,-3 0 0</inkml:trace>
  <inkml:trace contextRef="#ctx0" brushRef="#br0" timeOffset="601">897 912 7636,'0'8'369,"-2"-2"-341,-3-6 0,-5 0 385,-9 0 1,-6 0-103,-9 0 1,1 0-27,-6 0 0,-5 0-113,-5 0 1,5 0-78,5 0 0,-5 2 3,-5 3 1,-2-2-145,2 7 0,3 0-209,-3 5 1,4-1 175,0 1 1,6-5-487,0 0 0,13-6 287,1 6 0,7-6-902,4 0 1180,6-2 0,1 5 0,7 1 0</inkml:trace>
  <inkml:trace contextRef="#ctx0" brushRef="#br0" timeOffset="1466">1147 779 7359,'9'0'100,"1"0"0,-5-4 104,5-1 1,0-7-96,4 2 1,3-3-139,2-1 0,-1-1 142,7 0 1,-6 5-131,6 1 0,-5-1 66,4-5-22,-6 7 0,5 0-23,-4 3 1,-2 3 64,2-3 1,-7 4-91,-2 1 0,-7 6 90,2 4 1,-4-2-90,-1 2 0,0 2 71,0 7 0,-11-3-170,-4 4 1,-3 1 49,4-1 1,-6-1-49,0-4 1,1 0 21,4 0 0,0 4 69,1 1 1,4-1 29,0-4 1,7 0-69,-2-1 161,3 1 1,9 0-71,3 0 1,9-7 79,6-3 1,3-4-58,1-1 0,0 0 101,1 0 1,-3-1-66,-2-4 1,3 1-32,-4-5 1,2-1-34,-1-5 1,1 0 37,-6 1 0,4-6-13,-4 1 1,1-1 3,-1 5 0,-4 1-71,3-1 1,-2 0 35,-3 0 0,1 2-2,0 4 0,-5 0-93,-1 5 123,-5 2-9,2-5 1,-6 9-2,0 3-257,0-3 146,0 11-20,0-5 0,-1 6 46,-4 1 1,1-5-9,-5 0 0,5 0 21,0 4 1,-3 1-46,2 0 37,-6-1 0,4 1 6,-3 0 1,4-1 34,6 1 0,0 0-65,0 0 30,0-1 30,0 1 1,1-2-1,4-3 0,5-4 43,10-6 0,-2-5-53,6 1 1,1-8 28,4 2 0,-3-4-19,4-6 0,-4 4 90,8-4 1,-3-1-80,-2 1 1,6 1 125,-1 4 1,2 2-25,-2 3 1,-3-1-22,4 6 0,-9-2-71,-2 2 1,-4 4 31,4-4 1,-6 5-38,2 5 1,-4-2 37,-1 7 1,-2 0-108,-3 4 1,-4 1 51,-6 0 1,0-1-136,0 1 0,-1 0-134,-4-1 1,-8 1-156,-7 0 1,1 0 434,4-1 0,-6 1 0,-2 0 0</inkml:trace>
  <inkml:trace contextRef="#ctx0" brushRef="#br0" timeOffset="1725">1852 280 7569,'-1'10'381,"-4"-1"610,3-5-265,-5 2-1082,7-6 356,-6 0 0,4 0 0,-4 0 0</inkml:trace>
  <inkml:trace contextRef="#ctx0" brushRef="#br0" timeOffset="3754">3792 985 7569,'9'0'-726,"-3"0"0,-4 0 1625,3 0-291,-4 0 27,6 0-370,-20 0 1,8 0-73,-10 0 0,-1 0-186,-4 0 0,-6 0 79,2 0 1,-4 0-93,-2 0 0,-1 0 115,-3 0 1,3 2-472,-3 3 0,0-4 186,4 4 0,-3-3-920,9-2 1096,3 0 0,-1 0 0,8 0 0</inkml:trace>
  <inkml:trace contextRef="#ctx0" brushRef="#br0" timeOffset="3969">3763 721 7569,'0'8'524,"-6"-2"-271,-4-6 0,-3 0 83,-2 0 0,-1 0-326,-4 0 1,-4 5 92,-11 0 0,3 0-239,-8-5 1,6 0 92,-5 0 0,5 5-459,-6 0 0,9 0 502,2-5 0,0 0 0,6 0 0</inkml:trace>
  <inkml:trace contextRef="#ctx0" brushRef="#br0" timeOffset="18094">4954 1015 8508,'0'-15'272,"0"0"0,5 1-140,-1-1 1,1-1-2,-5-4 0,2 4-135,3-4 0,-3-3-78,2-1 0,3-1 119,-2-4 1,6 3-167,-1-9 1,-2 4 61,2 2 0,-5 0-244,5-1 0,-7 2 123,2 4 0,-2-2-132,2 6 0,-3 1-367,3 4 687,-4 0 0,-1 0 0,0 1 0</inkml:trace>
  <inkml:trace contextRef="#ctx0" brushRef="#br0" timeOffset="18353">5351 441 7744,'8'0'1125,"-3"0"-894,-10 0 1,-5-1-125,-10-4 1,-3 3 58,-6-3 0,-5-1-91,-1 1 0,-7 0 83,-2 5 1,1 0-208,-1 0 0,2 0-87,8 0 1,-7 5-142,2 0 0,-4 5-280,-1-5 0,0 4 268,0-4 1,5 5-165,-1-5 1,8 5 452,-3-5 0,4 6 0,2-3 0</inkml:trace>
  <inkml:trace contextRef="#ctx0" brushRef="#br0" timeOffset="18711">5130 1029 7569,'8'0'-688,"-1"0"1585,-7 0 0,-12 0-683,-2 0 1,-6 0 52,0 0 1,-2 0-107,-8 0 1,-1 0-57,-3 0 0,3-5 54,-3 1 0,-4-1-180,-1 5 0,1 0 77,-1 0 0,0 0-272,-5 0 0,5 1-85,-1 4 1,8-3-226,-3 3 0,4-2 9,2 2 1,4-3 516,1 2 0,6 5 0,-3-1 0</inkml:trace>
  <inkml:trace contextRef="#ctx0" brushRef="#br0" timeOffset="19920">5439 1206 7569,'8'0'230,"5"0"1,-10 0 44,7 0 0,0-7-177,5-3 0,-2-4 53,-4-6 0,4-3-149,-3-6 1,3-2 58,2-3 0,0-4-16,-1-6 1,0-5-24,-5 0 0,3-5-127,-7 5 0,0-5 18,-5 5 1,0 0-141,0 5 0,-9 2-302,-5 2 0,-3-2 249,-7 3 0,-1 1 280,-4-1 0,-7 6 0,-2-3 0</inkml:trace>
  <inkml:trace contextRef="#ctx0" brushRef="#br0" timeOffset="20397">4336 1206 7049,'-9'0'-227,"-1"0"1,5-2 183,-5-3 577,0-3 1,-4-7-181,-1 1 1,5-6-191,0 0 1,2-4-163,-2 4 0,4-7 94,6-3 0,0-6-144,0-8 1,6-11 55,4-4 0,11-5-146,9 0 0,2-4-265,12-11 1,-3-2 286,-16 37 1,-1 0 0,22-43-132,-2 4 247,0 3 0,0 13 0,0 1 0</inkml:trace>
  <inkml:trace contextRef="#ctx0" brushRef="#br0" timeOffset="21131">6115 1103 7569,'8'-7'393,"0"4"6,-3-7 0,-2 0-194,7-4 0,-5-3-22,5-2 1,0 1-86,4-7 0,-4 1 57,0-6 1,0-1-90,5-3 1,4-3 106,1-8 1,6 1-177,-2 0 0,-1 0-4,2 0 0,-1-2-79,6-3 1,-9 5-270,-6 0 1,-2 2 194,-9 7 0,1 8-101,-5 7 0,-13 5 99,-6 6 1,-14 2-380,-6 7 1,-4 11-40,-1 4 580,7 10 0,-6-2 0,6 6 0</inkml:trace>
  <inkml:trace contextRef="#ctx0" brushRef="#br0" timeOffset="21413">6453 765 7569,'-15'0'0,"1"0"0,-1 0 213,0 0-118,0 0 0,-1 0 0,-2-2 305,-1-3 0,-6 2-151,5-7 1,-4 2-193,4-2 1,-4-1-217,4 6 0,-4-5 134,4 5 1,-6 0-580,2 5 1,1 0 603,-2 0 0,7-6 0,-3-2 0</inkml:trace>
  <inkml:trace contextRef="#ctx0" brushRef="#br0" timeOffset="22030">6659 1191 7955,'-8'8'784,"1"5"-706,7-11 51,7 11 1,1-6-213,6 2 1,3-1 41,2-3 0,-2-1 11,2 5 1,-1-4 35,2 5 0,-4-7 44,4 2 1,1-3-64,-1-2 1,4 0 59,-4 0 1,4-5 37,-4 0 1,1-6-26,-1 1 1,-4 2-20,4-2 0,-9 0 14,-1-5 0,-5 6 40,5-1-156,-7 0 0,3-5 105,-6 1 0,-6 4-122,-4 0 1,-3 5 65,-2-5 0,-1 5-63,-4-4 1,4 4 41,-4-5 0,4 5-88,1-5 1,1 5 79,-1-4 0,7 4-5,3-5 1,3 5 62,2-5 0,0 0-53,0-4 1,7-3 108,3-2 1,4 1-93,6-7 0,1 6 149,4-6 1,-3 2-75,-2-1 0,-4-2 118,4 6 1,-5 0-25,-5 6 1,-4-1-32,-6 0-131,0 1 0,-8 1 89,-7 3 0,-1 3-376,-9 7 0,1 0 146,-6 0 0,3 0-593,2 0 0,-1 0 746,6 0 0,1 7 0,4 1 0</inkml:trace>
  <inkml:trace contextRef="#ctx0" brushRef="#br0" timeOffset="22398">8158 956 7218,'-15'0'296,"1"0"0,-6 0-69,0 0 0,-6 0-139,2 0 1,-4 2-158,-1 2 1,-2-2 95,-4 3 0,4 1-179,-3-1 0,1 0 80,-1-5 1,3 5-790,-3 0 861,3 0 0,1 2 0,1 1 0</inkml:trace>
  <inkml:trace contextRef="#ctx0" brushRef="#br0" timeOffset="22646">7820 1279 7569,'8'0'-170,"5"0"0,-11-1 1,4-4 532,1-5 0,-5 0-198,2-5 1,3 2-29,-2-11 1,5-2-35,-5-9 1,4-2 44,-4-7 1,2 0-193,-2 0 0,-4-5 56,4 0 1,-3 0-399,-2 4 1,0 8 385,0 3 0,0-4 0,0 1 0</inkml:trace>
  <inkml:trace contextRef="#ctx0" brushRef="#br0" timeOffset="23916">8834 971 9084,'0'-9'424,"5"1"-345,0 3 0,5 2 28,-5-7 0,6 7-93,-1-2 1,3-3-38,2-2 1,1-3 80,4-2 1,-2 6-100,6-1 0,-4 0 69,4-5 0,-4 5-68,4 1 0,-1 5 46,2 0 0,1 2-50,-7 2 0,1 0 54,-5 0 1,-1 0-3,1 0 1,-2 6 2,-3 4 0,1-2 0,-6 2 1,0 0-27,-5 5 1,0 4 26,0 1 0,-1-1-29,-4-4 1,1 5 25,-5-1 1,-1 3-112,-5-3 0,0-2 70,1 2 0,-1-3-6,0-1 0,6 0 9,-1 0 0,2-1 5,-2 1 0,2 0-59,3-1 54,3 1 0,-4 0-107,6-1 1,6-4 99,4 0 0,3-7-310,2 2 0,4 2-37,1-2 0,4 0-550,-4-5 933,6-7 0,-3 5 0,6-4 0</inkml:trace>
  <inkml:trace contextRef="#ctx0" brushRef="#br0" timeOffset="24206">9760 1265 7569,'8'0'-589,"4"-2"985,-7-3 0,5-3-204,-6-7 0,3 0-50,-2 1 1,-3-7-169,2-4 1,0-3 39,1-1 1,-4-2-138,4-3 0,-3 1 82,-2-6 1,-3 6-130,-7-1 1,-7-1 169,-12 6 0,-7-4 0,-2 10 0</inkml:trace>
  <inkml:trace contextRef="#ctx0" brushRef="#br0" timeOffset="24650">8614 1235 7569,'-8'0'-452,"-5"0"374,3 0 1,2-1 0,-2-3-87,-2-1 840,-1-6 1,-1 3-235,-1-7 0,7-1-221,3-4 0,3 2-222,2-6 0,2-2 106,3-9 1,4-2-130,11-7 0,-2-5 50,7 0 0,-3-5-278,3 5 0,1-4 160,-6 9 0,-1-3-529,-4 8 621,6 3 0,2 0 0,6 7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2:28.9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1749 6768,'-10'9'39,"0"-5"161,-1-2 0,-4-2 232,-4 0 1,1 0-147,-7 0 1,1 0-162,-6 0-91,-6 0 0,5 0 0,-3 0-228,3 0 1,2 0-210,-1 0 0,6 0 224,-1 0 1,7 0 178,-1 0 0,2-6 0,3-3 0</inkml:trace>
  <inkml:trace contextRef="#ctx0" brushRef="#br0" timeOffset="198">427 1470 7569,'0'8'-222,"0"-1"123,-7-7 25,6 0 0,-12 0 670,3 0 0,0 0-205,-5 0 0,2 0-238,-11 0 0,4 0-29,-4 0 1,-1 0-363,-4 0 0,1 0 48,4 0 1,-4 0-244,3 0 433,4 0 0,-7 0 0,5 0 0</inkml:trace>
  <inkml:trace contextRef="#ctx0" brushRef="#br0" timeOffset="1483">3073 1823 7569,'0'8'-247,"-7"5"341,6-11 70,-12 4 1,4-6 7,-5 0 1,-1 5-100,0 0 0,-6 0 93,-3-5 0,-4 0-37,-2 0 0,-1 0-33,-3 0-30,-4 0 0,-7-2 0,-3-1-6,-1-2 1,0 0 30,5 5 1,0-1-160,0-4 54,7 3 0,-4-4 0,5 4-109,-2-3 0,4 2 38,-5-7 1,6 2-41,-1-2 0,4-3 4,6 3 96,3-3-2,-1-2 1,11-4-51,-4-1 55,10 1-10,-1 4 1,6 0 120,0 1-113,0-1 10,6 0 0,9-4 140,10-1 9,-4 0-128,7 6 0,-1-1 127,8 0 1,4 1 192,-5-1-301,7 7 0,-10-5 32,3 3 79,-3 3-92,-1-6 11,-1 12 0,-6-8 150,-3 5-115,-4 2 65,-1-5-193,-7 7 1,-8 0 16,-10 0 65,-10 0-45,-2 0 1,-8 5 0,-1 0-1,-2-2 1,-1-1 1,-7-2-63,2 0 0,-3 0-87,-2 0 1,6 0-1,4-2-396,3-2 436,1-5 1,7 0 214,4-1 1,-1 0-79,5-5 0,-1 1-86,11-1 0,-5 5 31,6 0 1,-1 0-72,5-4 45,0-1 69,0 0 0,6 2 1,4 2-1,5 1 8,4-1 1,-1-2 299,7-2-179,6 0-75,0-6 0,11 5 349,-3-4-177,4 4-95,1 1 1,5-6 157,0-4-14,13-3-303,-1 6 0,14-8 67,3 1 0,-4 6 140,-1-2-281,-6 7 1,-16 10 0,-7 3 31,-8 4 1,-12 1-279,-4 0-818,-4 0 528,-8 6 386,-1 2 0,-9 7 290,-3 0 1,-9 6-1,-9 2 1</inkml:trace>
  <inkml:trace contextRef="#ctx0" brushRef="#br0" timeOffset="3960">3602 1823 7102,'8'6'370,"5"-4"1,-5 3-282,7-10 0,-5-1 20,0-4-37,-1-3-18,6 5 0,5-12 112,-1 0 1,9-6-89,2 2 0,1-6 86,8-4 1,0-4-74,5-6 1,-2 0 0,-1 0 28,-1 0 1,-1 0-114,5 0 1,-12 3 56,-2-3 0,-11 10-169,1-6 0,-4 8 65,-1 2 0,-7 7-424,-3 4 207,-3 3 0,-4 2 133,-3 5 1,2 7 33,-7 7 1,0 8-1,-4 2 1,-1 1 9,0 9 1,1-1 99,-1 5 0,0 1-73,1-1 1,-6 1 0,0 1 93,2 3 0,7-3 9,1 3 0,0-1-38,-4 1 1,-1-3-54,0 4 0,5-4 23,1-2 1,0-4-97,0-1 0,-3-6 81,7 2 1,-4-4-65,4-1 78,0-7 1,6-2-22,4-6 0,8-1 111,7-4 1,4-3-22,-4-7 0,6-1 68,-1-4 0,2 4-111,3-4 1,-2 4 122,-4 1 0,4 2 54,-4 3 0,4-1-133,2 6 0,-6-2 53,0 2-51,1 4 1,-2-6 91,-4 7 15,-2 0-62,-3 7-23,-5-6-17,-3 12 1,-6-9 20,0 6 1,0-6 41,0 6-41,-6-7-50,-3 11 1,-5-11 28,-1 7 0,0-5-429,1 4 0,-1-4 139,0 5 0,5-7 8,1 2 209,-1 3-174,2-6 1,-4 6 19,7-3 122,-6-3 1,9 6-55,-3-3 93,4-4-8,1 12 0,0-4 59,0 5 1,5-4-52,0 0 0,4 0 65,-4 4 0,7-4-48,-2 0 0,3-2 0,3 2 173,4-5 1,-3-3-33,8-2 0,-7 0-53,2 0 0,2 0-68,3 0 1,3-7 28,1-3 0,0-3-78,1-2 79,-1 1-20,1-1 1,-3-1 9,-2-4 1,1 4 2,-6-4 0,-1 2-13,-4-1 1,-7 7-25,-3-3-133,-3 4 35,-2-4-17,0 7 1,-2 2 0,-3 6-8,-5 0 1,-3 0 50,-1 0 0,-6 1-8,0 4 0,1 2 15,4 2 0,0 5 7,1-5 1,-1 4 3,0 2 1,5 0-1,1 0 1,5-1-1,0 1 3,2 0-20,2-1 156,0 1-122,6 0 0,3-5 56,5-1 0,6-5-57,-1 0 0,3-2 138,-3-2-123,-2 0 0,9 0 38,-7 0 0,1 0 56,-5 0-52,6-6 1,-5-1-21,4-3 1,-4-3-17,-1 3 0,-5 2 18,-1-2 0,-4 6-46,5-6-66,-7 6-21,4-9 117,-7 12-156,0-6 0,0 19 121,0 2 0,0 4 51,0-3 0,2-5-17,2 0 0,0-5 8,6 4 0,-1-5 74,6 0 1,-4 3-66,4-2 1,2 0 0,9-5 110,-2 0 1,1-2-91,4-3 0,0-3 7,1-7 0,-6 1 27,1-1 1,-7 5-26,1 0 0,3 1-8,-3-6 1,1 0 0,-5 1 1,-1 0-29,1 5 1,-7 0 33,-3 5 27,-3 2-142,-2-5 52,0 20 1,-7-3 0,-3 10 12,-3-4 1,-3 1-55,-4 2 62,4-3 0,-17 12-45,4-3 39,-4 3 1,-1 6-39,0 0 0,-6 0 7,6-4 0,0 4 0,6 0-57,4-1 0,-3-2 21,8-1 0,-1-1-109,6 0 1,0-4 25,5-1 1,-3-6-472,7 2 132,0-4 490,5-8 0,0 5 0,0-4 0</inkml:trace>
  <inkml:trace contextRef="#ctx0" brushRef="#br0" timeOffset="4709">5983 1882 6666,'0'8'-54,"0"-2"517,0-6 1,-6 0-234,-4 0-146,-3 0-30,-2 0 1,0 0 22,1 0 1,-1 0-45,0 0 0,-4 0 0,-1 0 52,2 0 1,2 0-174,1 0 111,0 0-19,1 0 0,-1 0-42,0 0 0,6-1-64,-1-4 1,6 2 118,0-7 0,-3 5-133,2-5 1,0 5 95,5-5 0,0 1 14,0-6 1,7 5 26,3 0 0,-2 1-36,2-6 1,-1 0 0,6-1 82,0-4 1,1 2-52,4-6 1,-4-1 8,4-4 1,1-1 19,-2 1-28,1 0-13,-5-7 0,-1 10 0,1-4-5,0 2 1,-1 6-101,1-3 0,-2 7 114,-3-2-91,3-2 1,-11 5 0,4-1-107,1 7 22,-6-2 87,13 5 0,-13-2 22,4 0 1,-2 7-19,2-2 1,-2-2 31,7 2 44,-6 1 1,4 4 82,-3 0 0,-2 0-51,7 0 106,-1 6 1,6-4-42,0 3-38,0 3 0,4-7-33,1 4 0,4-3-32,-4-2 0,4 0 72,-4 0-151,6 0 0,-10 0-165,4 0 1,-4 0-542,-1 0 785,0 0 0,-1 6 0,1 3 0</inkml:trace>
  <inkml:trace contextRef="#ctx0" brushRef="#br0" timeOffset="5182">6674 1808 7477,'0'8'112,"0"-1"0,-6-5-103,-4 2 73,-3-2 0,-2 5-130,0-7 118,1 0 0,-1 0 1,0 0-54,0 0 0,1 0-17,-1 0 1,5-2 38,0-3 0,6-1-44,-6-4 1,6-5 0,0 2-13,2-5 0,4-6-111,2 4 0,5-6-56,5 1 0,1-2-71,0-3 0,1 2-370,4 4 428,-4-4 0,5 10 197,-6-6 0,0 6 0,-1-4 0</inkml:trace>
  <inkml:trace contextRef="#ctx0" brushRef="#br0" timeOffset="5362">6777 1206 7614,'8'8'-528,"-1"5"-157,-7-12 685,0 6 0,-7-1 0,-1 3 0</inkml:trace>
  <inkml:trace contextRef="#ctx0" brushRef="#br0" timeOffset="6072">6821 1999 7501,'8'0'4,"5"0"271,-11 0 0,11 0-221,-5 0 204,7-6-155,0 4 0,-1-4 0,3 6 121,2 0 1,-2-5-144,2 0 0,4 0 39,1 5 1,4 0-59,2 0 1,-6 0-1,1 0-12,1 0 0,-3 0 58,1 0-290,-6-7 115,3 6-65,-6-6 0,0 7 126,-1 0-255,-5 0-90,-3 0 79,-6-6 195,0 4 17,0-4-29,0-1 163,0 5-159,0-4 150,0-1 0,0 4 1,0-7 0,2 5-69,3-4 3,-4-1 1,7-5 106,-3 0-97,-3 1-7,5-1 0,-3-1 3,1-4 1,5 4-5,-5-4 1,6-3 0,-1-1 12,3-4 1,2-1-7,0-1 0,-1 1 62,1-1 1,0-4-52,0 0-12,-1-1 1,1 6-20,0 0 25,-1 6-56,-6 2 0,4 6-4,-7 0 0,0 5-158,-5 1 185,0 5-8,-7-2 1,-1 6-17,-7 0 1,1 5 10,-1 0 1,0 4-19,1-4-32,-1 0 1,0-3-50,0 3 0,1-4-150,-1 4 0,-5-3-606,1-2 887,-1 0 0,6 6 0,-1 3 0</inkml:trace>
  <inkml:trace contextRef="#ctx0" brushRef="#br0" timeOffset="8236">1735 2852 6996,'8'6'983,"-1"-4"-883,-7 5 1,-2-7 25,-3 0 0,4 1 93,-4 4-191,-3-3 1,-1 4 98,-5-6 0,-1 5-180,0 0 44,1 0 1,-1-5 0,-1 0-38,-4 0 1,4 0 10,-4 0 1,4 0-37,1 0-11,0 0 0,2-7 0,2-2-68,1-4 0,7-2 11,-2 0 0,3-4 56,2-1 0,2-6-168,3 1 15,3 4 168,7-7 0,-1 5 0,1-4-411,0 2 409,-1-3 0,0 10-321,-5-6 391,4 6 0,-4-3 0,5 6 0</inkml:trace>
  <inkml:trace contextRef="#ctx0" brushRef="#br0" timeOffset="8429">1735 2234 6189,'-8'0'-40,"1"0"0,7 7 0,0 1 0</inkml:trace>
  <inkml:trace contextRef="#ctx0" brushRef="#br0" timeOffset="8787">2353 2749 7569,'-10'2'-209,"0"2"0,0-2 0,-5 3 0,1-3 494,-1-2 0,-5 0-311,1 0 63,-7 0-256,9 0 0,-9 0 87,7 0 0,-1 0-234,5 0 366,1 0 0,-1 0 0,0 0 0</inkml:trace>
  <inkml:trace contextRef="#ctx0" brushRef="#br0" timeOffset="8986">2353 2558 7206,'-10'0'-201,"0"0"275,0 0 1,-5 0 0,1 0-262,-1 0 200,0 0-126,-6 0 0,5 0 113,-4 0 0,-3 6 0,0 3 0</inkml:trace>
  <inkml:trace contextRef="#ctx0" brushRef="#br0" timeOffset="9405">2720 2602 6836,'-8'0'-151,"-5"0"1,3 2 0,-5 1 226,-4 2 1,2 1-52,-2-1 0,2-2 0,3 7 0,-1 2-8,0 1 1,1-3-18,-1-1 1,5 1-76,0 5 76,7 0 1,-3 4-1,6 1-56,0-2 54,0-2 5,6-1 0,4-2 93,9-3 1,6 1-102,9-6 0,4 0 168,6-5 1,-7-2-95,-2-3 0,-4-8 58,-2-6 0,-6-3-13,-3 3 1,-6 1 81,-4-7-173,3 7 0,-11-8-9,3 7 59,-10-1 1,0 0-295,-10 1 1,2-1-49,-11 6 277,-1 5-9,-4-4 0,-7 12 0,-2-6 0</inkml:trace>
  <inkml:trace contextRef="#ctx0" brushRef="#br0" timeOffset="12633">1147 441 7415,'8'-6'-710,"1"2"836,-5-5 58,5 5-146,5-9 0,1 3 267,0-9-142,-1 3 0,3-11-112,2 8 1,-1-7 85,7 1-103,-1-3 1,1 4 24,-1-1 0,-4 3 1,3-5 51,-2 3-51,-1 6 0,-11-3-95,1 6 1,-5 0-52,5 1 4,-7-1 1,-3 7 0,-3 1 19,-7 7-108,0 0 153,2 0 5,-5 7 0,5 1-45,-7 7 1,0-1 25,1 1 1,-4 1 43,3 4-41,-9 3 6,20 0 0,-15 4 96,9-2-88,-3 3 12,-2 1 1,0 2-2,1 3-5,-1-3 58,0 5-56,7-6 1,-5-7 0,7 3 17,-4-7 1,-2 1-14,7-5 1,-4-6-188,4 1 179,0-6-1,5 2-81,0-6 80,6-13 0,3-2-7,5-9 0,1-2 70,0 6-70,6-6 2,-5 10 0,7-10 157,-3 6-154,-4 7 8,12 0 1,-10 6 151,6-3 1,1 4-74,4 6 0,-4 0 41,-1 0 1,-6 2 15,2 2-91,-10 5 0,1 0 33,-6 1-218,0 0 190,-5-2-5,0 5 1,0-9-57,0 5 59,0 1-20,-7-2 1,4 0-88,-7-3 0,5-3 76,-5 3 1,6-2-108,-6 2 1,5-3-11,-5 3 1,5-4-48,-5-1 15,7 0 55,-10 0 60,11 7 1,-9-4-67,6 7 107,0-7 1,5 5-60,0-3 1,2-2 94,3 7 0,-2-5 95,7 5 20,0-7-170,4 4 1,1-2 105,0-1 1,1 1-6,4-5-59,-4 0 89,12 0 1,-12 0-85,4 0 0,1-6 29,-2-4-6,1-3-26,-5-2 0,-1 1 20,1-1 0,-2 0 0,-3 1 1,3-6-12,-3 0 1,-2 2-60,2 9 1,-7-5 61,2 5 1,-3 1-200,-2-2 136,0 6-88,0-2 1,-7 6 40,-3 0-96,4 0 156,-7 0-34,5 0-20,-1 6 0,-4 3-22,4 5 1,0-1 101,0-3-70,5 3 10,-2-5 0,1 7 96,0 0-93,0 0-8,5-1 46,0 1 1,0 0-26,0-1 1,7-1 50,2-3-42,-2 3 4,6-11 1,-3 9-1,9-6 0,-2 0 38,2-5-42,4 0 0,-6 0 0,4-2 40,-7-2 1,6 0-34,0-6 1,-2 6 28,-9-6-32,4 0 0,-4-3 0,4 2 3,-3 1-227,-4 6 72,-6-2-222,0 6 399,0 13-89,0-3 109,0 4 1,7-7 54,2-7 9,4 0-115,2 0 1,5 0 77,-1 0 1,6-2-61,-6-3 0,6 2 171,-5-7-164,-1 7 1,-4-10 25,0 3 0,-1 4 1,-6-2 39,-3 3 2,3 3-93,-6-4 36,5 6 0,-9 1 21,-3 4-43,3 3 23,-11 7-10,5 0 0,-11-1 9,-1 1 1,-4 5-1,4-1 0,-6 6-45,1-6 0,2 7 39,-1-1 1,1 1-89,-1-1 0,-4 2-92,3-2-13,4 3 171,-7 1-14,12-6-193,-5 5 0,6-12-108,0 4-447,7-4 242,-5-1 517,11-7 0,2-8 0,9-8 0</inkml:trace>
  <inkml:trace contextRef="#ctx0" brushRef="#br0" timeOffset="12908">2382 588 7569,'8'0'-1036,"-1"0"1217,-7 0-302,0-6 121,0 4 0,0-5 0,0 7 0</inkml:trace>
  <inkml:trace contextRef="#ctx0" brushRef="#br0" timeOffset="14194">2661 382 7569,'15'0'-293,"-7"0"454,5 0-249,-5 0 321,7 0-182,0-6 44,-1-2 0,-1-7 0,-1 0 15,-2 1-129,-1-1 0,6 0 0,0-1 66,0-4 1,-1 2-57,1-6 1,0 6 83,-1-2 0,-1-1-60,-3 1 0,2 1 102,-7 4-179,-1 0-21,-4 7 53,0 2 1,-6 6-105,-4 0 0,-5 0-10,-4 0 0,1 1 91,-7 4 0,6 3 15,-6 7 0,2 1-2,-1 4 0,-2-2 112,6 7-115,1-8 16,-3 11 1,6-5 109,-4 7-105,11-1 18,-4 0 1,6-4 28,-3-1 0,4-6-12,6 2-12,0 3 0,1-7 11,4 4-15,3-4 2,14-8 1,-6 4-22,4-8 0,1 1 19,-2-5 0,8 0-54,-3 0 53,-3 0 0,5 0 0,-4 0 45,0 0 0,-4 0-27,2 0 0,-4-5 23,-1 1-34,0-8 1,-2 9 1,-3-7 1,1 5 48,-6-5-47,6 7 6,-9-10 0,6 10-34,-3-7 31,-3 7 0,4-10-2,-6 11 1,5-11 20,0 3-24,0-3 0,-3 3 52,3 1 0,-4 4-18,4-5 0,-3 5-15,-2-5-3,-7 7 1,-1-4-32,-7 7 1,1 0 28,-1 0 1,2 2-122,3 3 93,-3 3 1,5 5 0,-5 0-7,3 2 1,2-9 3,3 9 1,3-3 4,-3 2 0,4 1 36,1 0-36,0-1 3,6 1 34,-4-7 0,11 4-13,-3-8 0,3 1-3,1-5 1,1 5-26,0 0 16,0 0 1,-1-5 11,1 0-4,0 0 1,-1-2-5,1-2 0,0 2-36,-1-3 35,1-3-4,0 6 0,0-9-10,-1 6 1,-1-7-8,-3 3 0,2 1-17,-8-2-71,8 6 95,-10-9 3,11 12-38,-12-6-3,6 7 17,-7 0 0,1 5-30,4 0 45,-3 6 1,4-7 0,-6 6-10,0 1 0,0-3 11,0 2-4,0 0 2,0-2 0,0 5 32,0-3-33,0-4 0,2 1 6,3-7 1,-2 0-6,7 0 0,-5 0 46,5 0-40,0 0 1,-1-7 9,1-3 1,0-1 0,3 0 5,-3 1-14,3 0 0,-11 2 5,11-5-3,-5 5 48,6-1 0,-4 3-39,0 6 24,-7 6 1,5 3-8,-3 5-13,-3 1 1,5 0 155,-7-1-150,6-5 0,-3 2 11,7-6 0,0 0 17,5-5 3,-1 0-26,1 0-4,0 0 1,-1-2-23,1-3 0,-2 2 36,-3-7-11,3 7 0,-5-10 6,7 3-14,-7 4 1,0-3-20,-3 4 1,-3 2 19,3-7-114,-4 7-253,-1-3 341,0 19 0,0-4-13,0 11 1,0-9 75,0-1 1,2-6-82,3 0 108,3-2 0,2-2 0,0 0-30,1 0 114,-4 0-155,6 0 12,-5 0 0,5-2 36,-3-2-9,3 2-40,-5-11 22,7 5 0,-7-2 58,-3 0-7,3 0-86,-6-4-3,4-1 1,-6 5-28,0 0 0,-2 7-35,-2-2 0,-5 4 47,-5 1 0,-1 4-56,0 1 1,1 7-142,-1-2 1,0-2 3,0 2 1,1-1-168,-1 6 0,2-5-7,3 0 391,-3-1 0,11 6 0,-4 0 0</inkml:trace>
  <inkml:trace contextRef="#ctx0" brushRef="#br0" timeOffset="14437">3734 544 7569,'8'0'-1090,"-1"0"1391,-1 0-177,-4 0 0,5 2-12,-7 3 0,0-2-43,0 7 0,0-5-5,0 4 1,0 1-72,0 5 1,0 0 0,-2-1 78,-3 1 0,3 5-123,-2-1 1,-3 1 110,2-6 1,-5 6-104,5 0 1,-6 4-42,1-4 0,2 4 102,-2-4 1,0-1-93,-4-4 0,-1 0 11,0 0-223,1-1 0,-1-6 286,0-3 0,1-3 0,-1-2 0</inkml:trace>
  <inkml:trace contextRef="#ctx0" brushRef="#br0" timeOffset="14725">4028 133 7569,'0'8'-859,"0"5"1209,0-5-212,0 7 1,0-1 0,-1 1 0,-3 1 63,-1 4-189,-6 3 1,3 6-1,-7 1 59,0-1-58,7 0 1,-5-1 0,5-3-169,0-6 0,-4 3 57,8-3 1,-3-1-498,2-8 594,3 3 0,-11-5 0,5 7 0</inkml:trace>
  <inkml:trace contextRef="#ctx0" brushRef="#br0" timeOffset="14908">4219 191 7569,'7'8'-629,"-6"-1"1,4-5 550,-10 3 76,4-4-95,-12 6 0,8-7 305,-10 0 0,4 1-104,-9 4 0,-1-3-163,1 3 1,-6-2-391,2 2 449,2-3 0,-5 17 0,4-2 0</inkml:trace>
  <inkml:trace contextRef="#ctx0" brushRef="#br0" timeOffset="15382">4087 427 7569,'20'-10'-366,"-1"0"303,1 0 1,-1-5 0,1-1 32,-2-4 98,-2 4-18,-1-12 1,0 6 37,-1-8 0,1 1-16,0-1 0,0 1 15,-1 0 0,-6 4-3,-3 1 1,2 6-119,-2-2 1,0 9 9,-5 1 0,-2 6-83,-3 0 0,-3 2 47,-7 2 97,1 6-34,-1 3 0,3 5-56,-2 1 0,6 5 42,-12-1 1,12 7-46,-7-1 0,4 3 37,-4 1 0,0 0-5,1 1 0,-1-1-12,0 1 0,0 4 24,1 0 0,4-3-36,0-1 0,0-9 28,-4 8 1,4-9-32,0-1 1,7-2 24,-2-3 0,-2-4-190,2 0 128,1-7 16,4 4 67,6-7 1,2-7-37,7-2 1,0-5 140,-1 0-131,8 6 7,-6-5 0,5 6 103,-6-3 1,0-1-54,-1 6 1,1 0 10,0 5 0,-6 0 75,1 0 1,-5 0-95,5 0 1,-5 2 43,5 3-25,-7 3-41,10 6-121,-5 1 1,2-7-35,0-3 159,-7 3 0,10-6 0,-5 4 0</inkml:trace>
  <inkml:trace contextRef="#ctx0" brushRef="#br0" timeOffset="17257">4557 632 7121,'0'-8'-237,"0"-5"1,-5 10 494,1-7 0,-3 0-77,2-5 0,2 1-24,-7-1 1,7-6-170,-2-4 0,3-2 35,2-3 1,0 1-194,0-1 0,0-4 78,0 0 1,7 0-440,3 4 243,3 1 288,1 6 0,8-5 0,0 5 0</inkml:trace>
  <inkml:trace contextRef="#ctx0" brushRef="#br0" timeOffset="17596">4851 632 7569,'10'0'-1576,"0"0"1853,-7-6 0,9-2-140,-7-7 0,4-1 0,-2-4 15,1-5-112,-5-2 0,9-4 54,-7-4-65,6-2-498,-9-14 493,4 5-1,-6-4 7,-6 6-601,4 0 571,-11 6 0,-2-4 0,-8 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2:52.1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1 853 7569,'14'0'-295,"-6"0"306,5-7 0,-4 4 85,5-7 18,1 7 1,1-10-80,4 3 0,-2-4 1,5-4 118,-2-2 0,4-6 59,-6 1-166,7-2 0,-3-4-35,7-4 1,-1 6 62,0 0 0,-4-1 0,-1 7-99,2 0 0,-3-3 1,0 8-96,-2 5 0,4 0 102,-5 8 1,-6 0 0,-4 5 30,1 0 0,-4 7-94,-2 3 0,-3 4 29,-2 6-18,-7 3 0,-1 11 45,-7 0 0,-4 1 0,-1-6-37,2 1 1,2-3 2,1-2 35,7 3 1,-5-12 9,5 5 1,-1-6-2,4 0 0,2-7 0,0-2-6,-2 1-14,0-6-80,5 6 91,7-14 1,1 1 25,7-4 0,-1-5 0,3 2 33,2-5-54,-3-1 4,6 4 0,-3 0 61,1 1-56,6-1 0,-10 0 0,6 2 57,-1 3 1,-5-1-53,4 6 1,-2 0 54,1 5 0,-2 0 0,1 2-24,-7 3 1,0 3-39,-6 7 1,2-1-1,-4 1 13,2 0 0,0 1-59,-5 4 1,0-4 65,0 3-49,0-2 0,-5-2 21,0-1-5,0 1-37,5 0 49,0-7-6,0-2 6,7-6 12,1-6 1,12-2 0,-1-7-1,-1 0 0,-2 1-10,-1-1 1,-2 0 0,-1 2-24,-3 3 20,1-3 1,5 12 27,0-4 0,-6 5 9,1 5 1,-6 3-29,0 6 13,-2 1 1,0 0-11,3 0 1,-4-1 10,4 1-8,-3 0 0,-2-1 7,0 1 0,0-5-3,0 0 22,0-1 0,1 0 2,4-5 1,-1 3 16,5-2-40,-5 0 0,9-5 86,-3 0-77,3 0 1,1 0-2,8-7 0,-6 4 33,3-7 0,-1 7-9,2-2 0,-4 2-4,4-2 1,-4 3-68,-1-3 27,-7 4 1,0 1 18,-3 0 14,-3 6-65,4-4 0,-1 11 27,0-3 10,7 3 1,-9 0 0,7-3-26,1-5 51,2 3 1,7-7-1,-1 4 6,-1-3 1,4-2-7,-3 0 1,6-2 0,-4-1 74,2-2 1,0-6-37,1 1 0,2-2 0,-5 1 13,2 1 0,-3 0 10,4-4 1,-6-1 158,2 0-206,-4 7 0,-1-5 21,0 3 1,-5-3 0,-2-1 42,-2-1 0,-1 5-124,-5 0 0,-2 0 132,-2-4-120,-5 6 0,-7-4 9,-3 7 0,-4-1-107,-7 1 0,1 3 0,-1-3 65,1 4 1,0 6-99,-1-1 1,1 8-1,-1-2-507,1 3 0,1 1 645,4 1 0,-4 0 0,5 0 0</inkml:trace>
  <inkml:trace contextRef="#ctx0" brushRef="#br0" timeOffset="445">2073 559 7268,'-15'0'-1167,"6"0"1154,-1 0 1,0 5 0,-6 1 100,-4 3 1,4-4 0,-4 4-26,4 3 0,-4 1-60,1 2 0,-1-1 0,5 1-58,1 0 1,1 1 86,3 4 0,-2-4 1,7 3-85,2-2 0,2-2-61,1-1 1,1-1 110,4-3-3,10 3 0,3-10-10,6 7 0,1-7 30,4 2 0,5-3 0,1-4 25,-3-3 1,-1 2 68,-1-7-109,-1 1 1,-6-6 130,-3 0 0,-4-4 108,-1-1-211,-1 0 0,-1 1 9,-3-1 1,-3-4 0,-7 4-80,0 2 1,-2 2-48,-3 1 1,-9 7 0,-13 5-27,-5 6 1,-6 2 114,-6 10 0,0 3 0,0 11 0</inkml:trace>
  <inkml:trace contextRef="#ctx0" brushRef="#br0" timeOffset="731">2720 0 6279,'8'15'-441,"-3"0"493,-10 0 0,2-1 221,-7 1-104,0 6-133,-5-4 102,1 4 1,-1-2 19,0 1-163,1 6 0,-6-3 99,0 6-96,-6 7 1,5 0 16,-3 3 1,-4 4 0,5-2-197,0 6 1,-3-3 70,6 0 0,1-1-230,4-9 340,7 0 0,-5-4 0,5-1 0</inkml:trace>
  <inkml:trace contextRef="#ctx0" brushRef="#br0" timeOffset="1101">2911 809 7156,'13'-15'107,"-2"1"66,-1-1 1,-2-2-208,2-2 1,3 1 109,-3-7 82,10-6-335,-4 0 162,5-5 1,-6 2 0,0 0-203,-1 1 0,-1 7 0,-1 3-444,-2 2 661,-7 1 0,10 6 0,-5-1 0</inkml:trace>
  <inkml:trace contextRef="#ctx0" brushRef="#br0" timeOffset="8257">3602 530 7627,'8'-10'259,"-3"0"0,-3 5 56,-2-5-132,0 7-180,0-10 126,0 11 1,-7-4 16,-3 6 0,-3 0-77,-2 0 0,1 0 86,-1 0 0,0 1-158,1 4 0,-1 4-41,0 5 1,1 1 101,-1 0 0,0-1-176,0 1 82,1 6 13,6-4 1,-4 5 0,6-4-89,-3 2 1,6 0-57,-2-6 1,5 1 104,5 0 0,3-1 26,7 1 0,0-2 0,1-1 46,4-3 1,4-5 15,10 1 1,4-5 47,6-5 0,2-5-52,3-10 1,-5 2 157,0-6 1,-1 1 96,-9-2-94,-6-2 1,-7 5-23,-7-2 0,-5-2-177,-4 6 1,-7 1 97,-8 4 0,-8 7 0,-18 3-351,-8 3 1,0 4-579,-5 3 1,3 0 153,2 9-136,7-9 829,1 15 0,0-5 0,-2 7 0</inkml:trace>
  <inkml:trace contextRef="#ctx0" brushRef="#br0" timeOffset="8783">4293 500 6042,'-7'8'1057,"-3"-3"-935,-9 3 1,1-4-64,-7 6 0,7-2-83,-1 1 1,-3 5 25,3-5 0,-1 4 1,6 2-2,-1 0 0,2 0-14,3-1 21,-3 1 1,11 0-1,-4-1 1,1 1-56,0 0 51,0-1 0,12 1 38,2 0-40,11-7 43,3 5 1,6-11 99,1 3 0,6-4-111,3-1 191,3 0-349,2-6 171,7-2 99,-12-7 1,9 0-43,-14 0 1,0-1 29,-4-4 1,-8 3-3,-2-8 0,-5 1 0,-5-6 0,-4 6-258,-6-1 0,-8 7 105,-7-1 0,-8 4 1,-11 5-670,-5 5 449,-4 4 1,-2 2 10,-4 4-782,3 3 515,2 7 497,1 0 0,12-4 0,-6 1 0,-1 2 0,-1 3 0,0 2 0</inkml:trace>
  <inkml:trace contextRef="#ctx0" brushRef="#br0" timeOffset="9163">4969 559 7569,'19'-7'-507,"1"-2"366,0-4 0,-12 3 235,-3 0-36,-4 7 1,-2-4 182,-4 7-184,-3 0 1,-9-5 0,-2 0 0,-6 2 210,-3 2-170,6 1-24,-6 0 0,5 1-102,-6 4 1,6 3 0,1 7-18,1 0 0,5 4 75,-4 1 1,9 6-172,1-2 157,7-2 0,-9 4 0,7-5-99,2 2 0,3 0 68,5 1 1,3-2 13,7-8 1,6 1 10,4 0-16,9-1 21,4-6 0,7-1 0,3-7 114,1 0 0,0-7 51,-5-2 0,-7-4-16,-2-2-88,-11-6 0,-4 3 94,-11-7 1,-2 2-41,-7-1-80,0-4 1,-11 10-142,-4-6 0,-16 6 123,-3-2 1,-7 9-1,-3 2-563,0 3 0,-5 1 531,0 5 0,0 7 0,4 1 0</inkml:trace>
  <inkml:trace contextRef="#ctx0" brushRef="#br0" timeOffset="9660">5542 912 7472,'15'0'-648,"-1"0"702,1 0 1,0-5 307,0 0 1,-1-8-142,1-2 0,0-4-95,-1-6 1,1-4-60,0-1 1,4-1 32,1-8 1,4-2-21,-4-8 0,0 4-17,-6-4 1,-1 3-98,-3 2 1,-5 6-314,-10 4 1,-3 8 186,-7 1 1,-11 9-310,-3 1 1,-10 7 199,-1 8 0,-2 0 269,-2 0 0,0 7 0,0 1 0</inkml:trace>
  <inkml:trace contextRef="#ctx0" brushRef="#br0" timeOffset="9881">6101 721 7569,'8'0'-630,"-2"0"736,-6 0-81,-13 0 0,-5-7 381,-16-3 1,-4-3-152,-6-1 0,-6-6-104,-4 0 1,-7-1-465,-7 2 0,4 2-825,-9-2 1138,9 2 0,-1 3 0,6-1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3:09.4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15 118 7569,'-8'0'-566,"2"2"916,6 3 46,0-4 790,0 6-1072,6-7 0,2 0-90,7 0 1,0 0 29,-1 0 0,8 0-60,2 0 1,10 0 59,6 0 0,-1 0 15,5 0 0,-8-2-121,8-3 1,-10 4 114,1-4 1,-4 3-110,-2 2 0,-5-5 64,1 0-158,-7 1 8,3 4-177,-13 0 163,-1 6 1,-7 2 63,0 7 1,-2-5-25,-3 0 0,2-1 37,-7 6 1,2 0 47,-2-1 0,2 1-43,3 0 1,4-5 70,-4-1 1,5 0-26,5 0 0,8 3 76,6-7 0,9 0 76,1-5 1,14-2-42,11-3 1,-2-1 41,2-4 1,-2-3-62,2 3 0,-5-3 74,-10-2 1,0 2-53,-9 3 0,-4-3 167,-11 3-88,-1-3-86,-5-1 1,-3-1 7,-6 0 0,-8 5-23,-7 1 1,-1 4-98,-9-5 0,-4 2 72,-5-2 1,-2-3-356,1 3 1,4 2 146,-3-2 1,3 7 158,2-2 0,-1-3 0,1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4:00.1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16 206 7569,'0'8'-385,"0"-1"0,-2-2 755,-3 0 21,3 0-89,-4-5-275,12-7-16,3 5 1,5-4 10,1 6 0,0-5-9,-1 0 0,6 0 15,0 5 1,6 0 30,-2 0 0,9 0-33,1 0 1,5 0 51,-4 0 1,4 0-42,-5 0 0,-1 0-52,-9 0 1,2 0 51,-6 0 0,-5 0-78,-5 0 0,-6 5 1,6 0 1,-6 1 13,0-1-6,-2 4 1,-2 5 26,0 1 0,0 0-32,0-1 13,0 1 159,0 0-102,0-1 1,2-5 5,3-4 1,3-4 24,6-1 0,1-1 16,0-4 0,4 1 90,1-5 0,5 0-81,-6 0 1,2-4 64,-1 3 0,-4-3-78,4-2 1,1 5 127,-1 0 1,-6 2-22,-4-2 1,-5-3 6,5 4 1,-7 0-84,2 0 0,-3 4 10,-2-5 1,-7 5-130,-3-5 0,-4 5 74,-6-5 0,2 2-132,-6-1 0,6-3 93,-2 7 1,-1-6-118,1 1 1,1-1-61,4 1 0,0-3-165,1 3 1,0 2-947,5-2 1265,-4 7 0,11-10 0,-5 4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4:57.96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15 618 6433,'-8'0'41,"1"2"304,7 3 160,0-4 1091,0 6-1392,0-20 0,0 8 52,0-10-113,7 4-29,-6-4 39,12 0-49,-11 1 1,9-6 0,-4-1-26,1-2 1,0-1-79,2-6 0,3 6 39,-3-1 1,-2 1-82,2-6 1,-5 6-62,5-1 1,-7 7-253,2-1 234,3 2-580,-6 3 249,4-1-227,-6 7 61,0 1 352,0 7 0,-6 0 0,-3 0 0</inkml:trace>
  <inkml:trace contextRef="#ctx0" brushRef="#br0" timeOffset="297">397 368 7569,'0'8'-521,"0"6"675,-6-13 120,-3 6-1,1-7-130,-5 0-44,5 0 1,-7 0-72,1 0 1,-1 0-1,0 0 88,0 0 1,1 0-170,-1 0 0,0 0 16,1 0 1,4 0-95,0 0 1,5 1-276,-5 4 0,5-3 68,-4 3 147,5-4 191,-2 6 0,-1 1 0,-1 7 0</inkml:trace>
  <inkml:trace contextRef="#ctx0" brushRef="#br0" timeOffset="638">279 736 6357,'2'-13'1095,"1"1"-805,2 2 0,0 1-12,-5-6 1,2-1-112,3-4 0,-2-3 0,7-6 12,1-1 0,-3 1-166,2 0-87,0-1 169,5-6 1,-2 5-209,-3-3 1,3 8 0,-5 3-98,0 2 1,0-4 127,-3 6 1,-3 4-733,3 5 281,-4 0 0,-1 1-327,0-1 860,0 6 0,7-2 0,1 6 0</inkml:trace>
  <inkml:trace contextRef="#ctx0" brushRef="#br0" timeOffset="1031">985 530 7516,'-15'0'-127,"6"0"291,-1 0-243,0 0 1,-5 0 52,1 0 1,-1 0-143,0 0 116,7 0 115,-5 0-440,5 0 1,-2 0 82,0 0 294,7 0 0,-10 0 0,5 0 0</inkml:trace>
  <inkml:trace contextRef="#ctx0" brushRef="#br0" timeOffset="1468">1338 604 6078,'10'0'573,"-1"0"1,-4-5-71,5 0-546,0-7 0,5 4-29,-1-7 1,1 1 64,0-1 0,-1 2-36,1 3 1,0-1 75,-1 6 1,3 0-81,2 5 0,-2 0 120,2 0-87,-2 0 0,2 0 32,1 0 1,-1 6 0,-5 4-21,-5 3 0,0-3-50,-5 0 67,-2 0-6,5 4 0,-9 1 0,-1 0-219,-2 0 215,-7-1-196,4 1 1,-7 0 175,1-1 0,4-4 1,0-2-292,-1-1 0,3 3 306,-2-6 0,0 1 0,-5-5 0</inkml:trace>
  <inkml:trace contextRef="#ctx0" brushRef="#br0" timeOffset="1700">1911 383 7486,'8'10'72,"-3"0"-123,-3-7 0,-2 5 44,0-3 0,0-2 0,0 7 45,0 1 1,0 3-34,0 0 1,-5 1-10,0 0 1,-6 1-146,1 4 137,3-4 1,-6 5-152,3-6 0,-1 4 1,-1 1-312,3-2 474,-1-2 0,-5 6 0,0 0 0</inkml:trace>
  <inkml:trace contextRef="#ctx0" brushRef="#br0" timeOffset="2091">2323 677 7569,'-10'10'-260,"0"0"1,5-6 353,-5 6 1,5-5 0,-4 3-6,-3-1 0,-1-2 52,-2-5 1,1 1-217,-1 4 129,0-3-155,1 4 0,4-7 138,0-4 1,5 2-104,-5-7-41,7 0 128,-3-5-87,6 1 1,0-1 117,0 0-48,6 1 0,-3-3-25,7-2 0,0 1 52,5-7 0,-1 6-29,1-6 0,0 6 0,-1-4 27,1 1 0,-5-2-152,0 4 128,-7 1 1,2 4 0,-10 2-209,-5 3 1,-5 4-25,-4 6 0,3 0 0,-6 0 227,1 0 0,5 6 0,-5 2 0</inkml:trace>
  <inkml:trace contextRef="#ctx0" brushRef="#br0" timeOffset="2470">2528 618 7569,'15'0'-862,"-2"-1"985,-3-4-62,-3 3 1,-3-6 118,1 3-181,7-3 190,-11-7-205,6 0 1,-14 2 4,-2 4 1,-6 2 29,-5 7 0,4 2 71,-4 3-182,4 3 1,1 6 20,1 1 54,-1 0 1,0 0-12,1-1 1,4 6 37,0-1 0,7 6-15,-2-6 1,3 1 170,2-5-163,7-1 0,1 1 57,7 0 1,6-2-44,3-3 0,4-4-32,1-6 0,1 5 1,-1 0-464,1-2 216,-1-1 262,0-2 0,7 0 0,2 0 0</inkml:trace>
  <inkml:trace contextRef="#ctx0" brushRef="#br0" timeOffset="2744">3366 721 7159,'-14'8'81,"-1"-3"1,0-3-1,0-2 0,1 0-213,-1 0 85,0 6 0,1-4-181,-1 3 0,0-4 125,1-1 0,-1 0 103,0 0 0,0 7 0,1 1 0</inkml:trace>
  <inkml:trace contextRef="#ctx0" brushRef="#br0" timeOffset="2958">3381 501 7569,'15'0'-45,"-7"0"1,0 1 155,-3 4 40,-3-3 0,-2 4-125,-10-6 1,-3 0 34,-2 0 0,-1 0-273,-4 0 1,4 0 0,-4 0-708,4 0 919,-5 0 0,4 0 0,-4 0 0</inkml:trace>
  <inkml:trace contextRef="#ctx0" brushRef="#br0" timeOffset="3369">3748 765 7569,'2'-10'-1062,"3"1"1040,-3-1-1,4-5 6,-6 0 1,5 1 92,0-1 1,6-5-108,-1 1 1,-2-7 0,2 3 5,2 0 0,-4-5-205,2 4 0,-2 2 230,1 3 0,11 3 0,-4 1 0</inkml:trace>
  <inkml:trace contextRef="#ctx0" brushRef="#br0" timeOffset="3809">4307 515 7569,'15'-6'-258,"-1"4"0,-1-6 193,-3 3 137,-3 3 0,-7-6-84,0 3 1,-8 4-1,-5-4 5,-5 3 1,-7 2 59,6 0 1,-8 0 0,5 2-75,-1 3-72,-5-4 21,12 12 1,-6-4 97,8 5 0,-1 6-54,0 0 1,1 1-1,0-3-10,5 1 1,2 1 36,7-5 1,-5-1 0,0 1-4,2 0 0,8-2 2,5-3 0,3 1-1,2-6 1,4 0 0,2-5 12,2 0 0,2 0 8,4 0 0,1-2 2,-1-3 1,-1 2 86,-4-7-101,4 0 4,-12-4 27,5-1 0,-6 0 9,0 1 0,-7-1-48,-3 0 0,1 1 31,-1-1-11,0 0 0,-6 0-86,-4 1 1,-3 1-383,-7 3 245,0 3-16,-6 1 208,5 4 13,-12-4 0,5 6 0,-6 0 0</inkml:trace>
  <inkml:trace contextRef="#ctx0" brushRef="#br0" timeOffset="4229">4660 589 6863,'8'-7'-52,"-2"4"0,-7-5-14,-4 1-36,3-4 181,-11 9 0,12-11 49,-12 12-91,4-6 0,-5 7-33,-1 0 1,5 0 91,0 0-40,7 7 0,-8-4-171,6 7 156,0-1 0,0 6-200,0 0 209,0 0-21,-1-1-45,4 1 1,-5 0-4,7-1 1,0 1-11,0 0 1,2-6 35,3 1 1,-2-2-4,7 2 0,0-3 0,5-7 124,-1 0-122,1 0-2,6 0 1,-3-2 38,7-3 0,-6-5 1,6-8 69,1-1 1,0-2-89,-1 1 1,-3 2 118,-2-6 1,-4 4-6,4-4-130,-10 6 1,1-9 51,-6 8-123,0-1 0,-7 7 0,-4 3 36,-9 5 0,-1 4-191,-9 1 0,6 0 1,-6 1 216,-1 4 0,-2 10 0,-1 8 0</inkml:trace>
  <inkml:trace contextRef="#ctx0" brushRef="#br0" timeOffset="4674">5086 574 7569,'8'-6'-1121,"-1"-3"1271,-1 1-116,-4 2 1,4 4 39,-6-3 1,-6 4-32,-4-4 0,2 3-16,-2 2 0,0 0 39,-4 0-78,-1 0 0,0 2-8,1 3 58,-1 3-92,-6 6 0,4-2 112,-2 3-69,9-4 0,-3 10 1,3-6 1,2 0 0,0 1-36,1 4 55,2-11-14,5 11 9,0-12-10,0 7 0,2-5 1,3-2 0,5-2 3,3-1 1,1 2 0,8-6 79,2 4 1,2-5-4,-1-5 0,2 2-59,-2-7-5,-4 0 0,5-4 151,-6-1-128,0 0 5,-6-6 0,1 5 0,0-5 21,-1-1 0,-4 6-16,0-4 1,-7 2-1,2 1-161,-3-3 1,-4 2 54,-3 8-46,-3-3 0,-7 10-405,1-7 376,-1 7 136,-6-4 0,-2 7 0,-7 0 0</inkml:trace>
  <inkml:trace contextRef="#ctx0" brushRef="#br0" timeOffset="5436">5424 839 7569,'8'0'-256,"-1"0"0,-6 0 400,4 0 0,-1 0 0,4-2-4,-2-3 0,4 2-13,-5-7 0,6 0 95,-1-4-209,3-1 0,2 0 15,0 0 1,-1-4 41,1-1 0,1-1 1,2 1-125,2-4 1,0 1-47,-6-1 0,4-3 106,-3-7 1,3 3-1,-8-3-64,3 3 0,-5 3-120,-3 4 1,-3-3 103,-2 8 1,-9 1-1,-5 6-144,-9 3 0,-10 5-49,-1-1 1,-9 4-48,-1 1 314,0 0 0,-6 6 0,5 3 0</inkml:trace>
  <inkml:trace contextRef="#ctx0" brushRef="#br0" timeOffset="5696">5703 648 7195,'0'-9'210,"-1"1"-327,-4 3 1,2 2 0,-9-5 181,-4 1-26,1 3-172,-13-3 0,6 5-482,-8-3 615,1 4 0,-7-6 0,-2-1 0</inkml:trace>
  <inkml:trace contextRef="#ctx0" brushRef="#br0" timeOffset="6444">1867 1 7725,'8'0'1554,"-1"0"-1929,-7 0 0,0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3:10.0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1 925 7569,'15'0'-632,"-1"0"356,8-6 0,-6 4 352,3-3 0,-2-1 630,-2 1 1,4-7-513,1 3-116,-1 2 1,1-4-97,0 6 0,4-5 58,-4 5 0,6 0 46,-2 5 0,-1 0-18,2 0 1,-7 0 58,1 0 0,-2 2-71,-3 3 0,-4-2 43,0 7 0,-7 0-62,2 4 1,-5 1-63,-5 0 1,-3-1-139,-7 1 0,-4 0 73,-1-1 0,-4 1-347,4 0 0,0-2-41,6-3 478,-8 3 0,6-5 0,-5 7 0</inkml:trace>
  <inkml:trace contextRef="#ctx0" brushRef="#br0" timeOffset="283">1089 308 7548,'-7'8'-634,"5"5"1,-6-9 1333,3 5 1,-1 1-241,-4 5 1,-3 0-196,3-1 1,-3 3-129,-2 2 0,1-1-86,-1 7 0,-1-1 43,-4 6 0,4 1-142,-4 3 1,4-3-88,1 3 0,-1 2-137,-4-2 0,4 1-136,-4-6 0,4-1 178,1-4 0,5 2 230,1-6 0,-1 6 0,-5-3 0</inkml:trace>
  <inkml:trace contextRef="#ctx0" brushRef="#br0" timeOffset="476">1324 587 7569,'8'0'-1097,"-1"0"1736,-7 0-402,-14 0 0,3 0-116,-13 0 0,-1 2-177,-4 3 0,-6 1-176,1 4 0,0 3-618,4-3 850,1 3 0,-7 8 0,-2 2 0</inkml:trace>
  <inkml:trace contextRef="#ctx0" brushRef="#br0" timeOffset="1966">1147 852 7569,'23'0'202,"5"2"-1031,-3 2 478,2-2 0,3 5 425,-1-7 0,1 0 220,-1 0 0,-5 0 29,1 0 1,-7 0-130,2 0 0,-4 0-62,-1 0 1,-6 0 2,1 0-112,-7 6 5,4 2 1,-9 7-54,-3 0 0,2-6 36,-7 1 1,2 0-48,-2 5 1,-1-5-65,6-1 1,-1 0 7,1 0-33,3 4 106,-5-4 0,12 0-2,0 1 0,7-7 17,-3 2 1,9-3 3,2-2 0,0 0 36,-6 0 1,6 0 10,0 0 0,1-5 6,-2 0 0,-1-6-45,7 1 1,-6-3 100,6-2 1,-5 5-45,4 1 1,-6 0 53,2 0-115,-4-4 1,-1 6-2,-1-3 1,-6 2-16,-3 3-23,-3 4-106,-2-6 107,0 20 1,-2-5 21,-3 7 1,4 0-92,-4-6 67,-3 4 1,1 2-44,-3 0 33,4 0 1,6-1-3,0 1 1,6-7 22,4-3 1,3-3 24,2-2 0,6 0-29,4 0 1,-1-2 33,6-3 1,-9-3 12,8-7 0,-3 1 82,4-1 0,-1 0 14,1 0 1,-3 1-101,-2-1 0,1 2 71,-6 3 0,4-1-52,-4 6 1,1-5-42,-1 5 1,-4 0 47,3 5 1,-2 0 0,-3 0 0,-4 0 5,0 0-24,0 7 0,-2 1-48,-3 7 1,-3-6-5,-2 1 1,0 0-107,0 5 0,-2-2 34,-3-3-116,3 3 162,-4-5-1,6 0 1,2-1 25,2-7 1,5 0 33,5 0 1,6-7 2,-1-3 0,8-3-39,-3-2 1,2 1 84,-1-1 1,1 5-63,-7 0 1,1 2 46,-5-1 0,-1 0-39,1 4 1,-5 4 85,0-4 0,-5 3-47,4 2-17,-5 7 1,2 1-31,-6 7 0,2-6 24,3 1 1,-4-5-15,4 5 1,-3-5 13,-2 5 0,2-7-34,2 2 1,0 1 25,6-1 1,-1 0-24,6-5 1,0 0 28,-1 0 0,1 0 4,0 0 0,-5-1 19,-1-4 1,1 1-29,5-5 0,-2 4 12,-3-5 1,3 5-10,-3-5 1,-2 7-9,2-2 0,-5 3 28,4 2-55,-5 0 1,4 0-59,-3 0 31,-4 0 1,11 2 29,-7 3 1,1 1 6,-1 4 1,-2 2 30,7-7 1,0 4-32,5-4 1,1 5 62,4-5 1,-2 0-58,6-5 0,1 0 104,4 0 0,-5 0-33,1 0 1,-5-5 13,4 0 1,-6-6 19,2 1 1,-4 2-56,-1-2 1,-6 0 58,1-5 0,-7 6-2,2-1-138,-3 0 87,-2-5 0,-7 2-56,-2 3 1,-4 4 15,-2 6 1,-1 0-96,-4 0 1,2 0-28,-6 0 1,4 5 66,-5 0 1,7 6-83,-1-1 1,4-2-12,5 2-21,-3 0 62,12 4 85,-6 1 0,9-2-16,3-3 0,4-2 14,11-3 0,-2-3 80,7 3 0,-6 1-90,6-1 1,-7 2 97,1-3 1,-2 3-45,-3 3 1,1 3 59,0-3 1,-2 3-75,-4 1 1,3 6 75,-7 0 0,1 1-57,-1-2 0,-3 4-2,3 7 1,-4-1-15,-1 0 1,-4 1 17,-1-1 0,-7 1-39,2-1 1,-8-4 29,-1-1 1,-6-4-48,6 4 0,-6-6 37,6 2 0,-8-9-1,3-1 1,1-7-17,-1 2 0,6-3-3,-2-2 1,4-2-18,1-3 1,5-3 28,0-7 0,7-6-12,-2-3 0,10 1 10,5-2 0,5-4-11,4-5 0,6-1 3,9 6 1,-1-1 118,6 1 0,-6 0-63,1-1 0,-1 6 94,1-1 0,-3 7-8,3-1 1,-3-3-57,-1 3 0,4-1-95,0 6 1,2-1 83,-2 0 1,-1 5-75,6 1 1,-6 0 61,1 0 1,-3-3-158,-1 7 0,-3 0 49,-2 5 0,1 0-40,-6 0 1,4 0-9,-4 0 0,-6 2 77,-4 3 1,-6 3-74,0 7 1,-2-1 61,-2 1 1,-2 6-147,-2 4 1,-6-2 85,-10 1 0,-3-4-153,-6 4 0,-1-6-1076,1 2 1319,0-4 0,-1-1 0,1 0 0</inkml:trace>
  <inkml:trace contextRef="#ctx0" brushRef="#br0" timeOffset="2177">2779 470 7569,'-8'0'2274,"0"0"-2894,3 0-133,3 0 2292,-4-7-659,6 6-1228,0-6 1,0 7 0</inkml:trace>
  <inkml:trace contextRef="#ctx0" brushRef="#br0" timeOffset="14118">1897 2586 7569,'-15'0'-144,"1"7"0,-3-5 1,-1 4-94,-1 1 1,-6-4 452,6 7 0,-7-5-56,1 4 1,2 1-108,-1 5 0,6-5-12,-2-1 0,4 1 18,1 5 0,2 0-13,3-1 0,2 1-6,3 0 0,4-1 43,-4 1 0,5 0 26,5 0 0,8-1 15,6 1 0,7-2-70,-1-3 1,9-4 12,5-6 0,4 0 2,1 0 1,-5-6 38,0-4 0,-8-3-2,-1-2 1,-7-4-10,-9-1 0,-1-4-53,-3 4 0,-3-5-73,-7 6 1,0-6-61,0 6 1,0-6 44,0 6 1,-7 1-266,-3 8 1,-8-2 129,-1 8 0,-6-1-135,6 5 0,-3 0 49,3 0 0,3 6-573,-4 4 838,4 3 0,-6 8 0,0 2 0</inkml:trace>
  <inkml:trace contextRef="#ctx0" brushRef="#br0" timeOffset="15509">2015 2719 7569,'29'-7'0,"1"-1"-23,-1-7 1,5-6 57,0-3 0,9-1 192,1-4 1,2 3-45,8-9 1,-7 4 20,2 2 0,-11 6-21,-9 3 1,-1 6-167,-9 4 0,-4 3 124,-5 7 0,-8 2-174,-2 3 1,-4 8 32,-10 6 1,-3 13 10,-7-3 0,-4 8-81,3-2 0,3-1 71,-3-5 1,5 1-44,-4-1 1,6-1 30,-2-3 1,6-4-56,4-7 1,-2 1 96,8 0-170,-8 0 0,12-7-28,0-3 1,8-5 91,12-5 0,8-5 40,6-10 1,7-1-18,-2-3 0,3-4 47,3 3 0,-3-1-49,-3 2 0,-3-2 137,-6 6 0,-6 0-75,1 6 1,-7 1 119,1 3 0,-3-2 178,-1 7-137,0 1 1,-2 10-154,-3 4 0,-4 3 37,-6 2 1,-1-1-46,-4 1 0,-2 5 50,-3-1 1,-3 1-169,4-5 0,0-1 37,0 1 1,5 0-57,-1-1 1,4-4 11,1 0-144,0-7 139,0 4 1,6-9 67,4-3 1,5-1 98,4-4 0,-1-8-94,7 3 0,-1-3 54,6 4 0,-2-1-44,-4 0 1,2 2 129,-6 3 1,4-1 46,-4 6-38,-1 0 100,-4 5-153,0 0-21,-7 7 0,-1 1-1,-7 6 1,0-4-71,0 0 57,6 0 0,-4 5 6,3-1 3,3-6-18,0 5 1,7-11-4,-1 3 0,1 2 8,0-3 1,-5 1-22,-1-5 1,3-6 18,7-4 1,-2 2 42,2-2 0,3 0-40,-3-4 1,7-1 69,-1 0 1,1-1-12,-2-4 1,4 4 103,-3-4 1,2 6-10,3 4 1,-1-2-87,1 7 0,-1-4 51,0 4 1,1 0-41,-1 5 0,-4 0-96,-1 0 1,-4 0 5,4 0-121,-6 6 129,-3 3 1,-9 5-107,-6 1 0,-1 0 13,-4-1 0,-8 1 82,-7 0 1,-6 1-116,2 4 1,-4-2 45,-2 6 1,1-6-12,0 2 1,1 1 57,3-1 0,-1-1 0,7-4 1,1-5-95,8-1 15,-3-5 69,11 2 1,-3-7-5,10-4 0,5 1 33,10-5-19,-4-1 1,7-5 0,-5 2 52,1 3 1,8-1-24,-3 6 1,-1 0 73,1 5 1,-4 0 13,4 0 0,-4 0-54,5 0 0,-7 5 12,1 0 0,-4 6-25,-5-1 1,1-2 54,-6 2 0,5 0-35,-5 5 1,1-6-7,-1 1 0,-3-5-5,3 5 1,3-7-2,2 2 0,-2-3-61,2-2 0,-1 0 57,6 0 0,1-2 9,4-3 1,-4-1-11,4-4 0,3-3 34,1 3 0,4-5-34,1-4 0,1 2 39,-1-2 1,1 1 0,-1-2 0,-1 4 10,-4-4 0,2 4-12,-6 1 1,-5 0 6,-5 1 0,-7 4-135,2 0 1,-5 2 70,-5-2 0,-5 4-129,-10 6 1,-2 0 47,-8 0 1,6 0-25,-1 0 1,2 6 44,-1 4 0,1 3-18,3 2 1,4-1 22,-4 1 0,6 5-1,4-1 0,-3 1 83,3-5 0,4-1-64,1 1 0,3 0 77,2-1 0,2 1-61,3 0 0,3-5 15,6-1 1,8-5-12,2 1 1,4-4-2,1-1 1,6-1 3,-1-4-1,7-10 2,-10-1 0,10-7 1,-7 3 0,2-3-6,-2-6 0,-8 0 11,4-1 1,-4-1-11,3-3 0,-4 1 16,-1-6 1,1 0 33,4-5 1,-1 6 4,-4 4 1,2 3-45,-6 1 1,5 1 5,-6 0 0,1 6-4,-6 3 0,-4 5 9,0 6 0,-5 0-77,5 5 84,-7 2-156,4-5 103,-7 14 1,-2 6-8,-3 7 0,2 1-19,-7-2 0,0 4 38,-5 7 0,1-1-35,-1 0 0,-5 7 30,1 4 0,-2 2-62,1 2 0,4 0 51,-4 0 0,-1 0-131,1 1 0,1-6 21,4 0 0,0-8-77,1-2 1,0-1-242,5-8 58,2-1 21,7-10 0,2-5 126,3-8 0,8-10 260,6-5 0,7-14 0,-3 2 0</inkml:trace>
  <inkml:trace contextRef="#ctx0" brushRef="#br0" timeOffset="15761">5249 2145 7569,'6'-13'0,"4"4"0,-2-3-337,2 7 25,-7-6 1137,10 9-233,-11-4-275,4 6 1,-6 6-116,0 4 1,-5 5-133,0 4 0,-6-1 19,1 7 0,-3-1-110,-1 6 0,-3 1 14,-2 3 0,1 3 98,-7 8 0,6-5-270,-6 5 1,5-5 85,-4 9 1,6-8-304,-2-2 0,-1-6 164,2 1 0,4-4-277,5-6 0,7-1-37,-2-3 546,3-11 0,2 11 0,0-12 0</inkml:trace>
  <inkml:trace contextRef="#ctx0" brushRef="#br0" timeOffset="15975">5454 2425 7569,'15'0'-278,"-7"0"278,-1 0 494,-7 0 132,-7 6 1,-3-4-154,-9 3-335,2-4 0,-9-1-158,7 0 1,-7 0 86,1 0 0,-3 0-422,-1 0 1,0 5 215,-1 0 0,-4 7-173,0-3 0,-2 0 147,1 0 0,-1 1 165,-3 5 0,-3 6 0,4 2 0</inkml:trace>
  <inkml:trace contextRef="#ctx0" brushRef="#br0" timeOffset="16411">5263 2792 7569,'23'0'0,"-3"0"0,1 0-405,-2 0 253,1 0 1,0-6 202,-1-4 0,1 2 239,-5-2 0,3 0 125,-4-5-343,4 1 1,-15-1 285,7 0-240,-6 1 0,-4 0-149,-10 5 1,-8-3 93,-2 7 1,-1 0-116,1 5 1,-1 5 34,-3 0 1,-3 7-144,8-3 93,-1 11 0,4-4 1,0 6-91,1-1 0,-3-5 83,8 4 0,2 1 40,-2-1 0,7 4-19,-2-4 1,5-1 12,5-4 0,8-2 74,7-3 1,6 1-65,-2-6 1,4 0 120,1-5 0,6-1-31,-1-4 1,7-4 30,-2-5 1,2-1 39,-2 0 0,-5 1-100,-9-1 1,1 2 61,-6 3 0,-1-1-39,-4 6 1,0-5 24,-1 5 0,1 0-21,0 5 1,-1 0 51,1 0 0,0 0-22,-1 0 1,3 0 1,2 0 1,-1 0-190,7 0 1,-6 0 97,6 0 1,-1 0-351,6 0 1,-1 5 159,1 0 1,4 5-414,0-5 604,7 6 0,-10-3 0,5 7 0</inkml:trace>
  <inkml:trace contextRef="#ctx0" brushRef="#br0" timeOffset="3009">5190 1087 7569,'8'0'504,"-2"0"87,-6 0 1,-11 0-450,-4 0 1,-3 0-77,4 0 1,-8 0 68,-2 0 1,-2 0-214,1 0 0,-3 0-21,4 0 1,-2 0-47,1 0 1,-1 5-85,7 0 0,-1 0 81,5-5 0,7-2-26,3-3 1,4 2 34,1-7 1,1 5 122,4-5 1,10 1-57,9-6 0,9-5 96,1 1 1,1-2 27,-6 1 0,0 4 172,1-4 1,-7 2 68,-4-2 0,-4 4-80,-5-3 0,1 2-200,-6 2 1,-2 1 79,-8-1 1,1 0-288,-11 1 1,3 1 90,-7 3 1,-4 3-440,-2 7 1,-2 0 541,-3 0 0,1 0 0,0 0 0</inkml:trace>
  <inkml:trace contextRef="#ctx0" brushRef="#br0" timeOffset="3795">5689 778 7140,'0'9'182,"-6"-3"0,-2-1 149,-7 0 0,0 1-272,1-1 1,-1-1 14,0 5 1,1-4-73,-1 5 1,0-5 51,0 5 1,6-5-71,-1 4-1,2 1-29,-2 5 0,-2 0 64,8-1 1,-1 1-76,5 0 1,0-1 34,0 1 1,5 0-35,-1 0 1,13-6 59,-2 1 0,7-5-17,-2 5 0,6-7 7,-1 2 1,2-5-2,3-5 0,4-3 111,0-7 1,1-1-64,-6-4 1,0 4 88,1-4 1,-1 2-61,1-1 0,-3 3 15,-2-4 0,-4 8-34,-6 3 0,0 5-72,-1 0 0,-4-3 62,0 2 1,-7 2 0,2 8 1,-3-2-106,-2 7 1,-7 0 89,-3 4 0,2 6-75,-2-1 1,2 6 57,-2-5 0,-1 4-36,6-4 0,-5 4 30,5-4 0,0 4-35,5-4 0,-4 1 9,-1-1 0,-2-2-5,2 6 0,-3 1 24,-7 4 0,1-4-5,-1-1 0,-1 1 14,-4 4 0,-3 0-17,-6 1 1,-6-6 13,1 1 0,0-7-10,4 1 0,1 1-91,0-5 1,4 1-2,1-11-172,6 0 238,-4-5 0,14-8 10,3-7 0,15-1 17,5-9 0,14 1-46,1-6 1,11 1 167,3-1 1,3-4-96,2 0 1,2-5 211,-7 4 0,0 1-83,5 5 0,-3-1 61,-2 1 1,5-1-107,0 1 1,0 6-21,-5 4 1,-2 2-24,-3 2 0,2 1 41,-6-1 0,-8 7-167,-7 3 0,-4 3 80,-1 2 1,-5 0-153,0 0 80,-7 0 0,3 7-23,-6 3 0,-1 1-85,-4-1 0,-2 8 94,-3-3 0,-1 3-50,6-4 1,-5-4-14,5 0-40,-6 0 90,9 4 1,-3-5 118,10-5 1,0-4-65,10-4 1,-4 0 71,9-6 1,3 1-95,1-6 1,-1 5 25,2 0 1,-1 7-275,6-2 1,-1 4 92,0 1 1,-4 0-697,-1 0 901,-6 0 0,10-7 0,-5-1 0</inkml:trace>
  <inkml:trace contextRef="#ctx0" brushRef="#br0" timeOffset="4012">6322 440 7569,'-15'0'982,"5"0"-2118,0 0 1156,7 0-79,-10 7-510,11-6 278,-11 6 291,5-7 0,0-7 0,1-1 0</inkml:trace>
  <inkml:trace contextRef="#ctx0" brushRef="#br0" timeOffset="4137">6116 367 7569,'-15'0'0,"0"0"-178,1 0 185,-1 0 0,5 5 304,0 0 1,2 1-1484,-2-1 1172,4-3 0,6 4 0,0-6 0</inkml:trace>
  <inkml:trace contextRef="#ctx0" brushRef="#br0" timeOffset="5462">7453 940 7569,'-6'8'-165,"4"-1"511,-4-7-38,6 0 5,6-7 0,7-1-87,7-7 0,6 1-222,-2-1 1,4-5 17,2 1 1,4-7-63,0 1 0,1 2 97,-6-1 0,-1 1-114,-4-2 0,2-1-37,-6 7 0,1 1 33,-1 8 6,-4-3 51,5 11 0,-8-3 14,-3 10 0,-5 8-13,-10 7 1,2 6-95,-7-1 1,0 2 0,-4 3 1,-4-1 21,3 0 1,-3-4 86,8-1 1,4-6-57,1 2 18,-3-4 5,6-1-7,-5 0-53,7-7 27,0-2 1,2-6 18,3 0 1,3 0-62,7 0 72,0-6 27,-1-2 0,6-9-7,-1-2 0,3 3 38,-3-4 0,-2 4-62,2 1 0,-1 5 165,2 0-97,-4 7 35,12-4 0,-12 7-24,4 0 0,-4 0 217,-1 0-217,-7 7 6,-1-5-14,-1 11-12,-4-5 1,4 2-46,-6-1 1,5 1 60,0 5 0,0-5-161,-5 0 111,0-1 1,2 1-145,2 0 118,-2-7 1,11 4-32,-3-7 0,3 0 50,2 0 0,-1 0-10,1 0 1,0-2 155,0-3-152,6 4 3,-5-12 0,5 4 132,-6-5 9,6-1-122,-4 0 0,2 5 204,-9 1-180,3-1 14,-11-5-67,11 7 35,-12-5-10,6 11-82,-7-4 0,0 7 86,0 4 1,0-1-107,0 5 1,0-4 84,0 5 0,-5 0-101,0 5 109,0-1 1,7 1 2,3 0 1,-2-6 60,7 1 0,0-2-74,4 2 1,1-3-46,0-7 1,-1 5 52,1 0 1,5-1 66,-1-4 0,6 0-60,-6 0 1,8-6 65,-3-4 1,2 2-57,-1-2 0,2 0 66,-2-4 1,-4 4-9,-1 0 1,1 0 5,-1-4 1,-1-1 61,-4 0 1,-2 0-91,-3 1 0,1-1-38,-6 0 103,0 1-182,-5-1 1,-7 7 73,-2 3 1,-6 3-120,-5 2 1,4 0 33,-4 0 1,-1 5 25,2 0 0,-1 7-3,5-3 0,1 4 29,-1 2 1,5 0-19,0-1 1,7 1 15,-2 0 1,-1 0 22,1-1 1,1-4-18,9 0 0,5-2 24,10 2 1,3-4-4,6-6 1,2 0 0,3 0 0,-1 0 196,6 0-200,-6 0 3,9-6 1,-11-4 26,4-10 1,1 2-19,-2-6 1,2-1 49,-2-4-42,-3 0-3,5-1 0,-2-1 37,1-3 1,1 1 9,-2-6 0,-3 2 5,3-3 1,-9 4-144,-6 7 1,-2 1 100,-3 4 0,-6 3-319,-3 6 104,-3 0 83,-2 7 1,-2 3-3,-3 10 0,2 3 7,-7 7 1,-4 6 22,-6 4 1,-1 7 9,1 3 0,-3 5 4,-6 0 0,5 7 3,-1 2 0,1 0 53,-6-5-65,1 0 37,6-6 0,2-2 49,6-7 1,0-5-136,1 1 147,5-7-39,3 3 1,7-13-3,4-3 1,10-10 32,10-4 0,2-11-38,3-5 1,6 3 168,3-3 0,3-4-45,2-6 0,1 1-216,-1 5 1,-7 6 84,-3 3 0,-2 4 36,-3 1 0,7 0 0,1 1 0</inkml:trace>
  <inkml:trace contextRef="#ctx0" brushRef="#br0" timeOffset="5666">9026 205 7569,'-8'0'34,"-5"0"1,10 2-163,-7 3 128,7-4 0,-4 12 0,7-4 0</inkml:trace>
  <inkml:trace contextRef="#ctx0" brushRef="#br0" timeOffset="9124">10378 867 7807,'0'8'968,"0"-2"-268,0-6-477,7 0 1,-5-1 180,3-4-198,3 3-22,0-11 45,13 5-200,-5-13 1,12 4 107,-5-4 1,8 1-90,3 1-45,-3-7 134,12 3 1,-6-7-85,8 1 1,-3 5 9,-3-1 119,4 7-312,-19-10 1,10 12-29,-9-4 0,-4 9-5,-1 1 119,-4 7 64,-1-4 0,-7 9-97,-3 3 1,-3 5 47,-2 9 1,-5-1-131,0 7-4,-7-1 151,4 6 1,-7-4-27,1 3 1,1-8-33,3 9 0,-3-9 28,3 4 1,3-7-110,3 1 100,2-9 8,-5 3-79,6-11 3,-6 11 70,7-12-74,7 6 0,-4-9 38,7-3 16,0 4 1,11-12 81,-5 4 0,7-5 61,-3-1 1,-2 0-76,6 1 17,-6-1 1,10-5 102,-4 1 0,-2 1-102,-3 8 0,-2-3 9,-3 3 0,1 4-13,0 1 0,-6 3 27,1 2-72,-7 0 41,4 7 0,-7 1-21,0 6 16,0 1-4,0 6 1,0-4 18,0 2 1,0-2-19,0-3 0,0 1 0,2 0 4,3-1 1,-4-4-6,4 0 1,2-5-2,-2 5-12,6-7 16,-3 4 0,8-7 3,4 0 13,-4-7-16,12-1 0,-5-4 19,6-2 0,-1 2 0,-3-7 1,1-3 29,-7 3 1,6-6 101,-5 6 0,-1-2-119,-4 1 82,0 4 1,-2-6-177,-4 8 1,3 4 107,-7 0-146,0 7 1,-5-2 70,0 10 0,-2 3-107,-3 7 0,-1-1-7,-4 1 1,-3 1 97,3 4 1,2-4-92,-2 4 0,7-4 64,-2-1 1,1 0 25,0-1 1,2 1-19,-3 0 1,5-2 32,5-3 1,-2-2 19,7-3 1,0-4 7,5 4 0,4-3 71,1-2 31,-1 0-122,3 0 0,-6-7 72,3-2 0,3-3-61,-3 2 1,1-3 121,-5 3 0,4-3-3,1-1-101,-1-1 105,-10 7-265,4-5 137,-5 11-177,0-4 125,-2 6-182,-6 0 174,-6 6 1,4-3 19,-3 7-20,4-7 154,-6 11-131,6-13 9,-6 12-10,7-11 117,0 11 0,0-10-98,0 7 1,0-5 12,0 5 13,0-1-19,0 6 1,2-5 43,3 0-32,-4-7-7,12 4 21,-5-1 0,7-4-16,0 3 1,0-4 64,-1-1 1,1 0-67,0 0 44,-1 0 0,6-5 66,0 0 1,4-6-66,-4 1 92,6-9 1,-8 2 8,6-2 0,-4 1-55,4-2 0,-6 2 11,2-6 1,1 4-29,-1-4 1,-1 6-41,-4-2 0,5 5 16,-1 6 0,-4-3-1,-5 7-58,0 0 75,4 5 0,-1 7-135,-3 3 1,-3 3 74,-7 1 1,0 3-1,-2 1-123,-3 1 1,2 6 34,-7-6-12,7 1 0,-9-4 59,7 4 1,-4-9-23,4 4 0,-2-4-200,2 4 144,4 0 91,-6-7-27,7 5 1,7-13 65,2 0-52,5-6 63,7-9 0,-3 0 6,6 0-59,-6 1 116,10-1 1,-10 0-56,6 1-37,-6-1 104,10 0 1,-11 5-89,2 1 1,-7 5 113,-3 0 1,-4 2-46,5 2 1,-5 2 55,5 2-110,-7 5 1,4 5-2,-7 1 1,0 0-91,0-1 0,0 1 104,0 0 1,0-5-98,0-1 1,0-4 75,0 5 1,0-5-41,0 5-50,6-7 42,2 4 0,7-9 37,0-3 0,-1-3-15,1-7 1,0 2-10,-1 3 37,1-3 1,0 5-26,0-7 1,-2 6 48,-4-1 1,4 7-51,-3-2 12,3 3 182,-5 2-126,6 0 1,-8 2-38,4 3 0,-2-2-20,-3 7 28,-3-1-7,4 6 14,1-7-40,-6 5 0,7-6 31,-3 3 1,-1-2-41,5-3 0,1-4 9,5 4 19,0-3-4,-1-2-1,1 0 1,5 0 64,-1 0-61,1 0-1,-5 0 0,1-5 49,3 0 0,-2-5 11,2 5 1,-2-6-40,-3 1 23,1-3 1,1 3 48,4 0-75,-4 1 0,6-6 60,-8 0 0,1-1-41,0-4 0,-6 4-73,1-4-48,-6 4 121,2 1-17,-6 7 0,-2-3-135,-2 6 0,-6 0 77,-10 5 1,4 0-17,-4 0 1,-1 2 0,0 3 0,-2 4 36,5 4 0,-3 2 0,4 1 0,-1 2 0,-1 4-33,1 0 36,2-4 0,6 5 1,2-5-10,1 2 1,2 1 20,5-1 0,0-4-5,0 4 1,7-9 0,2-1 1,6-2-2,5 2 1,3-4-15,6-6 13,-6 0 13,11 0 0,-9 0-16,9 0 1,-3-6 0,-2-4-5,1-3 1,-1-7 9,1 1 1,-1-6-6,0 6 0,1-6 49,-1 6 1,1-8-47,-1 3 0,0 1 81,1-1 0,-6 6-63,1-2 0,-7 5-1,1 6 1,-2-3 0,-3 7 50,1 2 1,0 1-43,-1 2 0,-4 2-42,0 3 0,-5 3 8,5 7 0,-7-1-73,2 1 0,-5 5 42,-5-1 1,2 3 39,-7-3 1,5-3-85,-5 4 1,0-4-1,-4 1-15,-1 2 1,5-2-195,0 2 255,1-9 16,0 3 0,3-5-107,6 7 132,-7-7-59,6 5 1,1-11 90,10 3 0,-1-4-15,6-1 1,-3-1-18,7-4 1,-1 2 69,2-7 0,-4 0 1,5-3-41,0 3 0,-4-3 98,2 3 4,4-3-62,-6-2 0,4 6 11,-6-1 0,-6 2-80,1-2 1,-5-2 41,5 8 1,-7-3-139,2 2 124,-3 4 1,-1-6 2,4 7-18,-3 0-119,4 0 0,-6 7 65,0 2 1,0-1-8,0 2 1,-1 0 6,-4 5 23,3-1 0,-4 1-11,6 0 46,0 0 1,1-2-48,4-4 11,3 5 22,7-13 0,-4 6-29,4-7 8,-3 0 47,15 0 0,-4-2 21,7-3 0,-1 2-49,0-7 0,6 0-1,-1-4 1,2-6 4,-2 0 1,-3 1 35,4 4 1,-6-1 0,-3-2 55,-1-2 1,-7 1-82,1 4 1,-7 0 11,-3 0 0,-4 1-4,5-1 0,-7 5-48,2 0-55,-3 7 1,-2-5 64,0 3 1,-7 4-81,-2-4 1,0 3 90,0 2 1,-1 0-24,-5 0-19,0 7 0,1 1 14,-1 6 26,0 1-14,-6 0 0,10 4 1,-4 1 0,4 1-8,-4-1 1,5-2 53,0 6 1,7-4-30,-2 4 1,3-6 6,2 2 0,2-5 27,3-6 0,5 3-9,9-7 1,-1 0-1,7-5-57,1 0 32,2 0 0,-1 0 0,0-2-88,-3-3 1,1-5 74,4-9 1,0 1-5,1-7 1,-1 6 17,1-6 0,-1-1-12,0-8 1,6 1 42,-1-6 1,7 1-45,-2-1 0,3-3 86,3 2 1,-6 0-72,0 0 1,-6 0-1,-1 5 6,-6 3 1,1-4-35,-8 1 0,1 8 36,-6 7 0,0 4-57,-5 1 40,4 0-2,-11 7 0,5 3-62,-7 10 0,0 3 0,0 9 32,0 2 0,-7 4-132,-3 7 1,-8 5 41,-1 5 0,-6 2 27,6 2 0,-8 2 33,3 3 1,-9 2-1,-1 2-72,1-4 56,2 4 84,2-14 0,-1 8-44,1-12 1,1-3 85,4-7 0,3-4-91,6-6 1,5-7-33,0-3 56,7-4 1,-2-4-11,10-7 0,5-1 86,9-14 0,4 1 1,7-6 27,-1 1 0,5 0-98,1-1 1,-6 6 159,-4-1 1,-1 9-15,5 1 0,-1 7 52,-3 8 0,1 0-98,-7 0 1,6 2 0,-4 3 13,2 4 0,-10 9-125,2 2 1,-5 0 107,-1-6 0,-2 3-131,-7 2 0,-7-2 0,-2 2 1,-9 2 86,-2-1 0,0 0-128,6-6 36,-7 1 0,4-2 40,-2-3 1,2 1-7,3-6 1,4 0 17,0-5-1,7 7 1,-5-6 26,3 4 5,3-3 191,-5-2-137,21 0-40,-5 0 1,13 1 18,-8 4 0,1-3 6,0 3 0,-1 1-91,1-1 0,0 5 58,-1-5 0,6 5-308,0-5 1,-1 4 126,-4-4 1,0 7-1021,-1-2 1169,-5-4 0,4 7 0,-5-5 0</inkml:trace>
  <inkml:trace contextRef="#ctx0" brushRef="#br0" timeOffset="9325">14494 220 8861,'-8'0'1643,"2"1"-1809,6 4 190,0-3-24,0 5 0,-7-1 0,-1 2 0</inkml:trace>
  <inkml:trace contextRef="#ctx0" brushRef="#br0" timeOffset="10075">16288 881 6923,'8'8'2085,"-2"6"-1929,-12-6-40,-2 6 1,-7 1-85,0 0 0,-1 4 0,-2 3-175,-2 0 0,-4 3 79,4 4 0,-6 1-408,1-1 0,4 1 105,2-1 367,2 0 0,-4 1 0,-2-1 0</inkml:trace>
  <inkml:trace contextRef="#ctx0" brushRef="#br0" timeOffset="10471">17052 675 7569,'15'0'-37,"-7"0"731,-2 0-514,-6 0 0,-13 0-77,-6 0 1,-1 0-114,0 0 0,-2 2-36,-3 3 0,2-2 1,0 7 93,2 2 1,0 1-174,1 1 0,4 1-107,-4 0 0,6-1 122,4 1 0,-2 0 1,7-1 52,2 1 0,3 0 37,5 0 1,5-6 43,10 1 0,4-7 0,10 2 21,6-3 0,7-2-35,2 0 0,-5-2 110,-5-3 0,-6-8-92,1-6 144,-3-7 0,-3 4-30,-4-2 0,-4-2 27,-10 6 0,-4-4 0,-6 2-110,0 0 0,-8 4 74,-7-2-52,-6 10-557,-15 4 1,-3 6 134,-10 0-427,3 6 649,-4 9 0,-1 1 0,-1 5 1</inkml:trace>
  <inkml:trace contextRef="#ctx0" brushRef="#br0" timeOffset="10734">17846 43 7569,'8'-14'-670,"5"6"1622,-5-5-711,0 11 1,-1-3 0,-7 10-58,0 5 1,-7 4-185,-3 6 0,-8-2-75,-1 6 0,-2 1 0,1 4 54,-5 1 0,-4 4-97,-5 0 0,3 7-390,-4-2 378,-2-3 1,-1 12 30,-6-4 1,5 10-395,0 0 1,11-4 492,-1-1 0,3-3 0,-4-2 0</inkml:trace>
  <inkml:trace contextRef="#ctx0" brushRef="#br0" timeOffset="11317">17846 514 7569,'9'0'-5,"1"0"292,-7 0 0,6-2-30,-4-3-199,-4 4 125,6-6-290,-7 7 149,-7 7 0,4-4 138,-7 7-215,0 0 0,-4 4 138,-1 1 1,-1 4-173,-4 1 0,4 6 0,-6-1-89,1 2 1,5 1 97,-4-3 0,4 1 0,3-5 0,3 2 1,4-5 35,6 2 11,0-4 1,6-6 4,4-1 1,5-5 0,4 1-8,6-4 1,-2-7 7,1-4 1,-4-3-2,4-2 74,-6 0 1,5 1-27,-3-1 0,-4-1 5,3-4 1,-1 4 11,2-4 0,-4 4-33,4 1-15,-10 7 18,-4 1 2,-6 7-3,0 14-3,-6-5-78,-2 13 1,-5-3 0,1 2-17,2 2 1,2-5 63,-2 2 1,2-4-122,3-1 115,4 6 1,-6-9-61,7 2 48,0-2 1,2-4-35,3-3 40,-4-4 0,12-1 10,-3 0 0,3 0-16,2 0 1,6-6 55,4-4 1,-3-3 0,3-2 46,1 1 0,2-1-48,1 0 0,6-1 50,-1-4 0,0 6 0,-3-3-5,4 6 1,-6 3-22,0-2 0,-1-2-4,-8 7 0,4 1 0,-4 4 0,-2 0 0,-2 4-15,-1 1 0,-7 7-78,-3-2 0,-4 3 71,-1 1 0,0 3 0,-1 1-233,-4 1 0,-3 3-135,-7-3 1,-5-3-499,1 4 838,-1 3 0,-1-7 0,-2 5 0</inkml:trace>
  <inkml:trace contextRef="#ctx0" brushRef="#br0" timeOffset="12386">19066 822 7569,'14'0'-148,"-4"0"351,0 0 1,0 5-21,4 0 1,-4 0-44,0-5 0,0 0 0,5 0 35,-1 0 0,-2 0-152,2 0 1,-2-1-22,7-4 1,-2 1 0,-3-5 100,1-3 1,1-1-114,4-2 0,-4 1-18,4-1 1,-4 0-1,-1-1 113,0-4 0,-7 4-92,-3-4 1,-4 4-68,-1 1 1,0 6 75,0-1 1,-11 7-1,-5-2-90,-6 3 0,-2 4-97,-5 3 67,-1 3 105,1 6 1,-1 8 0,6-4-59,-1 6 51,7 1 1,-3 2-54,6-2 169,1 3-127,-1-12 119,7 12-107,-5-12 0,11 5 0,-3-6 1,5 0 88,5-1 0,3-1-5,7-3 0,5-3 0,1-6 49,2 4 0,6-3 64,5 3 1,7-4-35,-2-1 0,1-4-65,4-1 0,-3-7 1,6 2-78,-6-3 0,0-6 47,-7-1 0,5-1-57,-5 1 0,1-3 16,-6-6 1,-1 0 0,-2-1 40,-2 1 1,-6-1-71,2 1 1,-4 1 43,-1 4 1,-5 3-195,0 6 57,-7 0 0,-3 2 73,-10 3 1,-5 4-63,-4 6 1,1 6-3,-7 4-86,7 3 0,-8 4 24,7 2 76,-7 4 1,8 6-81,-7 1 172,7-1 0,-3 1 1,6-1-103,0 0 1,2-1 132,4-3 31,-4 2-87,11-10 0,-3 9 0,10-7 72,5-1 0,3-3 61,1-5-137,8 3 23,-6-11 1,10 9 51,-6-6 0,1 0 0,-1-5-35,4 0 1,4-7-8,1-2 12,-6 2-22,5-6 0,-4 0 12,11-7 1,-4-1 6,3 1 0,-3-1-4,-2-3-19,7 2 1,-6 3 10,-1-1 1,1 1-16,-6 4 1,-3 2-7,-1 3 1,1-1 4,-1 6 0,-1 0 0,-4 5-42,0 0 49,-7 6 0,0 3-3,-3 5 1,-3 1-81,3 0 1,-4 4 65,-1 1 4,0-1 0,-1-4 0,-3 0-70,-1 0 71,0-1 1,4 6 13,-4-1 0,2-1 1,-6-6-15,3-2 1,1-5-18,5 4 12,0-5 91,0 2-24,0 1-53,0-6 1,2 6 15,3-7 0,1-2-2,4-3 1,3 2-1,-3-7-7,3-1 0,6 1 4,1-5 1,6 7-3,-1-11 0,-2 6-33,1-7 1,2 7 24,8-2 87,-2 10 1,3-14-79,-5 9 0,-2 2 57,-4-2 1,2 7 0,-5-2-23,2 3 0,-5 2-8,2 0 14,-4 0 19,-1 0-77,0 7 1,-7 1 60,-3 6-21,-4 1-47,-1 0 0,-1 4 0,-6 1-184,-8-2 0,1 3 62,-6-1 0,4-5-486,1-6 410,0 1 1,1-2 221,-1-3 0,0 3 0,1 1 0</inkml:trace>
  <inkml:trace contextRef="#ctx0" brushRef="#br0" timeOffset="12644">21417 29 7569,'9'14'-151,"-3"1"184,-6 0 1,0 4 0,0 1 272,0-2 0,-1 3-192,-4-1-147,-4 6 135,-5-10 1,2 12 137,-2-3-311,2 2 1,-11 4 38,4 4 1,-4 2-5,-7 7 1,1 2-141,0 3 0,1-2 0,2 6 99,1-3 1,7-1-288,-1-5 1,1-6-372,-2-4 735,10-3 0,-9-1 0,11-1 0</inkml:trace>
  <inkml:trace contextRef="#ctx0" brushRef="#br0" timeOffset="12837">21667 396 7569,'13'-1'-1166,"-3"-4"1766,-3 3-187,-14-4-282,-1 6 0,-8 6 1,-4 4-16,-4 3 0,-11 0-194,-4-3 0,-5 3-199,-5-3 0,-3 3 277,-7 1 0,0 8 0,0 1 0</inkml:trace>
  <inkml:trace contextRef="#ctx0" brushRef="#br0" timeOffset="17279">7630 2542 7569,'10'0'0,"-1"0"0,-4-5-187,5 0 208,-7-6 0,5 9 21,-3-2 907,-3-5-595,5 8 1,-7-7 67,0 3-264,0 3 0,-2-3 20,-3 10 1,-3 5-121,-7 9 0,0-1 108,1 7 1,-7-1-118,-4 6 1,2-1 97,-1 1 0,4-3-171,-4-2 1,1 1 43,-2-6 1,4 4-68,6-4 0,1-1-123,-1-4 66,0-7 138,0-1 1,6-2-61,-1-1 1,5 0 47,-5-9 0,7-3 37,-2-7 0,3-1-43,2-4 0,-5 2-12,1-6 0,-1 1 19,5-2 0,0-3-169,0 4 0,0 3-137,0 1 1,0-1-275,0 1 0,0 1-1208,0 4 1765,0 7 0,0-5 0,0 5 0</inkml:trace>
  <inkml:trace contextRef="#ctx0" brushRef="#br0" timeOffset="17570">7909 2483 7569,'15'0'51,"-1"0"0,-4 0-653,0 0 99,-7 0 2600,4 0-1821,-7 7 1,-2-4-121,-3 7 1,-1 0-10,-4 5 1,-3-1-1,3 1 1,-3 1-141,-2 4 1,1-2 92,-1 6 1,2-6-212,3 2 1,-3 1-27,3-1 0,4-1-13,1-4 0,-2 0-1496,2-1 1646,0 1 0,12 0 0,1 0 0</inkml:trace>
  <inkml:trace contextRef="#ctx0" brushRef="#br0" timeOffset="18002">8424 2601 7123,'-9'0'478,"1"0"55,3 0-420,-3 0 0,-7 0 47,1 0 1,-1 0-109,0 0 0,-4 7 105,-1 2 0,-4 0-76,4 0 1,-4 1 67,4 5 1,0 0-132,6-1 0,-4 6 5,3-1 1,-3 1-150,8-5 181,4-1 0,1 1-79,10 0 0,4-5-35,11-1 0,0-5 103,9 1 0,-1-4-31,11-1 1,-6-6 17,1-4 1,-3-3 8,-2-2 1,-1-1 13,-3-4 0,1 4 34,-7-4 1,1-1 44,-5 1 0,-6 1-53,1 4 1,-6 0-85,0 1 0,-2-1 69,-2 0 0,-3 6-369,-7-1 0,-1 7 152,-14-2 0,5 5-615,-4 5 1,1-2 354,-1 7 1,-2-1 411,6 6 0,-6 0 0,3-1 0</inkml:trace>
  <inkml:trace contextRef="#ctx0" brushRef="#br0" timeOffset="18160">8482 2704 7569,'23'0'0,"-2"2"-278,-6 2 0,0 3 46,-1 3 1,-4 1 909,0-6 1,-2 7-265,2-3 1,3 0-393,-3 0 1,3-4 58,2 5-259,-1-7 0,3 9-743,2-7 921,4 0 0,13 1 0,2 2 0</inkml:trace>
  <inkml:trace contextRef="#ctx0" brushRef="#br0" timeOffset="18389">8365 2175 7569,'-8'0'1593,"1"0"-1023,0 0 65,6 0-660,-6 0 25,20 0 0,4 0 0,12 0 0</inkml:trace>
  <inkml:trace contextRef="#ctx0" brushRef="#br0" timeOffset="19841">10276 2689 7569,'0'15'50,"4"-5"483,1 0-23,0-7-345,2 3 1,1-6-12,7 0 1,-1 0-98,1 0 0,5-6 193,-1-4-108,7-3-246,-9-8 0,12 3 45,1-7 75,-1 7 0,7-9-138,-7 2 29,7-3-493,2-8 475,6 5 117,-7-5 1,-1 7-178,-6 0 177,-7-1 0,-2 6 42,-6-1 0,-2 7-35,-4-1 1,-2 2-5,-7 3-23,0-1 1,-11 2 172,-4 3 1,-5 3-184,1 7 1,-3 7 95,-2 3 0,-6 3-132,1 2 1,0 6 45,-6 3 0,4 4-58,2 1 1,0 3 45,-1 2 0,2-2 61,4 8 0,1-8-41,3 3 0,9 1 2,-4-2 1,9-5-17,-4-4 106,7-1-96,-4-1 3,7 5-97,7-12 1,1 4 95,7-10 0,-1 1-101,1-6 96,6 0 1,2-5 47,6 0-51,7 0 1,0-8-19,4-7-4,2 0 71,-4-6 0,-1 6-17,-3 1 0,-3-6-32,-1 0 0,-2-1 114,-4 2 1,2 2-89,-6-2 0,-1 7 5,-4 2 0,0 7 12,0-2 0,-1 4 38,1 1 1,0 0 27,-1 0-43,1 0 1,0 6-35,-1 4 1,-4-2 12,0 2 0,-5-5-29,5 5 0,-7-5 29,2 4 1,1-4-65,-1 5 1,0-5 43,-5 5 0,0-5-32,0 4 0,-1-4 13,-4 5 1,1 0-2,-5 5 0,-1-6-38,-5 1 1,0 0 45,1 5 0,4-5 2,0-1 0,5 0-5,-5 0 1,7-1 31,-2-3-33,4-3 0,2 5 34,4-7 0,3 0-2,7 0 1,5-5 4,-1 0 0,7-5 87,-1 5 1,8-6-58,1 1 1,0-2 79,-4 3 1,-1-4-103,0 3 1,-1-2 70,-3 2 0,2-3-44,-2 4 1,-4-3 148,-1 2-149,-4-3-36,-1 5 0,-5 0-74,-1 3-43,-5 3 171,2 2-154,-12 7 1,2 1 115,-5 7-42,-1 6-71,-5-5 1,0 7 68,1-3 0,-1 3-15,0 6 1,1-4 7,-1-1-119,0 7 120,-6 0 0,3 7-130,-7-4 1,1-1-1,-5 6 0,4-5-172,1 5 1,1-6 76,-2 1 1,2-7-839,4-3 535,2-6 533,-4 3 0,6-6 0,1 0 0</inkml:trace>
  <inkml:trace contextRef="#ctx0" brushRef="#br0" timeOffset="20214">12186 2454 7569,'0'-8'-844,"0"1"1256,0 20 0,0-3-136,0 10 0,-4-4-63,-1-1 0,-7 1-209,2 4 0,-4-2 112,-6 6 1,2-4-105,-6 4 0,1-1 70,-2 2 1,-1 1-60,7-7 1,-3 1 82,3-5-16,2-1-181,-4 1 0,11-7-4,1-3 45,-1-3 0,0-4-148,0-3 60,7 4 0,-9-17 40,8 3 65,-8-9-175,11 7 0,-6-11 44,7 4 0,-5-5-293,0-6 0,0 3 457,5-8 0,7 8 0,1-4 0</inkml:trace>
  <inkml:trace contextRef="#ctx0" brushRef="#br0" timeOffset="20614">12407 2572 7569,'23'-15'0,"-2"5"-512,-6 0 755,-1 1 0,0-6-1,-5 0 1,-2 5-146,-7 1 1,0 4 64,0-5 1,-7 7-193,-2-2 0,-11 3 96,-5 2 0,3 7-115,-3 2 0,5 6-9,-4 5 0,1 1-18,-1 3 0,2 3 37,8-8 0,1 6 25,3-6 0,-2 2 3,7-1 1,1-4 10,4 4 1,1-5 41,4-5 1,5 1-35,9-6 0,4 0 52,7-5 1,1 0-45,3 0 0,-1-7 75,6-3 1,-6-3 5,1-1 1,-5-1-63,-4 0 0,1-4 49,-6-1 0,-2-1-32,-9 1 0,-2 2-42,-7-6 1,0 6-67,0-2 1,-12 6-173,-2 4 0,-11-2-399,1 7 1,-9 0 94,-1 5 532,-1 0 0,6 7 0,0 1 0</inkml:trace>
  <inkml:trace contextRef="#ctx0" brushRef="#br0" timeOffset="20992">12892 2513 7569,'8'-8'-541,"-1"-5"275,-7 11 1164,0-5-598,-7 7 0,-6 0-284,-6 0 1,-1 2 31,5 3 1,-4 3-121,-1 7 1,0 0 36,6-1 0,-1 1-59,0 0 1,6-1 29,-1 1 1,2 0 109,-2-1-144,3 8 1,9-6 71,3 4 0,3-6 37,7-4 1,4 2-36,1-8 1,6 1 134,-2-5 1,4-1-74,2-4 0,-1-3 69,0-7 1,1 0 1,-1 1 1,-1-3-38,-4-2 1,-2 1 37,-8-7 1,-5 6-55,-5-6 0,-2 5-54,-2-4 0,-2 6 57,-2-2 0,-9 4-260,-7 1 0,-5 7-84,6 3 1,-6 4-100,6 1 1,-6 6 50,6 4 0,-1 3-309,5 2 642,1-1 0,-1 8 0,0 1 0</inkml:trace>
  <inkml:trace contextRef="#ctx0" brushRef="#br0" timeOffset="22926">13068 2557 7569,'38'-8'-597,"-2"-5"0,-2 5 835,1-7 78,-1 0-243,-5 0 1,-1 1 145,-4-1 1,-1 0 35,-3 1-24,-4 6 54,5-6-48,-6 13-269,-7-6 0,-1 14 109,-7 3 0,-7 4-128,-2 6 1,0-2 44,0 6 0,-1-4-38,-5 4 0,2-4 49,3 5 0,-3-12-65,3 1 0,4-2 74,1 2 0,2-4-30,-2 0 1,3-5 7,-3 5 0,5-7 16,5 2 0,-2-3 32,7-2 0,2 0-30,7 0 1,-2-2 114,2-3 0,-1-2-108,2-2 1,-4-4 19,4 3 0,-2-3-1,1-2 1,-1 0 21,7 1-12,-7-8-58,9 0 0,-5-8 49,2 1 1,9-1 15,-4 1 0,9-7-21,-4-3 1,7 1 41,-2-1 0,4-3-43,1-2 0,-7-9 8,-2 9 0,-4-5 4,-2 0 0,-6 5-72,-4 0 1,-2 2-16,-3 7 0,-4 6 101,0 4-159,-7 7 113,4-3 0,-14 13-62,-2 3 0,-6 10 43,-5 5 1,4 3-31,-4 2 1,-1 6 11,1 3 16,-6 4 22,3 8 0,-4-3-44,2 6 1,-3-5 20,4 5 0,1 1-6,-1 4 1,1 0 3,-2 0 3,4 0-44,6 0 0,2-5 37,3 0 1,-1-1-134,6 1 0,0 2 75,5-7 1,0-4 11,0-6 1,5-6 38,0 2 0,6-9-45,-1-1 25,3-7 115,2 4 1,1-7-81,4 0 0,-4-7 57,4-3 0,1-3-65,-1-1 1,1-3 111,-2-2 1,-2 2-87,2-2 0,-2-2 1,-3 1 1,1 0-67,0 6 1,-5 1 64,-1 3 0,-4-2-125,5 7 109,-7 1 0,6 4-1,-5 0 0,-2 1-7,3 4 0,2-2-29,-3 7 1,6-5 3,-5 5 119,7 0 1,-4 3 29,6-3 0,1 1-101,0-6 1,1 0 70,4-5 0,-2 5-55,6 0 0,-4-2-23,4-8 0,-4 2 36,4-7 0,-6 0-27,4 2 0,-8-5 68,1 3-15,0-3-41,-1-2 69,-5 1 19,-3-1-133,-6 0 0,-2 2 53,-2 3 0,-6 4-84,-10 6 0,-1 0 79,-4 0 1,-1 6-80,7 4 1,-6 5 19,6 4 0,-6-1-11,6 7 0,-1-6 5,5 6 0,2-1 21,3 6 0,-1-1 4,6 1 1,0-7-7,5-4 0,0-1 40,0 2 1,2-9-46,3 4 6,3-10 144,7 8 0,6-12-80,3 4 0,6-3 73,4-2 1,2 0-92,3 0 0,4-7 3,-4-2 1,2 0 5,-2 0 0,2-1 9,-7-5 1,0-1-41,-4-4 1,-3 4 35,-2-4 1,1-1-5,-6 1 0,-1-1-4,-4 2 0,-5 2-13,-1-2 1,0 2-129,0 3 159,-2-1-306,-7 0 215,-7 1 1,-1 5-18,-6 5 1,-6 4 36,0 4 1,1 0-6,4 5 1,0 1-15,1 5 1,1 5 63,3-1 0,-3 2 7,3-1 0,2-2-50,-2 6 0,5-4 46,-5 5 0,7-6-28,-2 6 0,4-7 9,1 1 0,0-2-6,0-3-2,6-6 20,2 5 1,7-11-17,0 3 1,-1 2 32,1-3 0,6 1 8,4-5 0,-2-5-33,1 1 0,1-8-11,4 2 0,0-3 15,1-1 1,4-6-35,0 0 1,2-6 31,-1 2 1,-3-1-74,7-4 1,-4 3 49,4-9 0,-6-1-7,1 2 0,-5-5 21,-4 5 0,3-7-15,-4 2 1,4-4 94,1-1 1,-4 0-87,-1 0 1,-6 5 38,2 0 1,-4 4-49,-1-4 1,-7 11 1,-3-1 0,-5 9 29,-5 1 0,-3 9-182,-7 3 168,0 7-20,-6 0 12,5 0-2,-5 7 1,1 3 44,0 9 0,1 2-53,4 4 0,-4 8 25,-1-4 1,0 10-16,6 0 0,-6-1-20,0 1 0,1 0 25,4 5 0,0 1-19,1-1 0,1 5-95,3 0 108,3 0-3,7-12 0,0 2-42,0-9 0,2 3 30,3-9 0,8 1-2,7-6 1,-1-1-3,-4-13 0,1 5 16,4-5 0,-4-2-70,4-8 1,-4 2 59,-1-7 1,-1 0-9,1-5 1,0 1-3,0-1 1,-1 0-1,1 1 0,-5-1 2,0 0 1,-6 5-236,6 1 110,-6 5-76,2-2 164,-6 6 1,-2 6-4,-2 4 1,2 3 112,-3 2 1,-2 0-108,3-1 0,-1 1 267,5 0-192,0 6 0,6-5 56,4 4 0,3-9-69,2-1 1,4-7 145,1 2 1,4-3-69,-4-2 1,5-2-49,-6-3 0,1-1-5,-6-4 1,1-3 13,0 3 1,-2-3 27,-3-2 0,1-1-37,-6-3 0,0 2-9,-5-2 0,0-3 5,0 3 0,-2-1-35,-3 5 0,-9 2 69,-11 4-210,4 2 1,-7 7 117,5 0 1,-1 3-239,-1 7 259,1 0 1,1 13-98,3-4 1,6-1 65,4 7 0,-2-7-41,8 1 0,-6 3-18,5-3 130,0 1 1,7-7-80,2-3 0,5 1 58,5-6 1,3 0 27,2-5 1,-1-2-61,7-3 0,-1-3 30,6-6 1,-1-3-21,0-2 1,1-4 11,-1-7 0,1-1-7,-1-3 1,5-2-48,1-3 0,-1-8 62,-5 2-22,1-2 2,-1 3 0,1 0 9,-1 0 1,0-5-14,1 0 0,-6 0 129,1 5 5,-1 0-120,-1 6 0,-2 4 18,-6 9 1,-5 6 2,0 9-13,-7 3 50,3 7 0,-6 4-53,0 5 1,-3 9-7,-7 17 0,1 2-22,-11 7 1,2 2 36,-2 3 1,4-3-24,-4 3 1,4 1 13,1-1 0,-3 5-45,4-5 0,-7 5 39,11-5 0,-7-6-252,8-9 0,2-3-314,2-2 1,4-6 565,1-3 0,0-4 0,0-1 0</inkml:trace>
  <inkml:trace contextRef="#ctx0" brushRef="#br0" timeOffset="23878">17155 2586 6662,'-17'5'520,"-2"0"0,1 0-510,-7-5 1,1 0 68,-6 0 0,1 5-103,0 0 1,1 0 67,3-5 1,-2 0-614,2 0 569,4 0 0,-7 0 0,5 0 0</inkml:trace>
  <inkml:trace contextRef="#ctx0" brushRef="#br0" timeOffset="24743">17743 2675 6895,'0'8'673,"6"-2"0,-2-11-597,5 0 1,-1-6 126,2 1-150,3-9 1,-4 1 40,5-7 29,7 1-31,-4-6 1,6-4-82,-4 0 1,-1-6-49,7 6 107,-1-7 0,6 9 63,-1-8-72,7 1-63,-5 2 0,7 1-82,-4 6 1,-3 3 69,3 2 47,-3-3-103,-1 12 1,-8 1 0,-2 10 14,-4 4-21,-1 1 0,-7 13-100,-3 6 1,-5 8 112,-5 2 0,-8 7 0,-6 1-148,1 1 0,1 5 98,3-4 0,-1 2 35,0-2 1,0 2-22,1-7 10,-1 7 22,7-17 0,0 9 124,3-14-126,3 1 0,-4-10 66,6 0 0,1-7-61,4 2 1,3-5 97,7-5 1,0-5-23,-1-9 1,1 1 0,0-5 128,0 1 0,-1-2-38,1 4 29,0 1-128,-7-2 177,-2 4 1,-6-4-75,0 6 0,-1 5 56,-4 1 0,-5 5-77,-10 0-12,-2 2 0,-3 2 44,1 0-19,-1 0-186,-4 0 1,1 2 114,3 2-329,-2-2 0,9 5 158,-7-7 1,7 1-199,-1 4 0,2-3 341,3 3 0,-1 3 0,0 0 0</inkml:trace>
  <inkml:trace contextRef="#ctx0" brushRef="#br0" timeOffset="25152">18860 2028 7160,'8'0'493,"-15"0"1,3 0-330,-11 0-56,-3 6-102,2-4 0,-6 9 0,6-4 56,-4 1 1,4 2-77,-4 5 1,4-1 11,1 1 1,2 0 68,4-1 1,-3 1-120,7 0 0,-5-1 0,6 1-57,0 0 1,1 0 82,-2-1 0,3 1-82,-2 0 0,4-1 97,4 1 0,3 0-20,3-1 1,3-4 16,-3 0 0,3 0 20,1 5 1,1 1 43,0 4 1,-5-4-78,-1 3 61,-5 4 0,1-1 92,-10 2 0,0 4-116,-10-4 1,4 2 10,-9-1 0,-1 1 0,1-6-191,2-2 1,2-2 59,1-1 0,1-1-689,-1 1 799,7-7 0,-5-1 0,4-7 0</inkml:trace>
  <inkml:trace contextRef="#ctx0" brushRef="#br0" timeOffset="25501">19330 2542 7569,'-6'8'-883,"4"6"897,-11-6 1,5 6 500,-7 1-386,0 0 1,1-5 0,1-1 129,3 3 1,-3-4-78,3 2 0,-8-7 20,-2 2-33,1 3-193,4-6 1,0 4 108,1-6 1,-1-5-133,0 0 0,1-6 22,-1 1-2,7-9 0,-4-3 60,7-2 1,1-9-117,4 4 1,0-4-170,0 4 71,6-1 176,2 1 1,7 0 0,0-1-304,-1 1 0,3 6 90,2 3 1,-2 4 217,2 1 0,4 1 0,0-1 0</inkml:trace>
  <inkml:trace contextRef="#ctx0" brushRef="#br0" timeOffset="31810">9908 2719 7195,'-15'-5'1694,"1"0"-1522,-1 0 1,-1 5-160,-4 0 110,-3 0 0,-1 0-258,-1 0 0,1 2 84,-6 2 1,3-2-530,2 3 1,-3 2 579,4-3 0,-4 14 0,-1-1 0</inkml:trace>
  <inkml:trace contextRef="#ctx0" brushRef="#br0" timeOffset="32208">11760 2189 7439,'-1'9'364,"-4"-4"-210,3-4 1,-6-1 21,3 0-511,3 0 1,-6 0 83,3 0-592,4 0 843,-12 0 0,4 7 0,-5 1 0</inkml:trace>
  <inkml:trace contextRef="#ctx0" brushRef="#br0" timeOffset="32377">11452 2131 7569,'0'14'1495,"0"-5"-1312,0-3 1,-2-6-976,-3 0 792,3 0 0,-11 0 0,5 0 0</inkml:trace>
  <inkml:trace contextRef="#ctx0" brushRef="#br0" timeOffset="33306">19742 2557 7569,'0'8'0,"0"0"-250,0-3 195,-7-3 815,6 4-482,-6-6 1,7-1-21,0-4-108,0 3 1,0-11-21,0 3 0,0-3-113,0-1 1,5-1 0,0-1 126,-2-4 1,-1 4-262,-2-4 1,0 2-175,0-2 1,0 4 0,0-3 116,0 2 0,0 2-295,0 1 0,5-1 138,0 0 0,1 2 0,-3 2 331,2 1 0,7 0 0,-4-4 0</inkml:trace>
  <inkml:trace contextRef="#ctx0" brushRef="#br0" timeOffset="33595">19992 2719 7520,'0'-15'414,"0"0"1,5 1-260,-1-1 0,3-1 1,-4-4 71,2-5 1,2-2-319,-2-3 1,-2-4-32,7 0 0,-5-6 1,3 5 163,-2-3 0,-1 5-588,-5-1 1,0 3 545,0 2 0,0 6 0,0 1 0</inkml:trace>
  <inkml:trace contextRef="#ctx0" brushRef="#br0" timeOffset="33838">20168 1925 7651,'-8'0'-122,"1"0"0,1 0 1,-2 0-1</inkml:trace>
  <inkml:trace contextRef="#ctx0" brushRef="#br0" timeOffset="34048">19771 1851 6558,'-6'9'0,"-3"-3"0</inkml:trace>
  <inkml:trace contextRef="#ctx0" brushRef="#br0" timeOffset="40581">21212 2616 7569,'8'0'-425,"-2"0"1,-6 1 1440,0 4-741,0-3 0,-1 4-19,-4-6 1,-3 2-109,-7 3 0,0-3 20,1 3 0,-3 1-22,-2-1-52,2 0 0,-9 0-61,7 0 0,-6 0 101,6-5 1,-8 0-253,3 0 1,3-2 51,1-3 1,4 2-60,1-7 1,2-5 26,3-4 1,5-7-53,10 1 0,3-3-12,7-1 1,6-1-58,4 1 1,7 0-25,3-1 0,1 3 88,-2 2 1,-1 1-345,6 9 1,-7-2 498,3 13 0,2-8 0,1 4 0</inkml:trace>
  <inkml:trace contextRef="#ctx0" brushRef="#br0" timeOffset="40957">21550 2454 7348,'14'0'-146,"1"0"657,0 0 758,-7 0-943,-1 0-302,-7-6 49,0 4 1,-7-5-216,-3 7 104,-9 0 0,1 0-142,-7 0 1,2 2 125,-1 3 1,-4 3-60,4 7 0,2-1 14,3 1 1,2 0 17,3 0 0,1 4 74,3 1 1,5-1 4,10-4 0,5-2 95,9-3 0,4 1 54,6-6 1,6 5 20,-1-5 0,5 0-31,-4-5 0,4-2 38,-5-3 1,0 2-51,-4-7 0,-7 0 76,-4-4 1,-2-6-58,-3 1 1,-1-3-18,-3 3 1,-3 2-224,-7-2 0,-7 2 62,-3 3 1,-9 1-470,-6 3 1,-4-2 250,-5 8 1,3-1-564,-4 5 1,4 0 814,2 0 0,-1 6 0,1 2 0</inkml:trace>
  <inkml:trace contextRef="#ctx0" brushRef="#br0" timeOffset="41333">22050 2542 7026,'44'-6'-213,"-7"-2"1,-1-2 56,-6 0 0,-8 0 248,-2-5 0,-5 6 249,-6-1 0,-2 5-145,-7-5 0,-2 5-9,-3-5 1,-3 7-123,-6-2 0,-6 4-30,0 1 1,-7 0-112,-3 0 135,7 0 0,-11 0-96,10 0 0,-4 6 66,-2 4 1,3 1-45,2-1 0,4 8 30,6-3 1,2 3-82,3-3 1,-1 1 49,6 4 0,2-4-2,8 3 0,4-2 116,11-3 1,5-4-90,9 0 1,3-7 114,8 2 0,-6-3-100,0-2 1,-6 0 112,1 0 0,-3-7-90,-2-2 0,-6-5 84,-3 0 0,-4-1-20,-1 0 0,-5-4 103,-1-1 0,-5-1-269,1 1 0,-5 4 95,-5-4 0,-3 9-315,-7 1 1,-6 5 138,-4-5 1,-3 7-475,-1-2 0,0 4 81,-1 1 529,1 6 0,-1 2 0,1 7 0</inkml:trace>
  <inkml:trace contextRef="#ctx0" brushRef="#br0" timeOffset="41609">22829 2013 7569,'22'-8'13,"0"-3"75,-8 6 0,1-5 179,0 5 1,-7-7-135,-2 11-46,-6-6 47,0 7 16,-6 7 0,-2 1-193,-7 7 1,-1 1 61,-4 4 1,2 3-67,-6 6 0,-2 0 4,-9 1 0,3 4-93,-8 0 1,6 7-2,-5-2 0,6-1-97,-1 1 1,5-6-192,4 1 0,-1 2 178,6-2 0,1-6-172,4-8 419,7 3 0,1-7 0,7 5 0</inkml:trace>
  <inkml:trace contextRef="#ctx0" brushRef="#br0" timeOffset="42065">22770 2410 7569,'14'2'158,"1"3"-9,-7-4 0,5 6 224,-3-7-236,-3 0 1,6 0-55,-3 0 1,-2 0 89,2 0 0,-6-2-159,6-3 1,-5 2 64,5-7 0,-5 2-108,5-2 1,-7-3 50,2 3 0,-4 2-5,-1-2-156,0 0 21,0-4 1,-6 4-88,-4 0 1,-3 7 88,-2-2 0,1 3-9,-1 2 0,-1 5 52,-4 0 1,4 7 59,-4-3 0,-1 9-40,1 2 0,1 4 22,4-4 1,-3 5 26,3-6 1,-1 11 16,11-6 1,0 5 62,5-9 1,2 0-54,3-6 1,5 1 126,9 0 0,4-2-86,6-3 0,1-4 58,-1-6 1,1 0-48,-1 0 0,0 0-51,1 0 1,6-6 35,3-4 1,3-5-88,2-4 1,5 2 77,0-2 1,0-3-14,-4 3 1,-6-1-1,0 5 0,-11 7-8,1 3 0,-9 4 69,-1 1 0,-2 1-62,-3 4 0,-5 3-42,-5 7 1,-2 5 3,-2-1 0,-2 8-113,-2-3 1,-6 4-165,-10 1 1,-3-1 120,-6-4 1,-9 4-143,-6-3 0,0 2 299,-5 3 0,-3-1 0,0 1 0</inkml:trace>
  <inkml:trace contextRef="#ctx0" brushRef="#br0" timeOffset="51732">2764 4291 7569,'10'0'-15,"0"0"0,-5 0 201,5 0 1,-2-1 133,2-4 0,3 2-144,-4-7-38,5 7 0,0-10 50,1 3 1,0-3 6,-1-2 0,8 0-66,2 1 0,4-3 66,1-2 0,6 1-114,-1-7 0,7 6 49,-2-6 1,3 1-89,2-6 0,-6 1 16,-4-1 1,-8 1 25,-1 0 1,-12-1-101,2 1 0,-10 4-59,-1 1 1,-2 6-110,-2-2 1,0 4 81,0 1 0,-6 7-41,-4 3 0,-3 4 17,-2 1 1,-5 1 4,1 4 1,-2 3 101,1 7 1,-1 4 12,-4 1 1,-3 6 53,4-1 0,-2 2-85,1 3 1,-2-1 183,2 1 1,-1-1-88,1 0 0,-1 1 22,7-1 0,-2 1-49,1-1 0,8 0-101,-2 1 1,4-7 52,0-4 1,4 3-106,6-3 1,0-4-110,0-5 170,0-7 1,1 3-43,4-6 1,3-1 41,7-4 1,1-3 84,4-7 0,1 0-80,4 1 0,2-3 115,-2-2 0,1 4-35,-1 0 1,2 1 10,-2 4 0,-2 2 45,1-2 0,-6 7-45,2-2 0,-4 3 124,-1 2 1,4 0-77,1 0 0,0 2 11,-6 3 0,-1-2-41,-3 7 1,3-2 32,-3 2 1,-2 1-6,2-6-3,-7 6-49,4-2 1,-7 0-100,0 1 0,-2-7-79,-3 2 133,-3 4 0,-7-8-67,1 4 0,4-3 78,0-2 0,5 0-85,-5 0 23,1 0 0,-6 0-7,0 0 0,5 0-70,1 0 0,4 0 66,-5 0 1,5 0 69,-5 0-47,7 0 0,-4 1 72,7 4 1,0-2-121,0 7 166,0 0 1,2 5-61,3-1 0,3-4 13,7 0 1,-5-2 89,-1 2 1,1 3-99,5-3 0,0-4 53,-1-1 1,-4 2-43,0-2 1,-2 1-11,2-1 1,3-3 14,-3 3 0,3-4 36,2-1 0,-1 0-23,1 0 0,5-1 2,-1-4 1,7 2 43,-1-7 1,7 2-52,3-2 0,1-3 38,-2 3 1,-3-3-27,3-2 0,-4 0 13,-6 1 0,4-3-5,-4-2 1,-2 3-70,-3-4 1,-2 4 17,-3 1 0,-4-3-86,0 3 1,-7-3-52,2 8 0,-5 2 84,-5-2 0,-5 7-23,-9-2 0,-6 4 45,-9 1 1,3 1-116,-3 4 1,-2-2 83,1 7 1,3 2 79,7 7 0,-1-2-22,7 2 1,-1-2 9,5-3 1,2 1 42,3 0 0,4-1-89,6 1 56,0 0 0,1-1-25,4 1 0,8-2-21,7-3 1,6-2 24,-1-3 1,7-3-29,3 3 0,-1-4 29,-5-1 0,4-1-2,-4-4 0,4-2 24,-8-3 1,-3-3-30,3 4 1,-7 0 52,1 0 0,3-1-44,-3-5 1,1 2 5,-5 3 0,-6-3 2,1 3 1,0 2-101,5-2 1,-6 7-66,1-2-141,-6 4 62,2 1 147,-6 6 1,-2 2-26,-2 7 136,2 0 1,-10-1-135,8 1 129,-1 0 1,5-1-24,0 1 1,0-5 67,0 0 1,8-7 33,7 2 1,1-3-62,8-2 0,3-2 41,7-3 0,3-3-55,7-7 0,1 0 36,-1 1 1,-2 1-28,-3 3 0,-3-6 113,-6 6 1,-3-7-77,-2 8 1,1 0 8,-6 0 1,-6 5 161,-4 0-115,-7 2-103,4 2 0,-9 6 49,-3 4 1,-3 5-116,-6 5 0,-6-3 60,0 8 1,-6-1-111,2 6 1,-4-1 18,-1 1 0,-6-1 33,1 0 0,0 1-15,4-1 1,1 1 34,-1-1 0,1-4-68,0-1 0,1-4 63,3 4 0,4-6-154,6 2 1,2-4 40,4-1 1,-3-5-1134,7-1 1274,0-5 0,18 2 0,4-6 0</inkml:trace>
  <inkml:trace contextRef="#ctx0" brushRef="#br0" timeOffset="52355">5484 4424 7207,'0'8'994,"-7"0"-859,-3-3-32,4-3 1,-7 4 8,3-6 0,-3 5-24,-2 0 1,-4 1-66,-1-1 1,0-3 75,6 3 0,-1-3-135,0-2 1,1 0 119,-1 0-171,0 0 1,1-5 35,-1 0 1,7-12 49,3 3 0,-2-6 35,2 1 1,0 1 0,5-7 0,0 2 23,0-1 1,2-2-37,3 6 0,-2-6 50,7 1 1,-2-1-33,2 2 0,3-2-55,-3 6 0,3-5 56,2 6 1,1-6-66,4 6 1,-3-6 27,8 6 0,-2-6-9,1 6 0,4-1-68,-3 5 1,-3 1 47,3-1 0,-2 2-42,1 3 1,4-1 50,-3 6 1,1 0-51,-2 5 0,2 0 41,-6 0 1,4 0-74,-4 0 0,0 5-37,-6 0 0,1 4-160,0-4 1,-5 5-318,-1-5 0,-4 2 612,5-3 0,0 5 0,5 5 0</inkml:trace>
  <inkml:trace contextRef="#ctx0" brushRef="#br0" timeOffset="52747">6160 4306 7569,'0'15'-1460,"0"-5"1548,0-1 1,-2-4 248,-3 5 0,2-7-59,-7 2 0,5 2 229,-4-2-195,-1 0-122,-5 1 1,5-4-41,0 3 1,1-4 1,-6-1 1,0 5-40,1 0 1,-1 0 45,0-5-55,0 0 1,1-6-163,-1-4 1,7 2-7,3-2-13,3 0 1,2-10-140,0 1 1,0-1 110,0 5 0,0 1-117,0-1 1,7-5 70,3 1 1,3-1-527,1 6 0,1-1 677,0 0 0,0 0 0,-1 1 0</inkml:trace>
  <inkml:trace contextRef="#ctx0" brushRef="#br0" timeOffset="52932">6307 3748 7569,'6'8'402,"-4"-2"67,5 1-134,-7-6 1,0 8-478,0-4 128,-7-4-1187,5 6 1201,-11-7 0,5 6 0,-7 2 0</inkml:trace>
  <inkml:trace contextRef="#ctx0" brushRef="#br0" timeOffset="53607">6336 4527 7569,'10'5'35,"0"-1"1,-5 1 394,5-5-292,-7 0 0,10 0 148,-3 0-80,3 0 1,1-1-88,1-4 1,0 3 63,0-3 1,-1 2-45,1-2 0,5 3 40,-1-2 1,1 2-136,-6 2 0,3-5 55,2 0 1,-2 0-69,2 5 1,3-5-107,-3 0 1,1 1 58,-6 4 0,-4-2-115,0-3 75,0 3-109,-2-4 116,-1 6-621,-7 0 544,-14 0 78,11 0 1,-12 0 135,11 0-137,2 0 1,-5-7 111,7-2 1,2-5-55,3 0 0,-2-1 100,7 0 1,-2 1-44,2-1 0,3-5-24,-3 1 0,8-2 48,1 1 1,1 2-55,-5-7 0,4 3-39,1-3 0,6-3 40,-1 4 1,-3-2-25,3 1-1,-7-3 16,1 4 1,-2 1-56,-3-1 1,0 6 3,-5-2 1,-2 4-8,-7 1 1,0 5-70,0 0 0,0 5 53,0-4 0,-7 5-4,-2 0 0,-5 2 23,0 2 1,-6 0 17,1 0 1,-6 2-26,5 2 1,-6-2-86,2 3 0,1-3-68,-2-2 1,3 4-213,-3 1 1,-3 0-483,4-5 881,3 7 0,-7 1 0,5 7 0</inkml:trace>
  <inkml:trace contextRef="#ctx0" brushRef="#br0" timeOffset="54441">8247 4336 7367,'-2'8'-100,"-2"-3"0,0 1 101,-5-1 0,-1 0 101,-5-5 1,0 2 349,1 2-297,-8-2 0,0 5-161,-8-7 1,6 1-4,-1 4 1,1-3-132,-6 3 0,7-4-693,4-1 511,-4 7 322,7-5 0,-6 4 0,8-6 0</inkml:trace>
  <inkml:trace contextRef="#ctx0" brushRef="#br0" timeOffset="54616">8218 4115 7569,'-15'7'-186,"0"-6"-21,1 12 118,-8-11 433,6 4 1,-10-6-6,6 0-210,-6 0 0,10 0 18,-4 0-78,4 0 1,1 0-70,1 0 0,-8 0 0,-1 0 0</inkml:trace>
  <inkml:trace contextRef="#ctx0" brushRef="#br0" timeOffset="55750">9114 4071 7915,'-14'0'687,"4"2"-419,0 3-86,0-4-46,-4 12 0,-1-11-147,0 3 105,7 3 1,-5-5 126,3 7-287,4-7 0,-6 5 151,7-3-139,-6-3-30,9 11-33,-11-11 164,12 11 0,-11-10-60,7 7 68,0-7 3,5 10-32,0-11 277,0 4-250,7-6-122,-6 0 323,6 0-227,-14 7-34,-1-6 30,0 6 1,0-7-45,3 0 1,3 2 70,-2 3-58,2-4 2,-5 6 0,6-6-25,-4 4 43,-3-3 0,4 6-12,-5-3-3,5-3 1,-4 9 5,3-6 1,4 1-8,-4-1 1,-2-1 24,2 5 1,-1-4-1,1 5 1,2 0-17,-7 5 0,2-1 57,-2 1 1,-3 0 37,3-1 1,2 1-80,-2 0 0,2-1 159,-2 1-141,3 0-8,1-7 22,4 5-60,-4-5 0,4 0 77,-3-3-16,4-3-5,-6-2 0,14-5-30,2 0 1,0-6 27,0 1 1,0 2-23,0-2 1,4 0 81,-3-5-78,3 1 0,-5-1 0,6-1-31,-5-4 1,6 4 4,5-4 1,-4-1-4,4 1 0,1-1-14,-2 2 0,6 1 31,-6-7 1,8 7 0,-3-1 0,-1-3-6,1 3 0,-1-1-2,2 5 1,1 1-2,-6-1 0,-1 5 88,-4 0-65,0 7-2,-1-3-139,-6 6 123,-1 6-3,-7 2 0,0 7-65,0 0 0,-2-1 58,-3 1 0,2 5-76,-7-1 1,2 7 60,-2-1 0,-1-2-82,6 1 1,-5-1 59,5 2 1,-4 2-91,4-2 0,0-4-91,5-1 1,0-4 102,0-1 1,0-1-312,0 1 1,0-5-120,0 0-119,0-7 235,0 4 189,6-7 1,-4-2-909,3-3 1144,-4-3 0,-1-7 0,7 0 0,1 1 0</inkml:trace>
  <inkml:trace contextRef="#ctx0" brushRef="#br0" timeOffset="55949">9276 4233 7569,'-6'8'154,"-3"0"129,-5-3 1,-3-3 133,-2 2 0,2-2-53,-2-2-81,-4 0 0,5 0-29,-7 0 1,6 0-75,-6 0 1,2 0-171,-1 0 0,-2 0 92,6 0 0,-4 0-570,4 0 0,-4 0 298,4 0 0,0 0 170,6 0 0,-1 0 0,0 0 0</inkml:trace>
  <inkml:trace contextRef="#ctx0" brushRef="#br0" timeOffset="56343">9791 4071 7569,'8'0'119,"-2"0"1,-7 0 192,-4 0 1,-3 0-239,-7 0 0,5 5 20,0 0 1,2 1-78,-2-1 1,-1-2 54,6 7 26,-7 0 0,11 5-136,-4-1 0,-2-4 49,3 0 1,-1 0-68,5 5 1,1-2 35,4-4 1,-2 5 31,7-5 1,0 3-29,5-2 1,-1 3-16,1-4 0,-2 4-6,-3 2 1,1 0 41,-6 0 0,0 1-31,-5 3 1,-8-1 30,-7 7-7,-6-7-370,-2 10 170,-5-12 0,6 5 162,-8 0-420,1-11 460,6 10 0,-5-12 0,5 7 0</inkml:trace>
  <inkml:trace contextRef="#ctx0" brushRef="#br0" timeOffset="56735">10305 4365 7569,'0'15'-39,"0"-6"59,0 1 1,-2-5 311,-3 5 1,-3 0-97,-6 4 1,-1-4-100,0 0 1,0-5 68,1 5 1,-6-7-85,1 2 1,-3-3 17,3-2 0,2 0-65,-2 0 1,2 0 22,3 0 1,-1-2-165,0-3 1,2-3-35,4-7 0,2-1 64,7-4 0,0 2-115,0-6 81,7-1 21,7-4 1,6-1-170,9 1 87,-3-7 47,10 5 0,-6-3-350,-1 9 1,-4 2 18,-1 4-668,-6 9 1083,3-10 0,-6 12 0,0-6 0</inkml:trace>
  <inkml:trace contextRef="#ctx0" brushRef="#br0" timeOffset="57058">10584 4483 7569,'7'-9'-54,"-6"-4"188,4 4 291,-3-5 1,3 0-231,0-1 1,5-6-275,-6-4 0,3 2-71,-2-1 1,-2 6 36,7-2 199,-7 4-86,10 1 0,-5-6 0,7-2 0</inkml:trace>
  <inkml:trace contextRef="#ctx0" brushRef="#br0" timeOffset="57326">10893 4512 7569,'10'-5'87,"0"0"239,-7-6 1,8 3-51,-6-7 1,0-5-168,-5 1 1,0-3 41,0 3 1,0 1-290,0-7 0,0 2 137,0-1 1,0 1-324,0 4 209,0 2-1173,0-4 1288,0 6 0,0 1 0,0-1 0</inkml:trace>
  <inkml:trace contextRef="#ctx0" brushRef="#br0" timeOffset="57542">11040 3953 8334,'-8'0'-89,"-4"-1"136,7-4-47,1 3 0,-3-4 0,-1 6 0</inkml:trace>
  <inkml:trace contextRef="#ctx0" brushRef="#br0" timeOffset="57722">10717 3806 7569,'8'2'0,"-3"3"-56,-4-3-43,-1 4 0,-6-6 0,-2 0 0</inkml:trace>
  <inkml:trace contextRef="#ctx0" brushRef="#br0" timeOffset="58522">12054 4380 7569,'-6'14'0,"2"-5"295,-5-5 0,-1 3-50,-5-2 1,0 5-29,1-5 0,-6-1-66,0-4 0,-6 5-131,2 0 1,1 0-32,-2-5-77,8 0 306,-11 0-213,11-6 1,-2-3 163,9-5-28,3-7-239,7 4 1,2-11-25,3 4 1,8-4 6,7-1 1,6-1-23,-2 1 1,9 0-136,1-1 1,1 2-224,-6 4 0,-5-1 23,1 11 472,-7-4 0,10 10 0,-5-7 0</inkml:trace>
  <inkml:trace contextRef="#ctx0" brushRef="#br0" timeOffset="58896">12333 4144 8804,'-14'0'755,"-1"0"-641,0 0-48,1 0 1,-1 2 66,0 3 0,1-2-203,-1 7 196,0 0 0,0 5-318,1-1 1,4 1 137,0 0 0,7 1-142,-2 4 1,3-4 26,2 4 1,2-4 99,3-1 0,8 3 119,7-4 0,6 3-83,-2-13 0,4 6 190,1-5 1,2 0-62,4-5 1,-4-6 37,3-4 1,-3-8 73,-2-2 1,-6-4-36,-3 4 1,-5 0-9,-6 6 0,3-6-63,-7 1 1,0-1-221,-5 5 1,-7 2 115,-3 3 0,-8-1 0,-3 6-609,-2 2 1,-1 1-211,-6 2 0,6 0 821,-1 0 0,1 7 0,-6 1 0</inkml:trace>
  <inkml:trace contextRef="#ctx0" brushRef="#br0" timeOffset="59269">12819 4159 7478,'14'0'-274,"-6"0"1028,5 0-100,-11 0 268,5 0-826,-20 0 0,-2 0-156,-10 0 1,2 2 64,4 3 0,-2-2-105,-4 7 1,-1 0-89,6 4 0,1-2 94,4 2 1,0-7-73,1 8 1,4 1 26,0 4 0,9-1 122,1-4 0,6 0 0,10-1 87,4 1-112,3-7 0,13 5 1,-5-11 281,3 3-120,-3-4-54,-1-1 1,-6-5 100,1 1 0,-8-8 48,3 2 0,-4-8 21,-1-1 1,-5-1-138,0 5 0,-7 1 1,2-1 1,-3-5-207,-2 1 1,-7 4 67,-3 5 1,-8 2-109,-1-2 1,-3 2 0,4 5-25,-1-2-1133,-1 0 1303,-1 5 0,5 7 0,-6 1 0</inkml:trace>
  <inkml:trace contextRef="#ctx0" brushRef="#br0" timeOffset="59520">13436 3689 7569,'0'15'775,"0"-1"-371,0 1-220,-7 0-35,-1-1 0,-8 8-148,-4 2 34,-3-3 28,1 7 0,-6-7-105,3 4 0,-3 3 84,-1-4 1,0 4-409,-1 1 1,1 1-622,0-1 0,1 0 949,3 1 0,2-1 1,5 1 37,-1-1 0,-1 0 0,6 1 0</inkml:trace>
  <inkml:trace contextRef="#ctx0" brushRef="#br0" timeOffset="59838">13259 4291 7569,'23'0'0,"-1"0"251,-8 0 1,6 0-20,-1 0 1,1-1 70,-5-4 1,-1 2 44,1-7-213,0 0 1,0-5 68,-1 1 0,-1 4-140,-3 0 1,-2 2 131,-3-2-13,-3-3-152,4 5-32,-6 0 1,-6 1-163,-4 7 1,-5 0-140,-4 0 1,1 0 153,-7 0 0,6 7-47,-6 3 0,6 3-71,-6 1 239,7 1-33,-3 0 1,6 1-14,0 4 1,2-4 0,4 5 43,4 0 1,5-4 129,5 2 0,4 3-47,11-3 1,3-1 98,6-8 0,1 3-36,-1-3 1,2-4-311,3-1 1,-3 2 87,4-2 1,-4 0-1048,-2-5 1152,1 0 0,-1-7 0,0-1 0</inkml:trace>
  <inkml:trace contextRef="#ctx0" brushRef="#br0" timeOffset="122283">14377 4512 7697,'-9'0'963,"-4"0"-906,5 0 1,-5-7 91,3-2 1,-1-6 3,6-5 1,-5 2 0,5-6 56,2-2 0,1-2-27,2-1 1,2-1-103,3 1 0,5-2 110,9-4-250,-2 4 1,15-9 142,-2 5 1,9-4-105,0 5 1,-1-7-291,1 2 1,-5 1 0,4 1-234,-2 1 1,-2 1-960,-5 6 1502,-6 6 0,12-5 0,-4 6 0</inkml:trace>
  <inkml:trace contextRef="#ctx0" brushRef="#br0" timeOffset="123697">15273 3997 7569,'0'9'0,"0"-3"170,0-6 164,0 7-143,0-6-143,-6 6 80,-2-7 1,-2 2-24,0 2-143,0-2 1,-5 11 68,1-3 0,-1-2-6,0 2 1,6 0 0,-1 4-3,-2 1 1,-1-5-69,-1 0 0,4-1 17,0 6 49,7 0 1,-4-5-115,7-1 0,0 1-28,0 5 124,7-7-7,1-1 0,7-2 1,-1-1-4,1 1 0,5-5 10,-1 0 0,2-1 0,-3-4-18,2-5 1,1 2 29,-1-2-23,-4 0 0,5-4 66,-6-1 0,0 5-43,-1 0 0,1 0 17,0-4 0,-7 4-202,-3 0 117,-3 7-157,-2-4 1,-2 19 171,-3 3 0,2 1 3,-7-6 1,7 3 0,-2-3 56,3 3 1,2 1 53,0 1 0,0 0-78,0-1 0,5-4 47,0 0 1,6-7-52,-1 2 43,3-3 0,2-2-27,0 0 1,4-2 14,1-3 0,4-1 0,-2-6-15,0 2 1,-2 1-1,5-6 20,1 0-16,-5 1-2,7-1 1,-12 5 1,4 0 0,-4 5 1,-1-3-8,-1 2 1,1 1-3,0 5 0,-5 0 15,-1 0 1,1 0 20,5 0-9,0 0 0,-1 5-18,1 0 0,0 4-17,-1-4 1,-1 2 0,-1-4-10,-2 2 1,-5 0 6,4-5 0,-4 5-45,5 0-80,-7 0 130,4-5 0,-7 6-18,0-4 0,-2 6 0,-3-3 1,4-2 0,-6 5-5,1-1 0,4 4 7,-3-1 0,-1-2 13,1 2 71,0 0 1,6 0-29,4-1 0,3-5-5,7 1 0,1-4 1,2-1 68,2 0 0,1 0-74,-1 0 155,-4 0-162,12-6 1,-7 2-1,5-5 117,-1-3 0,-6-1-58,6-2-37,-7 7 125,3-5 0,-6 5 22,0-7-34,-1 1 1,-1-1-131,-3 0 0,-3 0 0,-7 1 79,0-1-19,-7 7-137,-1-5 0,-8 11 1,-4-3 9,-5 4 1,-2 1 72,-3 0 1,3 0-1,0 1-269,3 4 0,1-2-808,-1 7 719,-4 0 0,11 5-145,-2-1 0,3 1-681,1 0 1149,0 0 0,0-1 0,1 1 0</inkml:trace>
  <inkml:trace contextRef="#ctx0" brushRef="#br0" timeOffset="124238">16434 4027 7569,'0'8'-185,"0"5"0,0-10 24,0 7 0,-4-5 406,-1 5 1,-5-5-1,3 3-111,-1-2 0,0 6-78,-2-2 0,-1 3 1,4 0-72,-1-3 0,5 3-68,-2-3 1,3 3 129,2 1 0,2-1 16,3-3-73,3 3 0,7-6 0,-1 4-17,1-1 0,5-7 34,-1 2 1,3-3 0,-5-2 6,3 0 0,1 0-7,-1 0 1,-4-5 7,4 0 1,-4-6-1,-1 1 22,0-3 1,-1 3-48,1 0 21,0 0 0,-2 0 4,-3 1 2,3 5-83,-12-2 77,6 6-101,-7 0 91,0 6 0,0-2-5,0 5 0,-5-4-9,0 5 71,0 0-62,5 5-2,7-1 2,1-5 1,6 2 88,1-6 0,2 0-59,2-5 0,-1 0 0,7 0 9,1 0 37,-5 0 1,7-5-47,-4 0 1,-3-6 82,-1 1 0,1-3-54,-1-2 53,-1 0 0,-9 1-62,0-1 1,-5 2 36,5 3 0,-7-3 0,2 3-46,-3-3 0,-4 3 4,-3 0 0,-10 6 0,-9-5-10,-4 3 0,-3 1-202,-3 5 1,3 0-38,-4 0 217,-2 7 1,11-1-378,-4 4 0,9 3 0,-2-3-401,2 3 0,1 1 769,6 1 0,-1 0 0,0 0 0</inkml:trace>
  <inkml:trace contextRef="#ctx0" brushRef="#br0" timeOffset="124884">17169 4086 7569,'10'-8'-808,"0"3"221,-7 3 1011,10 2-242,-11 7 1,5-4 74,-7 7-48,0-7-157,0 10 1,-2-5 29,-3 7-33,3-1 0,-4 1-27,-1 0 1,6 0 12,-4-1 0,3 1 100,2 0-168,0-1 1,5 1 0,2-2-47,1-3 1,2-4 90,4-6 1,1 0 0,0 0-41,-1 0 0,6 0 20,0 0 12,-1-6-8,-4 4 2,6-11 1,-3 5 25,7-7 0,-6 1 0,4-1 12,-2 0 1,4 5-16,-6 1 0,6 1 26,-6-2-36,1-3 0,-10 11 43,0-3 0,-5 3-81,4 2 45,-5 7-3,2 1 1,-6 7 14,0 0-59,0-1 1,0 1 18,0 0 1,0-1 0,0 1 24,0 0-7,7-7-15,-6 5 1,12-10 9,-3 7-12,-3-7 0,6 4 8,-3-7 0,8 0 0,1 0-1,-1 0 2,-2 0 13,-1 0 0,-2-7-11,-3-2 3,3 2 0,-5-4 2,7 6 0,-2-2-1,-3 2 0,3 4-1,-3-4 0,-2 3-3,2 2 1,-5 0 2,4 0 1,-4 0 23,5 0 0,-5 0 0,5 2 61,1 3 1,2-4-74,2 4 1,0-3 6,-1-2 10,1 0 0,0 0-27,-1 0 0,1 0 30,0 0-26,-1-7 0,1 4 6,0-7 1,-2 5-1,-2-5 113,-1-1-106,0 5 16,-2-8 1,0 8 0,-4-6 69,0 3-87,1-1 0,-11-3 1,-6 3-49,-6 5 0,-4 3 52,-8 2 1,1 2-1,-1 3-304,1 5 0,4 1-718,1-1 690,6 3 1,-5-5-27,4 7 331,9 0 0,-10-1 0,12 1 0</inkml:trace>
  <inkml:trace contextRef="#ctx0" brushRef="#br0" timeOffset="125153">18683 3557 7569,'15'0'-168,"-5"1"205,0 4 0,-7-2 238,2 7-108,-3-7 1,-2 10-87,0-3 1,-5 3 0,-4 4 45,-4 2 1,2-1-127,-9 7 1,4-1 147,1 6-265,-6-1 0,3 0-193,-6 1 0,6 4 1,-4 0 345,1-1 1,5-2-258,-4-2 0,4 1 1,1-1-112,1 1 0,-6-1 331,0 0 0,1 1 0,4-1 0</inkml:trace>
  <inkml:trace contextRef="#ctx0" brushRef="#br0" timeOffset="125481">18566 4189 7569,'15'0'-350,"-1"0"72,-6 0 0,5 0-39,-3 0 206,3 0 690,2-7-387,0-1 1,4-5 60,1 3 1,0-5-45,-6 1-125,1 5 0,-7-10 23,-3 9-19,-3 4-213,-2-8 177,0 13 1,-7-11-78,-3 7 0,-9 1 77,-6 4 1,2 0 42,-1 0-175,-1 0 1,1 6 21,-1 4 0,7 3 104,-1 2-27,2-1 1,3 6 0,-1 1 31,0 2 0,7-3 37,3 4 0,4-6 1,1 3 84,0 1 1,6-6-110,4 4 0,5-4 0,4-3 28,6-3 0,3-2-282,1-3 1,7-4-27,3 4 256,4 3 1,1-6-672,0 3 0,-7-3 631,-2-2 0,2 6 0,1 2 0</inkml:trace>
  <inkml:trace contextRef="#ctx0" brushRef="#br0" timeOffset="126695">19845 4071 7569,'0'10'-600,"0"0"459,0 1 0,-2 0 211,-3-1 0,2 3 104,-7-3 0,5 3 0,-5 2-44,-1 0 1,3-1-20,-2 1 7,7 0 1,-9-1-37,7 1 1,-4 0 9,4-1 44,-7-5-66,11 4 1,-8-12 93,5 4-87,2-3 0,-10-4-7,8-3 0,-6-3-35,5-7 1,-2 1-1,4-3 12,-2-2 1,-5 1 0,4-7-89,-2-1 0,4 3-319,0-1 0,0 1 57,-1-1 148,4 2-784,-6 1 939,7 5 0,0-6 0,0 8 0</inkml:trace>
  <inkml:trace contextRef="#ctx0" brushRef="#br0" timeOffset="127113">20242 4159 7118,'8'0'-10,"-2"0"0,-6-1 19,0-4-3,0 3 154,0-5-72,-6 7 1,-7 0 29,-7 0 0,-1 0 1,1 0-54,-4 0 0,1 0 4,-2 0 1,7 7-67,-1 3 1,2-2 0,3 2-5,-1 1 0,2 4 105,3 5-93,4-4 1,6 5 4,0-6 1,1 1-1,4 2 32,5 2 1,5-6-16,4-4-5,4 0 0,11-2 16,1-3-29,-1-3 0,-5-4 8,1-3 6,-1-3-32,-6-7 31,-2 1 7,-6-1-13,0 0 1,-2-4 1,-3-1 0,-4-1 0,-6 3-90,0-2 1,-1 1 27,-4 4-87,-4 0 1,-12 2 95,-3 3 1,-4 4 0,-3 6-377,-3 0 1,3 0-579,-4 0 556,4 0 427,2 0 0,-1 13 0,1 3 0</inkml:trace>
  <inkml:trace contextRef="#ctx0" brushRef="#br0" timeOffset="127439">20359 4218 7204,'15'0'-610,"-7"0"529,-1 0 0,-7 2 344,0 3-94,0-4 83,0 12 10,0-5-220,0 1 0,0 4 0,0-12 77,0 12-32,6-5-69,-4 7 0,9 0 0,-4-2 85,1-3-169,2 3 146,4-12-42,1 6 0,5-2-58,-1 0 1,2 0-13,-1-5 59,-4-7 0,12-1-6,-3-7 1,-2 5-57,1 1 0,-4-1 0,2-3-30,0 3 0,-3-1 36,-4 6 0,5 0-39,-1 5 62,1 0 0,-5 1-45,-1 4 1,1 3 0,0 7-130,-1 0 1,-4 1 98,0 4 0,0-4 27,4 4-107,1-4 1,0-6 160,0 0 0,6-1 0,2 6 0</inkml:trace>
  <inkml:trace contextRef="#ctx0" brushRef="#br0" timeOffset="128803">21550 4115 7608,'-15'0'400,"0"0"-327,7 7 1,-5-4-15,3 7 1,-3-5-1,-1 4 5,-1 3 0,0 1-71,0 2 1,1 1 57,-1 4-123,7-4 1,-4 10 121,8-6 1,-6 1 0,5-3-16,2 1 1,3 1 20,5-5-70,-4-1 1,14-1 4,0-3 1,1 2 0,8-7 14,3-2 1,-5-2-1,3-2-29,1-4 1,2-3 41,1-7 1,-1-5-1,-2-1 6,-1-2 37,-7-1 0,3-4 11,-7 4 0,1-4-23,0 3 0,-2-2 0,-2-3-21,-1 1 0,-7 4 0,2 2-80,-3 2 0,-4 0-117,-3 1 1,-4 9-1,-9-2-615,-2 5 378,-6 3 179,10 5 226,-12 0 0,5 13 0,-6 3 0</inkml:trace>
  <inkml:trace contextRef="#ctx0" brushRef="#br0" timeOffset="129126">22285 4144 6908,'0'10'-213,"0"0"279,-7-7 1,4 6 82,-7-5 1,-5-2 0,-4 3-145,1-3 1,2-2 79,1 0-244,-6 0 1,4 0 109,-2 0 1,-3 0-1,3 0 49,1 0 0,2-7 0,1-1 0</inkml:trace>
  <inkml:trace contextRef="#ctx0" brushRef="#br0" timeOffset="130056">22388 4262 7002,'8'7'75,"0"-6"100,-3 4 1,-2-3 95,7-2-97,0 0 1,4 0-16,1 0 0,0 0 1,0 0-76,-1 0 1,1 0-45,0 0 1,4-2 0,1-1 57,-2-2 0,3-2-136,-1 3 1,1 2 188,-2-3-228,-9-3 1,10 1 1,-10-2 1,1 0 0,-1 4 130,-5-4 0,-4 0-28,-1 0-57,0 5 0,-1-7 3,-4 6 0,-5-6 1,-8 2-3,-1 1 0,-8-5-3,3 3 1,1 2 20,-1-2-179,-1 1 0,2-4 0,2 1-519,0 2 421,4 1 138,-4-6 0,8 0 0,2 0 149,1 1 0,7-1 0,-4 0 0</inkml:trace>
  <inkml:trace contextRef="#ctx0" brushRef="#br0" timeOffset="130386">22976 4350 6097,'8'0'141,"-2"0"0,-1-6-24,0-4 1,0 0-106,-5-5 0,5 4 0,0-10 151,-2 0-90,5 4-148,-6-11 0,9 6 82,-6-8-168,7 1 1,-9 1 0,5 2 48,-1 1 0,2 3 112,-4-3 0,7-3 0,-4 12 0,7-5 0</inkml:trace>
  <inkml:trace contextRef="#ctx0" brushRef="#br0" timeOffset="130890">23475 3968 6651,'0'8'-459,"0"-1"459,0-1-342,0 2 352,0 7 0,0-7 92,0 5 0,-5-9-73,1 5 0,-3-5 176,2 1-167,3-4 1,-6-1 20,3 0-128,4 0 99,-6-6 0,6 2 39,-4-5-37,3-1 1,-4-6-93,6-4 1,0 4 41,0-4 0,1 4 0,2 1-56,2 0 0,2 1 10,-2-1 46,-4 7-114,12 1 109,-4 7 54,5 0-58,-5 7 22,4 1 1,-12 8-1,4 2 6,-3 2 0,-2 6 0,0-3 85,0 0 1,-2 4-13,-3-2-68,-3 3-5,-7-5 9,-6 4 0,3-5 36,-6 2 0,4 2 0,-4-5-45,-3 2 0,5-5 23,-3 2 1,7-4-1,0-1 23,7 0 0,-1-6 210,7 1-230,0-7 1,14 2-5,5-10 1,3-3 0,7-6 1,2-1 1,2-1 0,1-2-117,1-2 1,-7 5 83,-4 5 0,3 2 1,-3-3-300,-1 1 1,-6 7 305,-3-2 0,1-3 0,5 0 0</inkml:trace>
  <inkml:trace contextRef="#ctx0" brushRef="#br0" timeOffset="131256">23931 4409 7569,'15'0'-533,"-1"0"1,-4-2 0,0-2 808,1-6-220,3-3 80,0-2 0,1-5-40,0 1-60,-1-7 1,-1 4 3,-3-2 1,3-4-1,-5 2 4,1-7 0,2 2-87,-6-3-13,6 3 111,-9-5-15,5 5 0,-7-5-130,0 7 1,0-1 0,0 3-142,0 2 1,-7 4-1,-3 6 94,-3 0 1,-3 7 136,-4 3 0,4 4 0,-12 7 0,5 2 0</inkml:trace>
  <inkml:trace contextRef="#ctx0" brushRef="#br0" timeOffset="131533">24196 4189 6184,'8'0'0,"-2"0"-2,-6-7 0,-1 1 0,-4-6 228,-5 2 0,-3 5-198,-2-4 1,-6 5 0,-4-1-112,-2 4 0,-9-1 152,-3-3-333,-10 4 1,3-6 263,-3 7 0,3 0 0,2 0 0,0 0 0</inkml:trace>
  <inkml:trace contextRef="#ctx0" brushRef="#br0" timeOffset="132544">24137 4615 7569,'15'0'0,"-1"0"0,1-2-131,0-3 167,-1-3 1,1-8 0,1-4 38,4-4 1,3-17-58,6-8 0,1-13 33,-1-7 0,-1-3-69,-4-1 1,2-2-84,-6-4 0,-2 3-30,-8-8 1,-5 6 60,-10-5-208,-3 12 0,-20-7 0,-3 11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4:44.96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0 279 7393,'15'0'-305,"-1"0"0,-4 0 293,0 0 0,-5 5 327,5 0 1,1 0-82,9-5 1,-4 0-53,4 0 0,-2 0-67,1 0 0,4 0 4,6 0 1,3 2 20,2 3 1,3-4-38,7 4 1,2-3 29,3-2 0,-1 5-12,5 0 1,1 4 21,5-4 1,8 5-19,7-5 0,6 5-310,8-5 1,5 4 250,0-4 1,0 5 0,-5-5 1,7 0-64,3-5 1,-47 0 0,-1 0 58,2 0 1,-1 0-1,41 0-63,-4 0 1,2 0 47,3 0 1,5 0-8,-5 0 1,-5 0 11,-5 0 0,-4 0-78,4 0 1,9-5 26,-41 3 0,0-1 0,1 0 0,1 1-3,3 2 0,1 0 0,-4 0 1,0-1-27,1-1 0,0-1 0,-1-1 0,0 0 39,1-3 0,0-1 0,-4 1 0,1-1-50,47-7 1,-7-4 50,-17-1 0,9-4-138,-5 4 1,7-4 74,4 4 1,-13 0-208,-2 6 0,-4-1 177,4 0 0,-1 1 39,1-1 0,-6 0 3,1 1 0,-7 0-8,1 5 1,-5-3-112,-9 7 0,-2-4 100,-13 4 0,1 0-240,-6 5 1,-5 0 72,1 0 0,-7 0 41,2 0 1,-9 0-593,2 0 775,-6-10 0</inkml:trace>
  <inkml:trace contextRef="#ctx0" brushRef="#br0" timeOffset="1092">2646 882 6343,'-8'0'919,"1"0"-761,7 0 22,-6 0-44,4 0 140,-5 0-123,7 7-29,0 1 1,0 11-42,0 1 1,2-1-4,3-4 1,-2 0-1,7 0 1,-2 1-163,2 4 157,10-4-79,-11 5 0,11-6 7,-10-1 0,3 0-53,-3-5 1,3 4 122,1-3-59,-5 3 1,-3 2 10,-6 0 1,0-6-55,0 1 0,-2 0 48,-2 5 0,0-5-22,-5-1 1,-1 0-84,-5 0 98,0 4-3,1-11 0,-1 6-71,0-3 0,-4-3 62,-1 3 1,0-4-38,6-1 1,-3 0 21,-2 0 0,2-1-104,-2-4 1,3 1 74,1-5-63,0-1 1,2-5 84,3 0 1,4 1-5,6-1 1,3 5 62,7 0 1,1 1-75,14-6 1,1 0 183,8 1 1,2-1-99,3 0 0,4 0 100,-4 1 0,2-1-63,-2 0 0,2 1 69,-7-1 1,0-5-61,-4 1 0,-2-1-38,-4 5 1,-8 1-54,-6-1 1,-7 0 64,2 1 0,-11 4-160,-9 0 0,-6 2 37,-8-2 1,-1 2-248,1 3 0,-1 3 20,1-2 0,1 0 281,4-1 0,-4 4 0,5-6 0</inkml:trace>
  <inkml:trace contextRef="#ctx0" brushRef="#br0" timeOffset="3081">3425 1161 7569,'15'0'-59,"-1"0"126,1 0 0,-5-5 24,0 0 1,-1-1-31,6 1-107,0 3 148,-1-11 0,3 10-53,2-7-38,-2 0 75,11-4 0,-11-1-44,8 0 0,-5 1 44,4-1 1,-1-1-64,1-4 1,3 2 10,-8-6 1,2 4-100,-1-5 0,-4 3 28,4-3 0,-9 4 47,-1 6 1,-2-4-101,2-1 1,-3 5 44,-7 5 46,0 1-32,0-6-92,0 7 1,-7 1 80,-3 7 1,2 0-1,-2 2-20,-1 3 103,-2-4-58,-2 13 0,2-6 1,2 5 1,1-3 0,0 3-2,-5-4 1,-1 6 30,-4 5 0,6-4-27,-1 4 0,0-2 19,6 1-17,2-2 3,-6 10 0,11-9 44,-3 7-40,4-7 8,1 10 0,0-11 8,0 8-13,0-7 24,6 3 0,-2-6-22,5 0 0,-4-2 33,5-4 0,-5 3-27,5-7-7,0 6-1,-2-9 1,5 4 6,-3-6 1,3 0-13,1 0 0,3 0 17,2 0 0,-2-5-2,2 1 1,-1-6 12,2 5 1,-2-7-19,6 3 0,-1-4 73,2-2-69,2 7 2,-10-5 1,10 4-8,-2-5 0,-2 4 7,1 0 1,-4 2-1,4-2 0,-6-1-5,2 6 1,1-2 4,-1 2 1,-1 4-5,-4-4 1,0 3-1,0 2 1,-6 0 7,1 0-7,0 0 8,-2 0 60,5 0-100,-11 0 35,4 0 4,-6 7-4,0-6-106,0 13 104,0-13-3,0 12 1,-6-6-46,-4 3 45,3 3-3,-6-5 0,5 2-95,-6-1 90,5 1-6,-4-2 0,7 5-5,-4-3 1,2-2-13,3 2 61,3-7-51,-4 10 88,6-11-80,0 11 6,6-11 0,1 6 50,3-3 1,3-3-46,-4 2 7,5-2 11,0-2 0,1 0 5,0 0 1,-1 0 0,1 0-11,0 0 1,-1-5-11,1 0 22,0-6 0,4 3-14,1-7 1,0 5 34,-6 0 1,6-1-35,0-9 1,1 7 24,-2-6 1,4 6-10,7-7-49,-8-3 38,6 7 5,-5-12-31,0 12 0,3-10-8,-6 6 36,-1-6-97,-4 10 1,0-6 82,-1 8 1,-4 1-194,0 3 166,-7-3-108,4 11 98,-7-5 17,0 7-26,-7 0 32,-1 7-11,-7 1 0,1 7 0,-1 0-8,0-1 0,-1 6-2,-4-1 1,4 8 11,-4-3 0,4 4 60,1 1-59,1-6 1,-8 5 1,11-7 28,-4 4 0,4 1-83,-4-7 55,7 1 4,-5 1 1,11-4-61,-3 2 57,4-9 0,1 3 1,0-5-48,0 0 41,0-1 1,6-7-21,4 0 0,0 0 13,5 0 1,-4-7 78,9-2-74,3-5 36,-7 6 0,12-5 5,-4 3 0,4-3-49,1-1 1,1-1 20,-1 0 0,-4 2-125,-1 3 1,-1-1 31,1 6 99,-2-6 0,-1 9 0,2-5 0</inkml:trace>
  <inkml:trace contextRef="#ctx0" brushRef="#br0" timeOffset="3369">4395 691 7669,'8'0'172,"0"0"-951,-3 0 779,-3 6 0,11 3 0,-5 5 0</inkml:trace>
  <inkml:trace contextRef="#ctx0" brushRef="#br0" timeOffset="4460">5586 926 6835,'0'8'642,"0"-1"-199,0-1-318,-7 2 1,1 7-81,-4 0-89,-3-7 121,11 5 1,-9-5-100,6 7 0,-5-5 95,5 0 11,0-1-121,5 0 0,0 4 105,0-4 0,0 0-239,0 0 61,0 1 1,7-2 137,2-3-113,5 3 1,0-6 83,1 3 0,0-5-91,-1-5 1,1 2 77,0-7 0,-1 5-25,1-5 0,0 0 15,0-4 1,-1-1 15,1 0 0,0 6 31,-1-1 1,1 0-55,0-5 5,-1 7 99,1-5-92,0 5 58,0 0 0,-6 1 4,1 7-2,0 0 1,-2 7 0,-3 3-48,-3 3 15,-2-5 0,0 5-16,0-3 21,0 3-4,0 1 1,0-4-81,0 0 79,0 0 2,0-2-75,0 5 1,0-10 47,0 7-61,0-7 0,1 4-30,4-7 84,3-7 4,7 6 78,0-12-75,-1 11 1,3-11 0,1 5 9,1 0 1,1-4-16,-5 7 1,-1-5 49,1 6 0,-5-1-38,0 5 0,-1 0 85,6 0 0,-5 0-64,0 0 59,-7 0-55,4 0 4,-1 6-7,-4 2 0,4 2 3,-6 0 0,5 0-9,0 4 0,5-4 5,-5 0 0,1-7 11,-1 2 1,-2-3-26,7-2 0,-5 0 0,5 0 1,0 0 0,4 0 1,-4 0-2,0 0 1,0-2-3,5-3 0,-2 2 8,-4-7 1,4 0 86,-3-4 1,8-1-49,2 0 0,-1-4 44,-4-1-71,6-6 1,-4 3 1,9-6 132,-7-1 0,6 1-123,-6 0 1,1 4 11,-5 1 0,-1 4-146,1-5 0,-5 8 76,0-3-82,-7 4-35,4 1 113,-1 7-60,-4 1 73,4 7-3,-12 7 0,-2-2 22,-7 9-27,0-2 8,0 9 1,1-1-41,-1-1 45,7 7 3,-5-3 0,5 7-36,-7-1 34,0 0 2,1 1 1,4-1-7,0 1 1,7-3 6,-2-2 1,2 1 0,-2-6 0,3-1 65,-3-4-71,4 0 1,7-2 53,4-4 0,-2-2-43,2-7 0,4 0 121,6 0-116,6-7 4,-3-1 0,6-6 7,1-1 1,-1 0-3,7 0 1,-5 1-285,4-1 1,-9 5-84,-2 0 360,-6 7 0,10-3 0,-5 6 0</inkml:trace>
  <inkml:trace contextRef="#ctx0" brushRef="#br0" timeOffset="4802">5644 661 11206,'10'-4'68,"0"-1"-26,-7 0-1434,4 5 752,-1 0 640,-4 0 0,5 6 0,-7 2 0</inkml:trace>
  <inkml:trace contextRef="#ctx0" brushRef="#br0" timeOffset="39965">7526 779 7150,'0'8'-176,"0"5"0,-2-11 77,-3 3 214,4 3 106,-6-6-66,7 11-11,0-12 414,0 6-466,7-7 0,-4 0-6,7 0 0,1 0 29,9 0 0,-2-2 35,6-3-19,1 4-43,4-12 0,1 11-14,-1-11 0,7 5 29,3-7 0,0 0-93,5 1 0,-1-1 77,11 0 1,-7-4-37,2-1 0,-1-1 25,1 1 1,-4 2-116,4-6 0,-1-1-144,1-4 236,3 0-26,7-1 1,-7 1-1,-3 1-111,-3 3 1,-10-1 63,-7 7 0,-1-6-163,-9 6-67,1-1-260,-5 5-328,-7 1 297,-2 5-176,-6-4 485,0 12 0,2-11 232,3 7 0,3-6 0,7 3 0</inkml:trace>
  <inkml:trace contextRef="#ctx0" brushRef="#br0" timeOffset="40375">9025 368 7569,'8'-7'-220,"-1"5"326,-7-4 1,0-1 69,0-3 1,0 2-105,0-1 0,0-1 24,0-5 0,0 0 51,0 1 0,5-1-50,0 0 0,6-1 51,-1-4 0,-2 4 61,2-4-216,0-3 92,4 7-130,1-5 1,-2 1 153,-3 1-168,3-1 1,-11 5 44,3 1-62,-4 6 1,-7 1 71,-4 7 0,-5 0 0,-4 0 32,-6 0 1,-3 2-32,-1 3 1,-5 1 15,-1 4 0,-1 8-13,2-3 0,-2 3-208,-3-4 0,-2 1 75,7 0 0,-5-1-913,4 1 1046,1 0 0,5-1 0,-1 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3.1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59 7333,'0'-15'15,"0"5"246,0 1 0,0 4 147,0-5 133,0 7 166,0-4-572,-7 7 0,4 7-4,-7 2 1,5 6-43,-5 5 1,0-2 58,-4 6 0,4-4-177,0 4 1,0 1 90,-4 4 0,4-6-103,0-3 0,2-4-27,-2-1 0,-3-2-13,3-4 0,2-2 31,-2-7 65,0 0 1,-4-2-75,-1-3 0,2-3 58,3-6 0,-1-6 18,6 0 1,-7-6-17,3 2 1,0 3-17,0 1 0,1-1-90,-2 1 0,-2-4-181,7 4 1,-6 5-474,1 6 0,2 5 94,-2-1 665,7 4 0,-10 1 0,5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3.5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0 7265,'9'0'31,"-3"0"0,-6 2 315,0 3 1,-1-2-297,-4 7 0,1-5 3,-5 4 1,0 1-70,0 5 1,-4 4 56,3 1 1,3 1-21,2-1 0,4-4 42,1 4 1,0 1-59,0-1 1,6-1 34,4-4 0,5-2-10,4-3 1,4 1 62,7-6 1,-1 0-50,0-5 0,1-2 32,-1-2 1,1-10-35,-1-5 1,-6-6 0,-4 4 0,-4-2 41,-5-3 1,1 3 6,-6-1 1,0 6-86,-5-2 0,-6 4-5,-4 1 0,-8 7-44,-2 3 1,-6 4 80,2 1 0,-9 0-427,-1 0 0,-2 6 167,1 4 0,6 3-413,0 2 0,1-2 248,8-4 0,1 8 387,4-7 0,0 12 0,1-5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3.9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7569,'9'-6'-27,"4"4"62,-5-4 1,2 6 322,-1 0-16,-5 0-294,2 0 71,-6 6 1,0-3-159,0 7 1,5-5-67,0 5 163,0 0 0,-3 4-121,2 1 1,0-2 73,6-3 1,-6 1-74,6-6 0,0 5 91,5-5 0,1 0-53,4-5 1,-4 0 37,4 0 1,-4-7-59,-1-2 1,-1-5-17,1 0 60,0-1 3,-1 7 0,-4-5-83,0 3 1,-5 2 67,5-2 9,0 7 1,4-4-9,1 7 0,0 7 19,-1 3 1,1 1-21,0-1 1,4 8 9,1-3 1,4 1-174,-4-6 1,1 3 99,-1-3 1,-2-4-319,6-1 1,-4-3 20,4-2 372,-6 0 0,10 0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5:36.1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398 206 7569,'8'0'-859,"-2"-1"598,-6-4 189,7 3 153,-6-4-25,6 6 29,0-7 85,-6 5-39,6-4 752,-7 6-773,-7 6 1,4-2 11,-7 5 1,0 0-49,-4 0 3,-1 4 1,0-4-9,0 5 0,1 1-3,-1 0 0,-5 4-6,1 1 0,-6 4-87,6-4 0,-6 4 1,6-4 2,-1 6 0,0-8-45,1 7 0,-1-7 128,6 1-148,-1-2 118,0-3-92,1-6 68,-1-1 0,5-14-21,0-2 1,5-4 14,-4-2 1,5 0-3,-1 0 1,4-1-51,1-3 1,0 2 49,0-2 0,0-3-283,0 3 1,0-1 113,0 6 0,1-1-660,4 0 832,3 0 0,7 1 0,0-1 0</inkml:trace>
  <inkml:trace contextRef="#ctx0" brushRef="#br0" timeOffset="566">692 265 7569,'14'-8'0,"1"0"-1010,0 3 758,-1-3 0,6-7 85,0 0 229,6 1 0,-8-6 128,6 0 0,-8-4-44,-1 4 1,0 1-155,-5 4 1,-4 0 103,-1 1-83,-3-1 0,-4 2-6,-3 3 1,-3 3 2,-7 7 1,-1 0 21,-4 0 0,2 7-101,-6 3 1,4 8-8,-4 1 0,4 7 78,-4-1 1,4-2-19,-4 1 0,4 2 14,-4 9 1,1-4-3,-2 3 1,-1-3-2,6-1 0,1-1 3,4 0 1,0-1 0,1-3 1,4-3 3,0-2 0,7-4 1,-2 4 0,10-9-2,5-1 1,4-7-3,6 2 0,-2-3 0,6-2 0,1-3 63,4-7 0,1 0-58,-1-9 0,-1 1 52,-4-2 0,4 2-30,-3-7 1,2 6 2,3-6 1,-2 7 6,-4-1 1,4 3-11,-4 1 1,3 2-21,-3 3 0,2-1 20,-6 6 1,4 0-94,-4 5 1,1-5 79,-1 0 0,-4 0-245,4 5 1,-4 0 0,-1 0 1,4 5 229,1 0 0,-1 0 0,-4-5 0,6 6 0,2 2 0</inkml:trace>
  <inkml:trace contextRef="#ctx0" brushRef="#br0" timeOffset="1032">1544 721 7637,'-2'-8'772,"-2"3"-578,2 3-1066,-5 2 872,7-7 0,7 6 0,1-6 0</inkml:trace>
  <inkml:trace contextRef="#ctx0" brushRef="#br0" timeOffset="1283">1897 721 7569,'0'14'-770,"0"-5"761,0-3 121,0-6-194,0-13 1,0 8-166,0-10 247,0 11 0,0-10 0,0 6 0</inkml:trace>
  <inkml:trace contextRef="#ctx0" brushRef="#br0" timeOffset="1450">1926 383 7491,'0'-15'0,"0"0"0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9:40.7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15 765 7569,'0'8'-1115,"0"1"1148,0-5 0,-1-2 129,-4 3 157,3-3 1706,-4-2-1711,6-7 1,0-1-202,0-7 72,0 0-37,0 1 1,0-7-46,0-4 0,0-3 43,0-1 0,0-5-246,0-1 1,4-4-125,1 5 1,0-5-149,-5 4 0,0 3-423,0 7 0,0-1 105,0 6 690,0 7 0,7 0 0,1 5 0</inkml:trace>
  <inkml:trace contextRef="#ctx0" brushRef="#br0" timeOffset="307">236 677 7332,'0'-10'-53,"1"0"389,4-1 0,-3-2-97,3-2 0,-2-6-91,2-4 0,-2 3 59,7-3 1,-5 1-10,5-6 1,-5 1-103,4-1 0,-4 3 61,5 2 0,-5-1-273,5 6 0,-7-4-115,2 4 0,-2 2-124,2 9 1,-3-5-301,3 5 1,-2 2 0,2 2 654,-4 4 0,6 1 0,-7 0 0</inkml:trace>
  <inkml:trace contextRef="#ctx0" brushRef="#br0" timeOffset="841">750 780 8040,'8'-2'236,"-3"-3"1,2 2-99,-2-7 1,4-1 5,-4-9 1,5 4-97,-5-4 0,5-3 72,-5-1 1,5-4-193,-6-1 1,6-6-65,-5 1 0,0 5-62,-5 4 1,5 2-314,0-1 0,0 3-2,-5 6-432,0 0 945,0 7 0,6-5 0,2 5 0</inkml:trace>
  <inkml:trace contextRef="#ctx0" brushRef="#br0" timeOffset="1142">985 589 7569,'7'8'-469,"-5"-2"900,4-6 0,-8 0-82,-2 0 1,0 0-135,-6 0 0,1 0-66,-6 0 0,0-4-5,1-1 1,-6-5-79,0 5 0,-6-6 67,2 1 1,1-2-154,-2 3 0,3-6 45,-3 0 1,-1 0-105,6-4 1,-4-2 39,4 1 1,1-5-153,4 6 0,5-7 48,0 1 0,7-2-29,-2-3 0,10 1-216,5-1 0,5 1 138,4 0 1,2-1-306,4 1 1,3 1 554,-4 3 0,4-2 0,1 4 0</inkml:trace>
  <inkml:trace contextRef="#ctx0" brushRef="#br0" timeOffset="1976">1588 795 8472,'0'-10'396,"0"0"0,0 0-213,0-5 1,0 1-95,0-1 1,0-1-58,0-4 1,2-3-134,3-6 0,-2-1-214,7 1 0,-5 0 172,4-1 0,-5 7-407,1 4 1,1-2 246,-1 1 1,0 5 302,-5 5 0,0 1 0,0-6 0</inkml:trace>
  <inkml:trace contextRef="#ctx0" brushRef="#br0" timeOffset="2250">1750 545 7569,'10'13'-139,"-1"-3"71,-5-4 1030,2-6-235,-6 0 1,-13 0-562,-7 0 0,-1 0 4,-3 0 1,-1 0-188,-4 0 0,1 0 45,4 0 1,-4 0-212,3 0 1,-2 0-382,-3 0 0,1 0 317,-1 0 0,6 5-479,-1 0 1,2 0 725,-1-5 0,3 6 0,6 2 0</inkml:trace>
  <inkml:trace contextRef="#ctx0" brushRef="#br0" timeOffset="3651">2499 736 7703,'0'8'526,"-6"5"0,-2-11-375,-7 3 1,5-4-147,0-1 1,1 0 67,-6 0 0,0 0-34,0 0 0,1 0 10,-1 0 1,0-1-104,1-4 0,-1 1 4,0-5 0,1 4 67,-1-5 1,5 2-44,0-2 0,7-3 44,-2 3 0,4-8-216,1-2 0,0-4 38,0 4 0,6-6-223,4 2 1,3-2 26,2 1 0,4-3-105,1 4 1,-1 3 460,-4 1 0,0 4 0,-1 1 0</inkml:trace>
  <inkml:trace contextRef="#ctx0" brushRef="#br0" timeOffset="3827">2514 192 8073,'0'-8'-95,"-2"1"-472,-2 7 206,2 0 361,-5 0 0,1 0 0,-2 0 0</inkml:trace>
  <inkml:trace contextRef="#ctx0" brushRef="#br0" timeOffset="4178">2705 1000 7569,'15'0'-94,"-2"-6"0,-2-4 649,-1-3 1,0-2-303,5 1 1,-1-6-59,1 0 0,-5-7-174,0-3 0,-1-1 92,6-8 1,-2-2-104,-3-8 0,1 3 94,-6-3 0,0-1-392,-5 1 1,0-3-29,0 7 1,-6 0-219,-4 10 0,-5 1-534,-4 5 1068,2 6 0,-10-5 0,4 5 0</inkml:trace>
  <inkml:trace contextRef="#ctx0" brushRef="#br0" timeOffset="4611">2176 839 7569,'-8'0'-767,"0"0"1159,3 0 0,-3-2-72,-7-3 1,5 2-17,0-7 0,5 0-121,-4-4 1,4 4-20,-5 0 1,5-5-24,-5-4 1,7-3-121,-2 3 0,3-4-62,2-6 0,0-7 68,0-4 0,0 0-28,0 0 1,7-2-1,3 3 0,3-2-240,2 2 0,-1 1-70,1 4 0,1 3-557,4-3 667,-4 3 1,10 3 200,-6 3 0,13-3 0,-2 6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4.8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0 309 7569,'15'0'-463,"-7"0"92,-1 0 539,-1 0 0,-3 0 177,7 0-90,-6 0 0,4 0-95,-3 0 0,-4-2 27,4-2 1,-2 0-77,2-6 1,2 1-33,3-6 0,3-1-6,-3-4 0,3 2-20,1-6 0,3 4 4,2-4 0,-6 4 46,7-5 1,-12 7-142,7-1 0,-5 3 88,-1 1-174,4 0 112,-11 7-130,11 1 177,-11 7-118,4 7 1,-6 6 91,0 7 1,0 1-92,0-2 0,0-1 77,0 7 0,0-5-25,0 4 1,0-4 16,0 4 0,0-6-60,0 2 0,0-4 42,0-1-77,0-7 66,0 5-86,0-11 96,7 4 0,1-8 49,7-2 1,-1-5-53,1-5 0,-2-1 74,-3 0 0,3-4-62,-3-1 0,3 1 32,2 4 0,-2 5-19,-4 0 1,3 5 46,-7-4 1,1 5 26,-1-1-25,-3 4 1,4 2-23,-6 4 1,0 3-9,0 7 1,0 0 35,0 0 1,0 1-32,0 3 0,0-2 28,0 2 1,2-4-33,3-5 1,-3 3 15,2-3-21,5-4 0,-1 1 12,6-7 0,1-2-46,0-3 1,0-3 40,-1-7 1,1 1-94,0-1 0,-1-5 81,1 1 0,-5 1-96,0 8 84,-1-3 1,6 6 40,0-2-1,-7 2-7,5 7 0,-10 7 10,7 2 0,-5 3-28,5-2 0,-7 3 66,2-3 1,2 3-53,-3 1 0,6-4 77,-5 0-67,7 0-21,-4 4 1,6-5-44,1-5 1,-5-2 49,0-2 1,-5 0-33,4 0 1,-4 0 37,5 0-41,-7-6 1,9 2 18,-7-6 0,1 7-11,-1-2 9,-3 4-10,4 1 12,1 6-33,-6 2 33,13 7 1,-11 0 22,7-1 1,-1-5-25,6-4 1,-3-4 72,2-1 0,-2 0-46,7 0 0,-1-1 38,2-4 1,-2-2-7,6-3 1,-6-3 6,2 3 1,-4-3-57,-1-1 1,0-1 26,-1 0 0,1 1 0,0-1 2,-7 0 1,3 1-2,-6-1 0,0 5 16,-5 0-55,0 7 1,-2-8-29,-2 6 1,-10 0 49,-5 5 1,-7 0-131,1 0 0,-2 1 75,-3 4 0,6 3-307,-1 7 1,7-2 127,-1-3 1,-3 3-178,3-3 1,4 3 393,5 2 0,0 6 0,-4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5.1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7569,'8'-9'-907,"0"3"698,-3 6 510,-3 0 61,4-7-204,-6 6 248,7-6-311,-5 7 0,4 2 102,-6 3-93,-6 3 1,2 11-118,-5 1 0,4 1 27,-5-1 1,7-2-60,-2 6 1,-2-4-181,2 4 0,-5-4 118,6 4 0,-1-6-115,5 2 1,0-4-102,0-1 323,0 0 0,6-1 0,2 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5.3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7569,'10'0'-475,"0"0"206,-7 0 264,10 0 220,-11 0 1,5 2 28,-7 3-30,0-3 1,0 11 5,0-4-133,0-2 0,-7 6-85,-3-3 1,0 8 79,-4 1 1,2 3-156,-7-3 1,2-2 55,3 2 1,-6-1-258,0 2 0,1-4 118,4 4 0,2-2-67,3 1 1,-3-2-58,3 2 280,-3-3 0,-1-1 0,-1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5.5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295 398 7569,'15'-2'71,"-1"-3"46,-6 3 29,-1-11 0,-2 5 11,0-7 1,-2 1 196,-8-1-217,-3 0 1,-8-1 69,-4-4 1,-1-1-13,-4-3 0,-2-4-257,2 3 0,-6-1 109,2 2 0,-4-4-1020,8 4 973,-2 2 0,-3-5 0,1 4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7.4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0 471 7288,'8'6'-281,"1"-4"393,-5 3 1,0-4-72,6-1 0,-6 0 195,6 0 0,0 0-41,5 0 1,1-5 20,4 0 0,-2-6-68,6 1 1,-4-3 15,4-2 1,1-1-63,4-4 0,-4 3 28,-1-8 1,1 2-32,4-1 1,-6-4 41,-4 3 0,3-7-56,-3-3 20,1 1-47,-5 5 0,-7 1-61,-3 3 0,-4 4-148,-1 7 1,-1 0 77,-4 5 0,-3 2-30,-7 7-54,-6 0 170,4 7 1,-10 1-144,2 7 114,-3 6 3,-1 2 1,1 1-12,4 1 1,-4-1 7,3 6 1,3-1 1,-3 0-6,7 1 31,-3-1 1,11 1 6,0-1 0,7-1-4,-2-4 1,3 2-17,2-6 0,7 4-8,3-4 0,8 4 8,1-4 0,7 0-56,-1-6 1,-2-4 46,1 0 3,1-7 8,4 4 0,1-7-3,-1 0 1,0-2-13,1-3 1,-1-8 28,1-6 0,-1-3-24,0 3 1,-4 1 22,-1-7 0,-4 6-14,4-6 0,-10 7 154,0-1-150,-2-4 3,-4 6 1,3 1-19,-6 6-24,0 1 1,-11-5-6,-4 5 0,-3 2-7,-2 7 0,-5 0 42,1 0 1,-2 5-40,1 0 1,4 6 22,-4-1 1,9 3 30,1 2 0,2 5-13,-2-1 0,3 1 24,7-6-35,0 1 40,0 0 0,0 0-31,0-1 0,7-1 16,3-3 1,3 1-11,1-6 1,8 2-7,2-2 0,-1-4 6,1 4 0,1-3-27,4-2 1,1-7 21,-1-2 1,1-4 3,-1-2 0,-5 0-16,1 1 0,-2-1 10,1 0 1,2-4-121,-6-1 115,0 7 1,-6 0-6,1 5 31,0-1 0,-5 3-32,-1 6 4,-5 0 35,2 0-21,1 0 1,-6 6 3,4 4 1,-3 8 8,-2 2 1,0-1-17,0-4 0,0 0-34,0 0 40,0-1-3,0 1-132,0 0 116,6-1-74,-4-6 1,11-3 61,-3-10-5,-4-3-17,7-13 1,-3 3 71,10-6 0,-7 6-67,7-2 8,-7 4 125,8 1-110,-6 0 0,-1 7 239,1 3-144,0 4-55,-1 1 120,-5 0 0,-1 6-60,-3 4 0,-4 3-32,4 2 1,-3-1 7,-2 1 0,0 0 2,0 0 1,1-2-129,4-4 122,-3 4-10,4-11 1,1 5-106,3-7 0,3 0 87,2 0 0,-1-2-78,1-3 1,0-1 30,-1-4 1,3-5-4,2 0 1,-2 1 19,2-6 1,2-1-3,-1 1 1,5-4 143,-6 4-136,1-6-2,-6 10 1,1-10 103,0 6 1,-5-5-81,-1 6-210,-5-1 109,2 6-28,-6-1 219,0 7-117,0 8 0,-1 8 35,-4 7 1,3-1-54,-3 1 0,2-4 115,-2 4 1,3-8-66,-3 7 0,4-2 13,1 2 0,-5-4-3,0 0 1,0-5-52,5 5 1,0-5-34,0 4 76,0 1-96,0 5 77,0 0-2,0-1-28,0 1 1,0-5 0,0 0-2,0-1 30,7 6-14,1 0 1,7 0 19,-7-7-17,5-2 1,-5-6 13,7 0 1,-1 0-12,1 0 0,0-6 28,-1-4 0,1-5-23,0-4 0,0 2 1,-1-2 1,1-3 66,0 3 1,-6-1-63,1 6 0,-7-1 8,2 0 0,-3 0 15,-2 1-153,-7 6-9,-1-6 134,-6 13 1,-3-6-153,-2 7 1,2 0 81,-2 0 0,2 0-190,3 0-110,-1 0 1,0 7 100,1 3 1,4 3-253,0 1 0,5 1-17,-5 0 533,7 0 0,-10 6 0,5 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7.6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 7569,'8'0'-403,"5"0"0,-9 0 317,5 0 1,-4 0 573,5 0 0,-5 6-247,5 4 0,-7 3-17,2 2 0,2-1-95,-3 1 1,3 1-18,-2 4 0,-4-2-71,4 6 1,-3 1 39,-2 4 1,0 6-98,0-1 1,-5 5 151,0-5 1,-6 2-183,1-1 0,-8-3-63,-2 7 1,1-6 120,4 1 0,0-7-239,1-3 0,-1-1 80,0 1 0,1-4-64,-1-10 1,5 1-117,0-6 295,1 7 32,0-11 0,-4 6 0,5-7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7.9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1 7569,'10'5'-43,"0"0"194,-7 6-61,4-9 1,-7 11 140,0-4 1,0 5-51,0 0 1,-2 7-133,-3 4 1,2 9 44,-7 5 1,0-1-113,-5 1-35,1 0 157,-1-1-131,-6 11-305,5-16 425,-6 16-354,8-18 0,1 10 142,3-7 0,-3 0-347,3-4 1,3-6-40,2 0 505,4-6 0,1 4 0,0-8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8.1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 7569,'13'1'-409,"-3"4"1,-4-3 745,-6 11 0,-6-10-177,-4 7 1,-3-5-87,-2 5 0,0-7-60,1 2 1,-6 2-115,0-3 1,-6 8-119,2-2 0,1 1-572,-2-1 790,8 9 0,-11-9 0,5 12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8.3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15 103 7482,'21'0'-262,"-3"0"200,7 0 0,-7 0 37,1 0 1,-2 0 539,-3 0-162,1-6-291,0-2 38,-1-7 0,-5 0-48,-5 1 0,-2 4 1,-2 0 1,-2 2 80,-2-2-236,-5 4 66,-5 6 0,-3 0-10,-2 0 0,1 6 65,-7 4 1,7 3-40,-1 2 1,4-1 32,5 1 0,-3 5 50,3-1 0,4 6-52,1-6 1,3 6 46,2-6 1,0 6-67,0-6 1,7 1 35,3-5 0,9-1-402,6 1 180,2 0 95,9-7 1,7 0 98,6-3 0,19 3 0,1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9.3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44 7569,'0'-8'-213,"0"2"389,-6-1 0,2 5-58,-5-3-3,5 4 0,-4 1 0,3 0 1,2 0 89,-7 0-68,7 0-148,-4 0 64,1 6 0,3 3-50,-7 5 0,6-4 0,0 0 14,2 1 98,2 2-92,0 2 1,0 0 10,0-1-45,6-5 0,-2 4 55,6-4 0,-1 5-3,6 0 1,-2-4-1,-1 0 41,-3 1 1,-4 2-10,5 2 1,-7 1-92,2 4 0,-3-4 68,-2 4 0,-2-2-81,-3 1 1,-3-1 74,-7 7 0,6-7-45,-1 1 0,-5-2 43,-4-3-49,-1 1 1,4 0-3,-4 0 1,2-7-97,-6-3 1,6-4 37,-2-1 0,4 0-37,1 0 0,2-6 98,3-4 1,4-5-1,6-3-21,0-1 0,6-3 50,4 3 1,8 1-53,1-7 0,12 6 69,-1-6 0,3 6-62,-4-6 0,2 6 111,3-6 0,-3 2-12,4-1 0,-4-2 0,-2 4 22,0 0 1,-6 4-14,-3-2 0,-4-1-145,-1 1 96,-7 7-8,-1 0 1,-9 6-239,-3-2 1,-3 2-1,-8 7-50,-4 0 1,-1 0-42,-4 0 1,-3 5 299,4 0 0,3 13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9:50.5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0 486 7569,'0'-8'-561,"0"0"1081,0 3-256,0-3 0,0-7-125,0 0 0,0-4-147,0-1 0,0-1 101,0 1 1,5-1-164,0-4 1,5-2 53,-5 2 1,4 2-143,-4-1 0,5 6 35,-5-2 0,2 4 123,-3 1 0,-2 1 0,5-1 0</inkml:trace>
  <inkml:trace contextRef="#ctx0" brushRef="#br0" timeOffset="433">397 236 7261,'8'-6'-444,"5"4"686,-11-5 75,4 1-221,-6 4 1,-6-9 109,-4 6-109,-3 0 1,-2 5-91,1 0 1,1 2 34,3 3 0,-3 1-19,3 4 1,2 3-23,-2-3 0,5 3 61,-5 1 1,7 3-122,-2 2 0,3-2 54,2 2 1,0-1-52,0 2 1,2-4 68,3 4 0,3-4-38,7-1 0,1 0 73,4-1 1,3-1 6,6-3 1,-1 2 37,-4-8 0,4 1-65,-3-5 0,-4-1 26,-2-4 1,-1-3-17,2-7 0,-4-5 89,4 1 1,-9-6-72,-1 6 1,-2-6 51,2 6 1,-3-8-85,-7 3 0,0 3-7,0 1 0,-9-1-119,-5 1 0,-3 2 91,-7 9 0,4-3-412,-4 7 0,-1-5 176,-4 5 1,-1 1 246,1 4 0,-7 6 0,-1 2 0</inkml:trace>
  <inkml:trace contextRef="#ctx0" brushRef="#br0" timeOffset="999">1147 1 7625,'-10'8'-36,"0"-3"0,2-2 39,-2 2 1,-3-3-62,3 3 0,2-4-6,-2-1 94,0 7 0,1-4 5,-1 7 0,5-7-5,-5 2 0,5 2-8,-5-2-10,7 6 1,-5-5-66,3 4 50,3 3 0,-4-4-4,6 5 1,0-4 12,0 0 0,2 0 3,2 4 0,0-4 44,6 0 1,-1-2-46,6 2 0,0 3 31,-1-3 1,1-2-21,0 2 0,0-2 62,-1 2 1,1 3-51,0-3 1,-2-2 107,-3 1 1,1 1-82,-6 5 0,0-5 6,-5 0 0,0-1-66,0 6 0,-2 0 49,-3-1 1,2 1-105,-7 0 0,-5 0 97,-4-1 1,-7 1-69,1 0 0,-3-2 44,-1-3 1,0 1-162,-1-6 1,3 0-66,2-5 1,-1 0-70,6 0 1,-4 0 278,4 0 0,1 0 0,4 0 0</inkml:trace>
  <inkml:trace contextRef="#ctx0" brushRef="#br0" timeOffset="1435">1926 324 6884,'-15'8'1169,"5"1"-1013,0-4 1,1-4-20,-6 4 1,-5 2-204,1-3 0,-7 3 53,1-2 1,-3-2-54,-1 7 0,1-5 65,4 5 1,-4-7-413,3 2 0,3-4 47,-3-1 366,7 7 0,-3 1 0,6 7 0</inkml:trace>
  <inkml:trace contextRef="#ctx0" brushRef="#br0" timeOffset="1683">1749 633 7569,'0'-10'-343,"0"0"290,0 7 1,0-10 0,0 2 306,0-7 1,0 0-110,0-7 0,0 1-60,0-6 0,0-6-131,0-3 0,5-2 105,0 2 0,0-3-224,-5 2 1,0 3 164,0-2 0,-7 6 0,-1-3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49.7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0 7569,'-10'0'-860,"0"0"0,5 2 803,-5 3 1,5-2 56,-4 7 219,-1 0-101,2-2 1,-4 5-17,7-3 1,-4 3-60,4 1 0,-5 1-12,5 0 1,0 4 0,5 1 51,0-2 1,2-2-33,3-1 1,3 0 8,6-1 0,3-6-5,2-3 0,3 2-32,2-2 1,4 0 77,-4-5 0,3-7-21,-3-3-41,4-3 1,-12-1 50,4-1 0,-4-5-25,-1 1 0,-7-3-19,-3 3 1,-4 3-52,-1-4 1,-8 4-94,-6 1 0,-3 2-189,-7 3 1,-1 4 0,-4 6-78,-1 0 358,1 0-235,0 0 1,4 4 240,1 1 0,6 13 0,-4-1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0.3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345 59 7569,'21'0'0,"-5"0"-574,4 0 1,-4-5 230,-1 0 689,0-6-300,-1 3 1,0-2 274,-5 0-152,4 7-20,-4-4-62,-1 7 1,-2 2-14,-6 3 0,-1 3 0,-6 8-73,-8 4 0,-1 3 98,-8 6 1,-1 2-108,-4 3 0,-7 6 24,-3 9 1,1-5-100,-1 0 1,6 0-51,-1-5 1,-1 2-29,6-2 162,-4-3-62,17-13 0,-5 3 0,6-6 5,0-2-87,7-2-67,2-8 115,-1 5 1,7-11-30,0 3 130,7-10 1,12-8 0,3-9-46,0 0 0,3-3 93,4-4 1,7-6-1,3 1 0,4-7-41,1 2 0,0 1 132,0-1 0,-5 2 0,-1-2-52,-2 4 0,-2 6-50,-4 4 0,-8 4 9,-2 6 1,-5 6 16,-5-1-27,3 7 30,-5-4-120,0 7 1,-1 2 74,-7 3 1,1 1-54,4 4 43,-3 3 0,6-5-21,-3 7 21,-4-7 14,6-1-13,-1-1-10,3-4 1,5 4-5,1-6 1,0 0-6,-1 0 0,1-5 10,0 0 0,0-6 0,-1 3 37,1 0 1,5-5-29,-1 3 0,1-3-1,-6-2 1,6 2-20,0 3 1,1-1 15,-2 6 0,-2-5 8,2 5-21,-2 0 0,-3 5 15,1 0 1,0 0-11,-1 0 1,-4 2-46,0 3 0,-7 3 1,2 8 45,-3 4 1,-2-2-271,0 6 121,-7-6 16,-1 10 0,-7-7-50,1 4 1,-1-4-155,0-6 1,6-2 329,-1-3 0,0 3 0,-5-5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1.0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60 471 7569,'14'-8'-1491,"1"0"1397,0 3 0,-1-3 116,1-7 1,0 1 150,0-1 1,1-2-82,4-2 0,-4-4 1,3-6 48,-2-1 0,2-1-40,1-3-46,0 3 1,-6-3 55,1 9-160,0-3 0,-7 12 19,-3-4 0,-4-1 100,-1 2 0,-6 5-178,-4 10 1,-3 2 70,-2 2 0,-4 6-92,-1 4 137,-6 3-20,3 9 1,-1 2 1,-1 10 1,5 6-18,-4 9 56,6-4 0,-5 11-11,4-7 1,2 1-1,-1-2-15,7 1 0,-2-5 38,3-5 1,3-5-32,3 6 1,2-13-12,2 3 1,2-6-1,1 1-52,2-6 1,6-7 3,-1-2 1,8-7-10,1 2 1,6-5 23,-5-5 1,6-5 18,-2-10 1,-1 4 0,0-3 23,-2 2 0,4-2-22,-6-1 1,-1 0-11,-8 6 50,3 6 0,-10-4-47,7 7 19,-7 0 0,4 7-92,-7 3 0,0-2 23,0 7 0,-5 0 45,0 4 1,0 1 32,5 0 1,0 0 10,0-1 0,2-4 36,3 0-82,9-7 57,3 4 0,11-7-43,-4 0 0,7 0 218,-1 0-200,2 0 1,-11-2 52,4-3 1,-4-3 37,-6-7 1,0 5 0,-2 1 133,-4-3-30,4-1-159,-11-2 0,6 1 163,-3-1-115,-3 0-147,4 1 1,-6-6 117,0 0 0,-6 2-140,-4 9 1,-5 2-202,-4 7 0,-4 2 185,-7 3 1,1 4-1,0 9-213,-1 2 0,1 1 309,-1-1 0,1 3 0,0 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1.5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 7569,'14'-9'-1491,"-4"3"1491,0 6 0,-7-7 0,5 6-51,-3-4 43,-3 3 430,4 2-376,-6 7 0,0 1-72,0 7 1,-1 1 98,-4 3-64,3-2 0,-4 6 7,6-4-19,0-2 1,0 4-14,0-6 31,0-1 0,1-4-35,4 0 0,5-5 3,10 4 1,-4-5 23,4 1 1,2-9 90,3-1 0,1-6-75,-1 1 0,1-3 22,-7-1-32,7-1 0,-14 5-1,3 0 1,-6 5 33,1-4-77,3 5-120,-11-2 105,4 6-55,-6 0 1,-4 6 50,-1 4 1,-2-2-34,2 2 51,4 0 8,-6-2 86,7 5-93,0-5 0,7 5 70,2-3 0,9-3 0,4-7 37,0 0 1,3 0-49,4 0-4,1 0 86,-1 0 1,-6-7-11,-3-3-66,2-3 0,-5 3 1,2 1 0,-7-1 61,-2-5 0,-2-1-56,2-4 1,1 4 37,-6-4 1,0 4 0,-5 1-38,0 1 1,0 4 9,0 0 0,-8 7-174,-7-2 0,0 3 59,-4 2 1,-4 2-272,-2 3 1,-2 4 42,-3 11 107,1-4 1,-1 11 184,1-8 0,6 7 0,2-3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1.8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7569,'15'0'0,"-7"0"-1147,-1 0 688,-1 0 602,-4 0 28,4 7-85,-6 1 0,0 7 42,0-1-181,0 1 0,0 0 99,0-1 0,0 1 1,0 0 20,0 0 0,2-2-115,3-4 1,5 3 61,9-7 0,-1 0 16,7-5 1,-1 0 19,6 0 1,1-2 59,3-3-79,-3-3-4,5 0 57,-7-5 0,1 11 90,-1-3-116,-6 4-6,-2 1-14,-6 0 0,0 0-209,-1 0 91,1 6 50,-7 2 1,4 2-109,-8 0 0,3 0 0,-4 4 138,2 1 0,7 0 0,-4-1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2.7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7814,'0'9'258,"0"1"1,0-5 0,0 5-113,0 1 0,0 2 10,0 2 7,0 0-65,0 0 1,0-1-124,0 1 0,0-5 105,0 0 89,0-7-289,0 10 71,7-12 1,-4 8-47,7-4 1,-1-4 91,6 4 21,0-10 0,-4 2-105,4-7-24,-10 0-14,21-4 139,-23-1-27,23 0 1,-21 1 0,10 0-53,-2 5 46,0-4-12,-5 11 3,5-5 74,-4 7 1,4 2-1,-2 3-25,-1 5 0,-5 3-22,5 2-1,-1-1-169,6 1 1,0 0 127,-1-1 0,1-1 1,1-3-186,4-5 1,-4-3-875,4-2 1102,-4 0 0,6 0 0,0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2.9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7569,'-8'0'1306,"-5"-6"-784,11 4-339,-4-11-510,6 11-550,0-4 594,6 6 1,3 0 282,5 0 0,1 6 0,0 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3.8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1 749 6959,'6'8'1368,"-4"0"-963,3-3-137,3-4-131,-6 6 0,11-7-99,-3 0 0,3-2 0,3-3 73,4-4 1,-2-9-173,6-2 1,1-6 58,4 1 0,0-7 0,1-4 44,-1-2 1,1-3-131,-1-8 0,0 4 130,1-4 22,-1-4-600,-6 8 533,5-6 0,-12 9 6,4 2 1,-6 4-1,-4 9-318,-5 2 218,-3-3 1,-9 14-3,-3-1 0,-3 8 14,-1 12 72,-7 4 1,3 7 246,-7 3 1,2 9-234,-1 7 1,1 5-1,5 0 46,-2 2 1,1 4-39,4 3-21,-6-3-296,4 11 310,-4-12 1,6 6 36,1-7-34,-1 0-210,0-6 216,1 4-102,-1-17 0,5 9 35,0-9 62,7-4-60,-3 0 0,12-13-31,4-3 0,8-3 550,1-2-511,8-7 182,-11-1 1,12-12-181,-4 1 78,-3-7 1,6 9-62,-8-2 1,6 2 57,-6 3 0,6 1-30,-6 3 1,3-2 24,-3 8 1,-2-1 76,2 5-96,-9 0 0,1 6-10,-6 4 1,0 3 13,-5 2-11,0-1 0,0 1 2,0 0 0,2 0 1,1-1 78,2 1 1,6-2-58,-1-3 88,3-4-99,2-6 1,0 0-58,-1 0 67,8 0-3,-6 0-25,5-6 0,-6-2 25,0-7 0,-1 5 0,1 0-45,0-1 0,-1 3 39,1-2 1,-5 7-230,0-2 220,-7-3-24,3 6 0,-6-5 18,7 7 0,-5 7-3,2 3 1,0 3 3,1 2 1,-4-1 20,4 1 1,2 0 0,-1-1-24,2 1 1,2-2 113,5-3 1,0-4-90,-1-6 1,3 0-1,1 0 0,1 0 0,2-6 14,-1-4-10,-4-3 13,6-2 1,-8-1-3,1-4 1,0 4-1,-2-4 102,-3 4 0,1 0-107,-6-4 1,0 4 100,-5-4 0,-2 4-171,-3 1 1,-5 7 0,-9 2-24,-6-1 0,2 5-272,-1-3 168,6 4 23,-10 7 1,12-2-221,-4 5 1,-1 1-602,2 5 640,-1 0 1,5-1-187,1 1 508,5 6 0,-4-4 0,5 4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4.2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7569,'15'-8'-3,"0"3"0,-1-2 48,1 2 0,-5 1 144,0 4 1,-6 0 315,6 0-520,-6 0 1,2 1-285,-6 4 1,-2 3 489,-2 7-27,2-7-189,-11 12 1,11-11 21,-3 11 1,-1-4-150,1-1 107,0 0 1,5 0-25,0-1 1,5-4 57,0 0 1,6-2-6,-1 2 1,3-4 24,2-6 0,1 0 4,4 0 0,-2 0-7,6 0-7,1-6 0,-1-4 8,1-10-2,-1 4 0,-1-5 3,-3 6-8,-4 0 1,4-3 0,1 2 2,2 3 1,-5 7 98,1-4 0,2 6-56,-1 0 0,0 4-2,-6 4 0,1 6-82,0 10 1,-2-2 72,-3 6-124,-4 1 1,-7 4-170,-4 1 0,-4-3 18,-5-2 1,-3 1-549,-2-6 788,2-1 0,-10 2 0,4 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4.8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104 589 7569,'14'-5'-479,"1"0"0,0-7 1,0 2 587,-1-3 0,1-8 29,0-3 1,-1-6 5,1-4 0,-4 1-32,4-6 0,-5 0 0,6-5-57,-4 0 0,-4 1 11,2 4 1,-4 3-71,-6 7 0,0 1-235,0 3 312,0 4-256,-6 13-1,-2 2 187,-7 6 1,0 8-1,2 6-28,3 9 0,-8 7 56,4 4 0,-4 8 7,3 7 0,0 9 80,1 0 1,-6 0-77,0 0 0,1 1 63,4-5 0,0-2-27,1 2-15,-1-6 0,2-3-5,3-5 0,-1-8-136,6 2 1,0-9 36,5-5-79,0-4 1,8-10 16,7-6 1,1-8 91,9-11 1,-6 1-24,6-7 1,-6 2 6,6-1 0,-7 3 13,1 6 0,-4 0-67,-5 1 222,3 5-44,-5 3 1,0 7-94,-3 4 0,-3 4 4,-2 5 1,0 6-13,0-1 0,1 1 10,4-5 1,-3 1-62,3 4 1,-2-6-1,0 3-53,2-6 44,7-1 1,-4 3 63,7-3 0,-1 3 0,1-5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9:53.5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294 442 8485,'0'-8'1249,"7"-6"-1207,1 6 0,7-5 90,-1 3 0,1-3-143,0 4 0,0-3 37,-1 2 1,7-3-44,4 3 1,-2-1 64,1 1 0,1-1-22,4 6 1,-4 0-15,-1 5 0,1 0-9,4 0 1,-4 0-21,-1 0 1,-4 7 62,4 2 0,-6-1-52,2 2 1,-9 0 40,-1 5 0,-7-1-85,2 1 1,-3 5 10,-2-1 0,-2 3-122,-3-3 0,-3 2 98,-7 4 1,1-2-13,-1-4 1,-5-2-190,1 2 1,-6-2 47,6-3 1,-1-1-287,5-3 1,-4 2-44,-1-7 545,7-1 0,0-4 0,5 0 0</inkml:trace>
  <inkml:trace contextRef="#ctx0" brushRef="#br0" timeOffset="358">1088 706 7569,'8'0'0,"5"0"138,-3 0 0,-2 0 143,2 0 1,0-6-59,5-4 1,-1-5-55,1-4 0,0-3 26,-1-2 0,6-9-17,0 4 0,-1-5 5,-4-1 1,0-1-178,-1-3 1,-6-3-165,-3 2 0,-3 3-242,-2-2 1,-2 1-390,-3-1 0,-4 5 127,-11 9 662,-3-3 0,-19 6 0,-4-8 0</inkml:trace>
  <inkml:trace contextRef="#ctx0" brushRef="#br0" timeOffset="892">118 780 7269,'-13'-2'-13,"3"-3"0,2 2 308,3-7 0,-2 0 63,-2-4 1,-3-3-120,7-2 1,-4-2 72,4-4 0,-5-3-49,5 4 0,-5-4-164,5-1 0,0-6 14,5 1 0,0-7-36,0 2 1,7-5-440,3-5 1,3 3 218,1-3 0,6 3-1280,0 2 1423,-1 7 0,9-6 0,3 6 0</inkml:trace>
  <inkml:trace contextRef="#ctx0" brushRef="#br0" timeOffset="7878">1897 559 7569,'0'8'-523,"0"-1"2721,0-7-2154,0-13 0,0 3 104,0-9 1,1 1-175,4-2 1,3 0 101,7-9 1,-5 1-149,0-11 0,-1 5 46,6-6 0,-2 3-281,-3-2 0,1-2 53,-6 7 0,0 1-62,-5 8 0,2-1 316,3 7 0,-4-1 0,6 5 0</inkml:trace>
  <inkml:trace contextRef="#ctx0" brushRef="#br0" timeOffset="8419">2337 559 6276,'9'-14'526,"-4"-1"0,-4 0-453,-1 0 0,2 1-12,3-1 1,-2-6-106,7-4 1,-2-2 44,2-3 1,1 2-7,-6 4 1,2-7-295,-2 6 1,-4-4 138,4 9 0,2 1 160,-3 4 0,8 0 0,-4 1 0</inkml:trace>
  <inkml:trace contextRef="#ctx0" brushRef="#br0" timeOffset="8913">2911 133 7569,'6'8'-260,"-4"0"549,3-3 78,-4-3-196,-1 4 1,-6-1-317,-4 0 1,2 0 43,-2-5 0,0 5 15,-4 0 0,-1 0 60,0-5 1,5 1 37,1 4 1,4-3-56,-5 3 0,5 1 61,-5-1-36,7 7 55,-4-4-21,1 7-8,4-1 1,-4 1-6,6 0 0,1-1 14,4 1 1,-1-5-8,5 0 1,-4-1 40,5 6 0,0 0-38,5 0 0,-1-1 32,1 1 0,0-5-23,-1 0 1,-1-1 60,-3 6 0,2 0-53,-7-1 1,-1 1 0,-4 0 0,0 0-2,0-1 1,-6-1 5,-4-3 1,-5 3-84,-4-3 1,1 3 71,-7 2 0,1-5-159,-6-1 0,1-4 85,0 5 0,1-7 30,3 2 0,-1-3-17,7-2 37,-7 0 0,9 0 0,-4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5.2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0 7569,'0'15'-955,"-5"0"1112,0-1 1,0 6 0,4 1 288,-4 2-252,3 2 0,-11 9 2,3 0-231,-3 7 0,-1 1 0,-1 9 149,0 1 1,1-3-193,-1 5 1,-1-2-173,-4 2 1,4-1 137,-4-4 1,9-9 6,1 5 1,2-6 0,-2-2-475,5-7 275,3-1 130,2-19-84,0 10 258,0-12 0,13 0 0,4-2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5.3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7569,'8'0'-495,"-2"0"425,-6 0 1,0 6 307,0 4 1,-1 0-34,-4 5 1,-10-4-283,-9 9 0,1 1 80,-2-2-207,1 8 125,-6-11 57,-6 12 0,4-12 22,-7 4 0,-1 2 0,-4 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5.7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160 30 7569,'8'0'-728,"-1"0"771,-20 0-11,3 0 0,-11 5 43,6 0-83,0 6 1,1-3 45,-1 7 1,0 4-171,1 1 117,6 0 1,-4-1-4,7 1 1,-1 1 7,1-1 0,3-4 1,-3 4 1,5-9 4,5-1 1,3-7 38,7 2-33,0-3 102,-1-2 0,6-7-97,0-3 1,1-3 39,-2-1 0,-2-3-25,2-2 0,-4 1-29,-5-7 1,3 2 9,-3-1 0,-4-2-3,-1 6 1,-3 0-267,-2 6 1,-7 1-75,-3 3 325,-9 3 0,1 7 15,-7 0 0,7 7 0,-3 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6.8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0 677 7569,'15'0'-673,"-7"0"550,5 0 208,-11 7 1,4-4-117,-6 7 1,0 0 64,0 4 1,0 1-117,0 0 120,0-1 1,0 1-1,0 0 21,0-1 0,0-4 39,0 0-54,7-7 0,6 4-37,7-7 1,-1 0 23,-4 0 1,6-7 70,4-3 0,-2-1-60,1 1 0,-1-8-144,1 4 0,4-6 48,-3 0 1,2-2 13,3-8 47,-7 1 0,4-2-20,-2-4 0,-2 1 47,1-10 1,-4 0 5,4-15-1,-4 8 53,5-7-85,-7 9 1,3 0-1,-7 9 1,-4 1-30,0 10 1,-7-2-13,2 11 0,-3 6-40,-2 4 15,0 6 57,0-2 1,-7 8-14,-2 2 10,-5 11-29,6 2 49,-5 10-11,5-4-17,-7 13 1,1 2 5,-1 6 0,0 1 2,1 4 0,-1 2 2,0 3 0,5 2 1,1-7-43,-3-2 1,4-6 35,-2-2 0,5-6-58,-5 1 0,7-8 51,-2-1 1,4-8 9,1 3 0,6-8-16,4-3 1,3-5 152,2 0-143,-1-2 1,6-7 96,0 0 1,1-11-54,-2 1 0,-1-3 25,7 4 1,-7-6-39,2 0 1,2 1 48,3 4 1,1 2 0,-1 2-369,-6 1 313,4 7 1,-7-9-22,4 7 0,-2 0 23,1 5-13,-2-6 0,9 4 4,-6-3-4,-1 4-4,-4 1 0,0 0-2,-1 0 1,-1-2 24,-3-3 1,3 3-25,-3-2 39,3-5 0,-3 8-24,0-4 0,-5-2 10,4 2 1,-4-4-12,5 4 0,-2-2 42,2 2-42,3 4 1,-11-12 0,11 9 38,-3-5-31,3-1-6,8-12 1,-3 5 15,6-8-13,-6 1 82,10-6 1,-5-1-60,6-3-18,1-4 1,-1 1 0,0 2 5,-6 4 0,0 2-13,-3 0 1,-5 6 9,-1 3 0,-1 4 4,-8 1 0,-2 7-108,-7 3 93,-5 3 0,-12 4-36,-3 3 0,-4 8 31,-2 7 0,1 1 0,0-2-41,-1 6 36,7 3 1,-3 1-23,7 0 0,-6 7 13,6 4 0,-1 2-4,5 2 1,6-5 2,-1 1 0,5-6 0,-3 3 2,1-1 1,2-3-8,5-9 0,0 3 5,0-8 1,0 1-17,0-5 0,2-2 44,3-4 1,3 3 3,7-7 0,-1 5-60,1-6 1,0 1 30,-1-5 0,6-1 5,0-4 0,1 2-3,-2-7 1,4 5 31,7-5 1,-1 2-29,0-2 1,6-3-19,-1 3 0,-1-1 15,-9 1 1,4-8-2,-3 3 1,-4-3-21,-2 4 0,-4-3 22,-5-2 1,1 2-64,-6-2 1,0 2 53,-5 3 1,0 4-21,0 0 1,-2 2 15,-2-2 0,-10 4-30,-5 6 0,-6 1 22,6 4 0,-7 3 38,1 7 0,2 5-23,-1-1 0,6 6-11,-2-6 1,4 7 43,1-1 1,2-2-37,3 1 0,-1-4 102,6 4 0,0-6-92,5 2 0,2 0 104,3-6 1,9 4-88,11-8 0,3-2 96,1 2 0,0-7-226,1 2 0,4-3 86,0-2 0,-4 0-531,-6 0 0,-4 0 557,4 0 0,-6 6 0,4 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7.6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148 104 7569,'14'0'-211,"1"-7"1,-5 4 237,0-7 1,-6 5-42,6-5 0,-5 7 222,5-2-41,-7 4 177,4 1 1,-9 6-218,-3 4 0,2 8-107,-7 2 0,0 6 107,-4-2 1,4 4-165,0 1 1,0 1 35,-4-1 1,0 1 36,5-1 0,-3-1 3,7-4-143,-6 4 1,8-13-49,-7-1 130,7-5 1,-4-11 11,7-3 0,0-10 4,0-9 1,0-4 120,0-1 0,0-6-107,0 1 1,-5 0-68,0 4 0,-1 1 21,1 0 0,2-1-113,-7 1 1,6 4-737,0 1 461,-5 6 426,1 3 0,0 2 0,2 5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7.8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28 7569,'14'-8'-501,"-4"1"570,0 7 104,0-6-38,-2 4 0,-1-3-15,-7 10 1,0 3 6,0 7 1,0 5-29,0-1 1,-7 7-52,-3-1-20,4 3 1,-7 1-80,3 1 0,2-1 53,-2 0 1,2-4-205,-2-1 0,3-6 97,7 2 1,-5-4-360,1-1 464,-1 0 0,18-1 0,3 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8.2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59 7569,'9'0'-296,"-3"0"848,-6 0-440,-13 0 1,8 2-135,-9 3 0,4 3 73,0 6 0,-2 1-76,8 0 0,-8 0 58,2-1 1,2 6-86,-2-1 0,7 3 35,-2-3 0,-1-1 47,1 7 1,0-7-91,5 1 1,0-2 75,0-3 0,2-1-27,2-3 1,0-3 15,5-7 0,1 0 63,5 0 0,5-2-62,-1-3 1,1-5 105,-6-9 0,3 1-6,2-7 1,-4 2-71,0-1 1,0-4 27,-6 4 1,-1 1-12,2-2 0,-6 6-61,0-6 1,-2 6 56,-2-6 0,-6 9-244,-4 1 1,-3 2-247,-2 8 1,-5 0 208,1 5 0,-6 7-18,6 3 1,-6 8-424,6 1 673,-1 7 0,-1-3 0,-2 7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8.4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59 7569,'19'-4'-563,"1"-1"387,-1 0 0,-4 0 122,0 0 1,4-5 222,1 5 0,0-5-27,-6 6-56,1-1 1,0 5 1,-1 0 0,-4 0-26,0 0 1,-2 6-31,2 4 0,3 3-4,-3 2 0,3 6-73,2 3 1,-1-1 32,1 2 1,1-6-124,4 6 0,-2-7-24,6 1 0,-1-4-384,2-5 543,3 3 0,1-11 0,9 4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5:58.7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0 9395,'0'9'-1669,"0"-3"2234,0-6-1150,-7 0 208,5 0 377,-4 0 0,6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6:05.7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74 601 7569,'-7'8'-57,"6"-1"1396,-6-7-377,7 0-756,0-7 1,0-1-12,0-7 0,0 1-99,0-1 1,5-6 69,0-4 0,7 2-152,-3-1 1,3-1 63,-2-4 1,3 0-162,-4-1 1,3 1-92,-2-1 0,1 6-523,-6-1 286,0 7 0,-5-3-69,0 6-899,0 7 1379,0 2 0,-7-1 0,-1-1 0</inkml:trace>
  <inkml:trace contextRef="#ctx0" brushRef="#br0" timeOffset="349">1 675 7569,'14'6'28,"1"-4"1,-7 4 124,5-6 0,-5 0 45,7 0 1,1 0-24,4 0 1,-2-6 11,6-4 0,3-3-36,7-2 1,3-4-17,8-1 0,0-6 42,4 1 1,-1-7-3,5-3 0,-5-5-129,1 0 77,-3-2 0,-9-2-16,-3 0 0,-4 4 40,-6 1 0,-2 7-200,-8-3 1,-6 4 73,-3 2 0,-6 6-368,-9 3 0,-6 9 205,-14 1 0,-6 7-194,-3-2 1,-10 10-134,-5 5 1,2 3 468,-2 1 0,0 8 0,-5 1 0</inkml:trace>
  <inkml:trace contextRef="#ctx0" brushRef="#br0" timeOffset="1026">1103 278 6691,'-15'0'518,"5"0"-390,1 0 0,-1 6-22,-5 4 1,5 3-6,1 2 0,-1-1 7,-5 1 0,5 1-60,0 4 1,2-4-15,-2 4 1,-1-4-90,6-1 16,0 6-13,5-4 0,2 4 51,3-6 1,-2-2-81,7-4 0,0 3 101,4-7 0,1 0-41,0-5 1,4 5 6,1-1 1,1 0 19,-1-9 0,1 2 36,4-7 1,1 0 7,-7-5 1,7 1 3,-1-1 0,-4 0-37,-1 0 1,-4 1 4,-1-1 1,-1 0 27,1 1-101,0 5 101,0-4-65,-7 12-18,-2 1 1,-6 8-10,0 7 1,-1-1-167,-4 1 195,3 0 0,-9-1-142,6 1 129,0 0 0,0 0-14,0-1 0,0-4 1,5 0 1,0-5 45,0 5-29,0-7 0,5 5-1,0-3 1,6-3 25,-1 2 0,3-2-23,2-2 0,5 0 41,-1 0 0,7-6-33,-1-4 1,3 2 26,1-2 0,2 2-26,3-2 1,-1-3 25,6 3 1,-5 2-1,6-2 0,-8 7-17,3-2 0,-3 3 70,3 2 0,-6 0-61,0 0 0,-4 7 93,-6 2 1,-4 0-83,0 0 1,-2 1 15,-8 5 1,0 5-4,-5-1 0,-7 1-103,-3-6 1,-4 6-77,-6 0 1,2-1-535,-6-4 682,6 0 0,-10-1 0,5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0:08.6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1999 6954,'-8'0'-438,"0"0"635,3 0 286,3 0-262,-4 0 0,1-6-100,0-4 1,-2-3 65,2-2 1,4 1-71,-4-1 0,3-1-11,2-4 0,0-3 5,0-6 0,0-2 3,0-4 1,0 1-33,0-10 1,7-3 27,2-12 0,6-8-112,5-7 0,-2-2-222,6-13 0,1 9 132,4-8 0,1-3 96,-16 42 0,1 0 1,0 1-1,-1-1-107,1 0 0,0 0 1,9-36-8,1 2 0,-2 8-368,1 6 1,2 4 59,-6 6 1,4 7-334,-4 3 751,6 10 0,-8 3 0,3 6 0,-1 1 0,-2 0 0,1-1 0</inkml:trace>
  <inkml:trace contextRef="#ctx0" brushRef="#br0" timeOffset="781">3146 3484 7569,'14'8'128,"1"-3"0,0-3 0,0-2 1,-1-2 66,1-3 0,1-10-110,4-9 1,3-10 79,6-6 1,-1-9 5,-4-4 0,4-5-56,-3 0 1,-2-13-132,1-2 1,-6-7-126,2-3 1,-4-1 24,-1-9 0,-7 8-207,-3 2 0,-4 9 187,-1 6 1,0-1-568,0 15 1,-6-4 702,-4 9 0,-1-4 0,-3 6 0,3 3 0,0 1 0,1 4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6:09.2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1013 7569,'0'8'-504,"0"-1"1016,0-1-187,0-4 1961,0 4-2271,7-6 135,-5 0 60,4 0 0,-1-1-176,0-4-12,0 3 1,-4-4 67,4 6-34,-3-7-38,11-1 1,-5-7 5,7 1 1,0-1-30,-1 0 1,1 1 1,0-1 1,-1-6-4,1-4 1,0 2-63,0-1 1,-1-2 75,1-9 1,0 4-95,-1-3 1,-1-2 5,-3 2 77,3-1-208,-5 6 0,2 5 48,0-1 0,-7 7-56,2-1 1,-3 7-32,-2 2 74,0 7 186,0-4 158,-7 21-174,6-5 73,-6 19 0,7-12-38,0 4 0,2-4 102,3-1 1,3 0-117,7-1 1,6 1 1,3 0 1,6-7-54,4-3 0,5-3 51,10-2 0,-3-2-46,3-3 1,1-3 34,-1-7 1,-1 0-119,-9 1 102,4-7 5,-6 4 0,1-9 2,-4 6-10,-3 1 29,-2 4 0,-4 0-2,-1 1 0,-11 4-7,2 0 0,-8 7-11,2-2 29,-5 3 0,1 2 2,-10 0 0,1 9-14,-5 5 1,-1 1 1,-5 5 0,0 2 42,1 3 1,-1 3 52,0 1-92,1 0 0,-1 1 8,0-1 1,2 1-116,3-1 0,-3 0 72,4 1 0,0-7-724,0-4 330,5 4 227,-9-6 1,12 4 185,-4-7 0,3 1 0,2 0 0</inkml:trace>
  <inkml:trace contextRef="#ctx0" brushRef="#br0" timeOffset="416">1485 748 8251,'-15'5'262,"1"0"1,-1 0-138,0-5 1,-1 5-143,-4 0 0,4 5 93,-4-5 1,4 6-76,1-1 1,1 1-91,-1-1 0,2 3 111,3-3 0,-1 3-147,6 2 122,0-1 0,5 1-47,0 0 1,8 0 61,7-1 1,6-6-28,8-3 1,1-3 13,-1-2 0,1 0 23,-1 0 0,0-2 17,1-3 1,-2-3 88,-4-6 0,2-1 3,-6 0 0,-1-1-13,-4-4-63,0 4 35,-7-5 0,-2 6-30,-6 0 0,-1 1-92,-4-1 0,-5 2 66,-9 3 1,1-1-147,-7 6 0,5 0-126,-4 5 0,4 5-265,-4 0 0,4 6 503,-4-1 0,6 3 0,-3 2 0</inkml:trace>
  <inkml:trace contextRef="#ctx0" brushRef="#br0" timeOffset="706">1970 631 7569,'15'0'0,"-5"0"-515,-1 0 228,-5 0-29,2 0 1109,1 0-275,-6 0-220,6 0-197,-14 6 1,-1 1 1,-6 3 1,4 3-31,0-3 1,0 4 28,-5 6 1,1-4-111,-1 4 0,0 1 72,1-1 0,-1 4-162,0-4 1,5 1-26,1-1-233,5-4 1,-2 5-993,6-6 1348,0-7 0,6 5 0,3-5 0</inkml:trace>
  <inkml:trace contextRef="#ctx0" brushRef="#br0" timeOffset="1023">2705 572 7250,'8'0'-150,"-1"0"486,-7 0-192,0 7 1,0-4-80,0 7 1,-7-1 86,-3 6 1,-3 0-149,-1 0 1,-6 1 74,0 3 1,-6-1-85,2 7 0,1-2 55,-2 1 0,3 2-135,-3-6 1,-1 5-75,6-6 1,-4 1 67,4-6 1,2 1-361,9 0 0,-3-5 451,7-1 0,-6 1 0,3 5 0</inkml:trace>
  <inkml:trace contextRef="#ctx0" brushRef="#br0" timeOffset="1216">2602 910 7569,'8'0'440,"-1"0"217,-7 0-408,0-6 0,-2-3-54,-3-5 0,-3-3-48,-7-2 0,-4 1 48,-1-7 0,-4 1-261,4-6 1,-6 1-76,2 0 1,1 4-1060,-2 1 1200,1-1 0,-6 2 0,1 2 0</inkml:trace>
  <inkml:trace contextRef="#ctx0" brushRef="#br0" timeOffset="2349">3646 43 7412,'-8'0'120,"-5"0"0,4 0 73,-5 0-38,-1 0-82,0 6 0,1-4-123,-1 3 1,7-2-78,3 2 251,-3-3-148,6 11 1,-6-7 132,3 4-146,3 3 0,-4-5 61,6 7 1,0-5-12,0 0 1,0-5-16,0 4 0,5-4-24,0 5-12,6 0 1,-4 5 53,2-1 0,3-4 37,-7 0 1,5 0-44,-6 4 1,1 1 133,-5 0 0,0-1-76,0 1 0,0 0 186,0 0-202,-6-1 25,-2 1 1,-7 5 15,0-1-53,1 1 1,-1-6 46,0 1-21,0 0 0,-1 0-63,-4-1 1,4 6 55,-3-1 1,2-4-105,3-5 0,4-2 47,0 2 0,5 1-155,-5-6 137,7 0 1,-5-5-261,3 0-12,3 0 76,-4 0 109,19 0 131,-3 0 0,6 5-73,-6 0 1,-7 6 224,2-1-34,-3 3 0,-2 2-101,0 0 1,0-1 21,0 1 0,0 0-42,0-1 1,0 1-13,0 0 0,-7 0 21,-3-1 1,2 1-21,-2 0 1,0 1 18,-4 4 0,-6-4-59,1 4 0,-3-4 55,3-1-114,2-1 100,-10 1-14,10 0-47,-4-1 0,6 1 50,1 0 1,1-1-21,3 1 1,2-2 14,3-3-4,3 3-53,-4-5 1,12 2 46,4 0 1,5-5-162,4 5 0,-1-7-118,7 2 1,-1-4-145,6-1 1,-3 0 433,-2 0 0,9 0 0,-3 0 0</inkml:trace>
  <inkml:trace contextRef="#ctx0" brushRef="#br0" timeOffset="4353">3763 954 7569,'15'0'-429,"0"0"668,-1 0 0,-4-6-127,0-4 0,0-3-3,5-2 1,4 0 0,1 1 1,-1-6 79,-4 1-81,6-8-43,2-2 0,2-4 42,-1-6 0,1-2-82,4-8 0,-4 8-22,-1-3 1,-3 5-81,-1 0 1,0-2-98,-11 7 0,3 4 83,-2 6 1,1 6-49,-6-2 0,0 4 72,-5 1 0,0 6-12,0-1 0,-2 7 44,-3-2 0,2 3-17,-7 2 0,5 2 20,-5 3 1,2 3 11,-1 6 0,-5 1 40,5 0 0,-4 1-47,-2 4 0,0 1 115,0 3-105,7 4 1,-5 0-3,3 6 47,-3 1 0,-1 1-45,-1 3 5,7-3 29,-5 6-20,5-11-6,-1 5 17,-4 0-47,12-12 42,-6 11-92,1-19 0,4 5 67,-3-6-79,3 0 1,4-2 73,3-3 0,3-4 45,7-6-52,0 0 7,6-6 1,-5-3 57,4-5 1,3-1-75,1 0 41,-3 1 1,5-1 39,-6 0 0,0 2 27,-6 3-71,1-3 154,0 12-138,-1-6 1,-4 7 12,0 0 0,-7 2-8,2 3 0,-3-2-21,-2 7 0,0 0 12,0 4-4,0 1 0,5 0 14,0-1 1,6 1-10,-1 0 1,3-5 61,2-1 1,-1-5-59,1 1 1,0 1 27,-1-1 1,1 0-20,0-5 0,0 0 24,-1 0-90,1-7 90,0-1-168,-1 0 146,-5-5-39,-3 11 15,-6-4 0,5 7-23,0 4 1,1-1 26,-1 5 0,-1-4 3,5 5 0,1-5-15,5 5 214,-7-7-202,5 4 0,-5-3 92,7 1 1,1 0-78,4-5 0,-4 0 64,4 0 0,-4 0-50,-1 0 0,0-1 24,-1-4 1,1 1 35,0-5 0,-6 0-2,1 0 1,-2-4 1,2 3 0,2-3 114,-7-2-193,6 0 1,-9 1 50,2-1 1,-8 2-135,-6 3 0,-5 2 79,-4 3 0,-4 3-250,-7-3 0,2 5 44,4 5 1,-4-1-47,4 5 1,1 1-390,-2 5 1,7-2 631,-1-3 0,-4 9 0,0-2 0</inkml:trace>
  <inkml:trace contextRef="#ctx0" brushRef="#br0" timeOffset="4731">4866 748 7569,'15'0'0,"-1"0"-293,1 0 281,0 0 1,-6 0 244,1 0-176,-7 0 136,4 0-223,-7 7 0,0-4 80,0 7 0,-2-2-84,-3 2 1,4 3 52,-4-3-55,3 3 1,2 2 29,0-1 0,0-4-13,0 0 0,2-5 5,3 5 0,3-7 30,7 2 1,-1-4-60,1-1 1,1 0 48,4 0 1,1-1-25,4-4 0,3 2 18,-4-7 1,-1 0-1,1-5 1,-4 1 66,5-1 0,-8 5-63,3 0 0,1 1 5,-1-6 0,0 7 0,-6 3 1,6 3-3,-1 2 8,1 0 0,-7 7-23,-3 2 1,-4 6 20,-6 5 1,0-2-94,0 6 0,-6-6-281,-4 2 0,-3 1 58,-2-1 303,1-1 0,-1-4 0,0 0 0</inkml:trace>
  <inkml:trace contextRef="#ctx0" brushRef="#br0" timeOffset="5216">5645 704 7569,'19'-1'-564,"1"-4"266,6 3 170,-9-11 0,10 0 313,-2-7 0,-2-6-15,1 2 1,-1-6-109,2-4 1,2 1-6,-2-6 0,-2 7-7,1-3 0,-6 3 5,2-3 1,-1 4-25,-4-3 0,1 5-117,-11 4 1,0 4 81,-5 6-82,0 0 1,-1 7 59,-4 3 0,-4 5-10,-5 5 1,-1 8 25,0 7 1,1 6 37,-1-1 0,-5 2-44,1 3 1,-2 6 117,1 3 1,2 3-32,-7 2 1,6 1-21,-6-1 0,1 5-15,-6 0 1,6 0 4,-1-5 0,8-7-101,-3-2 1,4-4 63,1-2-270,7-6 210,1-2 1,9-13-109,3-3 1,5-10 20,9-4 106,-3-11-2,12 4 0,-5-12 31,6 3 0,-4 2-52,-1-1 0,-6 6 144,2-2 20,-4 4-34,-1 8 26,0 1 1,-7 9-94,-3 3 1,-4 8 66,-1 7 0,0-1-53,0-4 0,0 4 0,0 1 8,7 0-7,-5-6 0,6 1-90,-3 0 1,-2-1 40,7 1 31,0-7 0,4 5 0,1-4 0</inkml:trace>
  <inkml:trace contextRef="#ctx0" brushRef="#br0" timeOffset="5513">6512 1028 7343,'-2'8'282,"-2"-3"0,0-5-232,-5-5 1,4 2 76,-5-7 0,7 0-81,-2-5 0,-2 1 46,2-1 1,0-6-58,5-4 1,0-3 3,0-1 1,5-7-133,0-3 0,7-4-86,-3-1 1,4 2 89,2 3 1,0-2-327,0 7 0,-1 6-5,1 8 420,0 4 0,6 1 0,2 0 0</inkml:trace>
  <inkml:trace contextRef="#ctx0" brushRef="#br0" timeOffset="6797">6850 807 7569,'15'0'0,"0"0"-523,-1 0 359,1 0 1,0 0 269,-1 0-6,8 0 1,-6-6 32,4-4 0,1-5-63,-2-4 0,6-4-5,-6-7 0,6-1 10,-5-3 0,4-2-68,-4-3 1,4-2 53,-4 7 0,6-7-42,-2 2 0,4-2-75,2 2 1,-6-4 100,1 4 0,-6 3-131,6 2 0,-9-2 69,-1 2 0,-2 1-117,-8 8 1,0 4-17,-5 7 105,0 5 1,-9 4 9,-5 10 0,-1 10-4,-5 10 0,-1 7 18,2 2 1,-6 6-21,5-6 0,-4 7 51,4-2 1,-1 3-40,2 3 1,2-1 67,-2 0 1,2-3-55,3 3 0,-6-3 42,0 8 0,1-9-31,4 0 0,2-13 5,3 3 0,-1-11-114,6 1 101,-7-10-43,11-4 43,14-19 1,0-3 19,16-14 0,-7 1-23,2 0 0,-4-1 76,4 1 0,-6 6-33,2 3 0,1 6-30,-1 4 0,4-2 91,-4 8 0,-1-1-68,-4 5 0,0 1 114,-1 4 0,-4-2 8,0 7-128,-7 0 0,4 5 56,-7-1-30,0 1-179,-7-7 174,6 5-44,-6-4 0,1 0-6,-4 1 1,2-5-21,-2 5 55,7 0-17,-11-2 1,11 0-60,-7-3 1,5-3 46,-4 2 1,4 3-55,-5-2 0,7 1 53,-2-1 0,2-3-46,-2 3 0,3-2 77,-3 2-56,-3-3 67,6 11-49,-4-5 1,6 7 19,0-1 0,0-4-20,0 0 72,0 0 1,1 3-55,4-3 0,3 1 132,7-6 1,0 5 2,0-5 1,6-1-59,3-4 0,-1 0 49,2 0 1,-6-1-36,6-4-42,-1-3-46,-1 0 1,0-5 67,-3 3 0,-2-3-20,6-2 1,-6-1 9,2-4 1,1 4-4,-2-4 1,1-1-5,-5 1 1,-5-1 53,-1 1-173,-5 4 1,2-5 83,-6 6-246,0 7 152,-6-5 0,-3 11 32,-5-3 0,-6 10 30,1 5 1,-1 3-17,5 2 0,1 1 6,-1 4 0,5-4-1,0 4-11,0 3 61,2-7 1,2 7-46,6-4 1,0-2 42,0 2 0,0-7-32,0-2 1,6-2 17,4 2 0,3-4 1,2-6 1,6 0-4,4 0 0,-3 0 0,1 0-138,-1 0 127,4-6 1,-10-3 0,4-5-3,2 5 0,-5-4 2,2 4 0,-2-6 0,-3-5 0,-4 4 36,0-4-39,0 4-1,-2 1 17,5 7-17,-11-5 2,4 11 7,-6-4-45,0 6 1,-1 11-60,-4 4 91,3 3-36,-11-3 1,11-1 21,-3 1 92,4 0 1,1 0-86,0-1 1,1-4 33,4 0 0,4-7-29,5 2 1,3-3 24,2-2 1,4 0-11,6 0 0,-4-2 3,-1-3 10,1-3 3,4-7 0,-1 1 4,-3-1-1,1 0 54,-7 0-68,1-6-4,-5 5 1,-1-4 56,1 10 1,-5-1-24,0 6 1,-7 0-14,3 5 0,-12 7-26,-4 3 0,-5 6 0,-4 7 14,-6 6 0,-2 4 14,-3-4-9,1 1-8,-7 6 0,3 0-13,-6 3 1,6 3 23,-1-3-8,3-3-114,2 7 0,4-11 107,1 8 0,4-8-203,-5 3 1,7 1 62,-1-2 1,4-6-303,5-9 182,-3 4-135,12-13-48,-12 9 239,11-17 0,2 3 197,10-10 0,3-3 0,2-7 0</inkml:trace>
  <inkml:trace contextRef="#ctx0" brushRef="#br0" timeOffset="7112">8364 1116 7569,'10'-7'-358,"0"-2"0,0-4 179,4-2 0,1-1 436,0-4 0,1-5-38,4-9 1,-4 1-180,4-6 1,1 0 1,-2-5 0,1-7-118,-5-3 1,-7 2-62,-3-2 1,-4 12-490,-1-2 626,-6 9 0,-9-1 0,-8 7 0</inkml:trace>
  <inkml:trace contextRef="#ctx0" brushRef="#br0" timeOffset="8779">8923 1189 6806,'10'0'119,"-1"0"0,-4 0 54,5 0 1,0 0 13,5 0 1,-1-1-110,1-4 1,-5 2 30,0-7 1,-6 5 27,6-5 0,-2 5-29,2-5 0,3 6 47,-3-6-46,-3 0-34,6-5 1,-5 5 10,7 1 1,-2-1-1,-4-5 1,4 0-2,-3 1 1,-3-1 68,-2 0-237,-4 1 1,-1-1 177,0 0-180,0 7 0,0-5 92,0 3 1,-5 2-50,1-2 1,-8 5-1,2-3-47,-3 2 0,3-4 29,1 5 71,5-6-65,-9 9 0,10-11 20,-7 3 0,7 2 0,-2-2-13,3-1 38,2-2 1,0-2-15,0 0 1,0-1 44,0-4 1,0 4-52,0-4 56,0 4 1,0 1-38,0 1 1,2-3 23,3-2 1,-3 2-13,3-2 0,1 2 0,1 3-3,1-1-10,-5 0 1,10 1 8,-3-1 1,-2 0-27,2 0 1,-2 6 19,2-1-17,3 0 1,-5 0 16,7 0 1,-5 2 12,-1-1 1,1-5 31,5 5 0,-2-4-10,-3-2 0,-2 5 0,-5 0 117,2-1-141,0 4 5,-5-6 0,0 5 82,0-7 1,-5 1-95,0-1 0,-10 0-24,6 1 52,-8-1 1,9 0-208,-7 0-26,1 7 217,-1-5 1,0 7-285,1-4 0,-1 3-159,0 7 1,1 0 434,-1 0 0,0 13 0,0 4 0</inkml:trace>
  <inkml:trace contextRef="#ctx0" brushRef="#br0" timeOffset="11469">10216 793 7372,'0'9'500,"0"1"0,-6-5-287,-4 5 1,-3-7 0,-2 2-8,0-3 0,-1 3-158,-3-1 0,-3 1-177,-2-5 0,-4 0 108,4 0 1,1 5-397,-2 0 295,7 0 0,-8-5-782,7 0 465,-1 0 259,5 0 0,5-2 180,1-2 0,-1-5 0,-5-5 0</inkml:trace>
  <inkml:trace contextRef="#ctx0" brushRef="#br0" timeOffset="11684">10275 499 7569,'-2'13'-103,"-2"-4"1,0-2 579,-6-7-154,1 0-122,-6 0 0,0 0-277,1 0 1,-1 0 0,0 0-364,0 0 1,-4 0 237,-1 0 0,1 0 201,4 0 0,0-7 0,1-1 0</inkml:trace>
  <inkml:trace contextRef="#ctx0" brushRef="#br0" timeOffset="12479">11289 205 7264,'0'9'438,"0"1"-331,-6-7 0,3 9 0,-7-6-92,-2 3 1,4-1 49,-2 2 0,5 3-38,-4-4-41,5 4-23,-9 2 0,12 0 85,-4 0 1,3 1-4,2 4-10,0-4 0,2 7-4,3-4 1,1 3-1,6 4 32,-3-2 0,-4-1-60,5 2 1,-7 2 55,2-2 1,-3 1-76,-2-2 1,0 3 0,0-6-13,0 2 1,-5-4 22,0 6 1,-6-7-1,1 1 4,-3-2 1,-4-3-28,-2 1 0,3-2 33,-4-3 0,-1 1-89,1-6 86,1 0 0,-1 0-42,0 0 1,1 0 0,4-7 27,0-3 1,1 2-112,-1-7 1,5 0 89,0-4 0,7-1 3,-2 0 1,4-6 47,1-3 0,6 1-66,4-2 23,9 1 1,4-6 63,7 1 1,1 0-18,3-1 1,5 2-35,10 4 0,-3 1 155,3 3 1,2 4-94,-2-3 0,-2 2 0,-8 2 144,-5 1 1,-4-1 61,-6 0 1,-4 1-135,-10-1 1,-4 5-155,-6 0 131,0 1 1,-1-1-265,-4 0 0,-3 7 0,-7-4-144,0 1 1,-6 4 182,-4-3 0,-2 3 126,-3 2 0,1-6 0,0-2 0</inkml:trace>
  <inkml:trace contextRef="#ctx0" brushRef="#br0" timeOffset="12976">12553 307 7275,'9'0'148,"-3"0"1,-6 2-35,0 3 0,-1-2 0,-4 5-24,-5-1 1,-3 4 1,-2-1 0,-5 3-6,1 2 0,-6 1 120,6 4-223,-7-4 1,8 12-58,-7-3 0,2 2 0,-3 4 134,2 4 0,6-4-274,-2 3 0,-1-3-52,1-2-76,1-6 0,6 3 181,3-6 1,-2 0 0,6-7 160,-2-4 0,4 4 0,-2-4 0</inkml:trace>
  <inkml:trace contextRef="#ctx0" brushRef="#br0" timeOffset="13235">12451 837 6831,'9'0'680,"1"0"-300,-7-7-125,4-1-128,-14-7 0,4 1 28,-7-1 1,2-1-35,-2-4 0,-3 2 0,4-7 89,-5-1 1,0 3-184,-1-1 1,5-5 105,0-6-284,1 1 1,-1 0 120,0-1 0,2 1-316,-2 5 0,-3-1 0,3 3-989,-3 2 744,-2-3 591,7 18 0,-5-9 0,5 11 0</inkml:trace>
  <inkml:trace contextRef="#ctx0" brushRef="#br0" timeOffset="13708">13024 793 7236,'8'-7'555,"-1"-1"-435,-7-7 1,0-4-147,0-1 0,4-6-173,1 1 41,0-2 224,-5-3 17,7 1-289,-6 6 0,11-8 1,-6 5 53,3 0 1,-5 1-43,6 1 1,-5-3 193,5 8 0,0-7 0,4 3 0</inkml:trace>
  <inkml:trace contextRef="#ctx0" brushRef="#br0" timeOffset="14574">13744 425 7053,'0'10'164,"0"0"1,-6-2-91,-4 2 0,-3 1 29,-2-6 1,0 5-140,1-5 0,4 0 1,0-5-31,-1 0 0,2 0 80,0 0 0,5-2-46,-1-3 1,4 2 62,1-7-116,0 0 0,0-5 50,0 1 0,5-1 1,1 0 11,2 1 1,2-1 26,5 0 0,-5 5 11,-1 1 0,1 5 0,5 0 51,0 2 1,-1 2-12,1 0 0,0 2-7,-1 2 1,0 5 64,-5 5 1,3 1-55,-7 0 24,0 6 0,-12-3-71,-3 6 1,-3-1 1,-2 2 1,-6 3 0,-2-4-56,1 4 1,-5 6 72,8 0 0,-6-1-102,6-8 0,-1 1 35,5-7-11,-6 7 1,10-9 29,-4 2-10,4-2 0,2-8-50,5 1 90,-5 0 1,9 0-41,0 0 110,0-7 0,15 3-69,0-6 1,1 0 0,9-1 57,1-4 0,-2 2-107,6-7 0,-4 2-88,8-2 1,-8-3 140,-1 3-184,-7 3 0,5-4-49,-4 6 214,-3 0 0,6-1 0,-8-2 0</inkml:trace>
  <inkml:trace contextRef="#ctx0" brushRef="#br0" timeOffset="16592">9805 1660 7511,'-8'0'690,"1"0"-522,0-7-99,6 6 0,-7-11 28,3 7 0,3-6-134,-3 1 240,-3-3-267,6-2 0,-4-4 106,6-1 1,0 1-182,0 4 0,6-6 1,4-2 32,3 0 94,9-5-306,-6 5 129,12 0-343,-5-4 0,4 10 532,-2-2 0,3-4 0,-6 0 0</inkml:trace>
  <inkml:trace contextRef="#ctx0" brushRef="#br0" timeOffset="16925">10202 1583 6327,'0'-14'182,"0"-1"-167,6 7 0,-4-5-37,3 3 0,1 2 0,-1-2 17,-2-1 1,4-3-176,-2 0 1,5 4-15,-6 0 194,8 0 0,-10-4 0,11 6 0,-12-6 0,6 6 0</inkml:trace>
  <inkml:trace contextRef="#ctx0" brushRef="#br0" timeOffset="17434">10598 1319 7569,'0'8'-878,"0"5"0,0-10 900,0 7 93,-6-7 1,3 6 35,-7-5-108,0-2 8,2 5 0,-5-1 67,5-4-160,0 4 1,-4-12 74,7-4 0,0 2 1,5-2-80,0-1 0,0-3 39,0 0 0,7-1-90,3 0 1,3 1 8,1-1 41,1 7 1,0-4 24,-1 7 55,1-6-46,0 9 0,0-4 0,-2 8 72,-4 2 1,4 0-41,-3 5 0,-3 1 74,-2 5 0,-4 1-68,-1 4-3,0 3 0,-11 5-20,-4-4 1,-4 4-3,-1-4 18,4-2 1,-12 4-63,3-7 0,4 1 62,2-5 0,2-1-76,3 1 0,1 0 56,3-1-19,-3-5 4,11 4 10,-5-5 1,9 0 0,3-2-89,5 1 1,9-5 72,6 3 9,3-4-34,-5-1 0,4-5 1,-2 0 46,3 2 0,-1-3 0,-2 1 0,3-7 0,-6 4 0</inkml:trace>
  <inkml:trace contextRef="#ctx0" brushRef="#br0" timeOffset="18252">11818 1480 5997,'-6'9'65,"-4"-4"0,-3-4-66,-2-1 1,-1 0 58,-4 0-181,4 0 0,-5 0 123,6 0 0,1 0 0,-1 7 0,0 1 0</inkml:trace>
  <inkml:trace contextRef="#ctx0" brushRef="#br0" timeOffset="18504">11642 1657 7569,'8'0'-1606,"0"-5"1674,-3 0 1,-3-1 45,3 1 1,1-4 0,-1-5 19,-1-1 1,-3-1-175,-1-4 0,5 2 61,0-6-259,0-1 137,-5 2 82,0-4 1,0 5 0,0-4-137,0 2 0,0 6 155,0-2 0,6-3 0,3 0 0</inkml:trace>
  <inkml:trace contextRef="#ctx0" brushRef="#br0" timeOffset="18809">12186 1583 5772,'0'-14'124,"0"-1"1,2 0-139,3 1 0,-4-6-104,4 0 0,-3 1 118,-2 4 0,6 0 0,-4-6 0,11 5 0,-5-5 0</inkml:trace>
  <inkml:trace contextRef="#ctx0" brushRef="#br0" timeOffset="19296">12553 1333 7569,'0'15'-1147,"-1"-5"1147,-4 0 0,3-7 0,-6 5 0,3-3 0,-3-3 0,-7 3 0,1 3 0,-1-7 0,0 4 0,5-5 0,1-5 0,5 4 0,-2-12 0,6 5 0,0-7 0,0 0 0,0 0 0,1 1 0,4-1 0,4 0 0,5 1 0,1 6 0,0 3 0,-1-4 0,1 8 0,0-4 0,-1 5 0,1 5 0,0-2 0,-2 7-267,-3 1 0,1 2 272,-6 2 1,0 1 4,-5 4 1,-7-2 4,-2 6-57,-4-6 1,-2 9 52,0-8 1,-4 2-40,-1-1 0,0-4 0,6 4 0,-1-4 1,2-6 27,3 0 0,-3 0 0,11-2 0,-4 5 0,6-11 0,1 6 0,4-3 0,5-4 0,10 4 0,4-3 0,-1-2 0,2 0 0,-1 6 0,6-4 0,-3 4 0,-1-6 0,-1 0 0,-7 0 0,10 0 0,-5 0 0</inkml:trace>
  <inkml:trace contextRef="#ctx0" brushRef="#br0" timeOffset="20206">13612 1451 6835,'8'0'-454,"-2"0"693,-6 0 0,-11 0-169,-4 0 1,-3 5-136,4 0-33,-1 0 147,0-5-92,1 0 1,4 5-139,0 0 1,0-1-193,-5-4 373,1 0 0,-1 7 0,0 1 0</inkml:trace>
  <inkml:trace contextRef="#ctx0" brushRef="#br0" timeOffset="20452">13524 1627 6558,'0'-8'-73,"0"-5"193,0 5 1,0-7 0,0 1-154,0-1 1,0 0 81,0 1 0,0-3 1,0-1-61,0-1 1,0-7-212,0 1 1,4 2 89,1-1 0,0 4 132,-5-4 0,7 6 0,1-4 0</inkml:trace>
  <inkml:trace contextRef="#ctx0" brushRef="#br0" timeOffset="20856">13950 1598 6453,'8'0'305,"-1"0"1,-7-6-346,0-4 1,0-3 137,0-2-166,0 0 0,0 1 83,0-1 1,1-1 0,2-2-185,2-2 0,0-1-138,-5 1 0,0 4 307,0-4 0,7 4 0,1 1 0</inkml:trace>
  <inkml:trace contextRef="#ctx0" brushRef="#br0" timeOffset="21430">14273 1289 7569,'8'0'-498,"-1"0"0,-7 2 622,0 3 10,0-3 3,0 4-156,0 1 0,-2-6 172,-3 4-35,4-3-247,-12-2-97,11 0 269,-11 0 12,11 0-71,-4 0 1,6-7-30,0-3 53,0-3-107,0-1 106,0-1 1,6 0-6,4 1 1,-2-1-77,2 0 50,0 0 0,5 2-15,-1 4 58,1 2 4,0 7 1,-2 7-1,-2 2 13,-1 4-41,-7 2 16,4 0 1,-9 1-9,-3 4 0,2 1 0,-7 5 11,-1-1 0,-2-6-45,-2 6 1,0-7 0,1 3-13,-1 0 1,0-4 24,1 2 1,4-3-43,0-1 50,7-7 0,-9 5 1,7-3 0,0-2 3,5 2-8,0-7 59,0 10-55,0-11 0,2 6-2,3-3 1,-2-3 49,7 3 1,5-4 0,4-1-26,-1 0 0,4 0-3,-3 0-8,7 0-51,-9 0 0,4-5-9,-6 1 1,-1-1-203,1 5 186,0 0 0,-1-5 74,1 0 0,0 0 0,-1 5 0</inkml:trace>
  <inkml:trace contextRef="#ctx0" brushRef="#br0" timeOffset="22962">15611 1554 7569,'15'0'-1040,"-7"0"1041,5 0 1,-12 0-167,6 0 1,-7 0 0</inkml:trace>
  <inkml:trace contextRef="#ctx0" brushRef="#br0" timeOffset="23165">15831 1569 5926,'7'8'118,"-5"-2"1,6-6-62,-3 0-7,-4 0-195,6 0 99,-1 0-158,-4 0 204,4-6 0,1 4 0,1-4 0</inkml:trace>
  <inkml:trace contextRef="#ctx0" brushRef="#br0" timeOffset="23357">16052 1569 6037,'0'0'0</inkml:trace>
  <inkml:trace contextRef="#ctx0" brushRef="#br0" timeOffset="23773">16287 1642 7569,'2'8'-375,"3"-3"0,-1-3 1,8-4 580,-1-3-132,12-3-20,-13-7 1,11 1 31,-6-1-15,6-6-117,-5-2 0,11-8 0,-8-2 117,-1-1 0,3-13-38,-1-2 1,4-2 0,-6-3-135,-4-1 0,-1 2 77,-9-1 1,1 7 23,-5-2 0,-6 3 0,-2 2 0</inkml:trace>
  <inkml:trace contextRef="#ctx0" brushRef="#br0" timeOffset="-164081.73">15420 613 7569,'-2'10'-475,"-3"0"1,-3-5-20,-7 5 910,1-7-261,-8 10 1,4-12-12,-6 4-130,-1 4-4,-4-8 1,1 7-198,4-3 193,-4-3-2,5 4 1,-1-6-248,-1 0 243,7 0 0,-10 7 0,6 1 0</inkml:trace>
  <inkml:trace contextRef="#ctx0" brushRef="#br0" timeOffset="-163873.73">15420 407 7569,'0'15'0,"0"0"0,-2-2 0,-3-3 0,-3-2 0,-7-3 0,1-4 193,-1 4-203,0-3 0,-1 3-169,-4 0 1,-3 0 15,-6-5 1,1 0 162,4 0 0,-4-7 0,5-1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8:51:32.7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485 809 7569,'0'15'-83,"0"1"0,0 2 0,0 3 0,0 0 0,0 2 4,0 0 1,0 2 143,0 4 0,0 2-4,0 3 0,2 4-26,3 6 1,-3 2 26,3 3 1,-5 5-100,-5 9 0,1-7 59,-5 3 1,4-10-94,-5 0 0,0-5 61,-5-5 1,6-5-88,-1-9 0,0-6 68,-5-9 1,1-3-6,-1-7 0,5-2 94,0-3 0,0-10-72,-4-9 1,1-10 86,3-6 1,-3-9-76,3-4 1,-3-6 67,-2-5 0,1 4-64,-1-4 0,-5 5 6,1 5 1,-6 4-45,6 6 1,-6 6-131,6 4 0,-6 4-340,5 6 504,1 3 0,4 6 0,0 0 0</inkml:trace>
  <inkml:trace contextRef="#ctx0" brushRef="#br0" timeOffset="558">956 1323 7569,'8'0'-184,"-1"0"276,-7 0 1,-10 2-193,0 3 76,-6 3 1,7 8 52,-5 4 1,1-2-99,3 7 1,-3-1 12,3 5 0,2 1 34,-2-1 1,7 1-86,-2-1 0,-2-4 111,2-1 0,1-1-81,4 1 0,0-2-33,0-8 44,0 1 1,6-2 31,4-3 1,3-4-7,2-6 1,4-6 47,1-4 1,6-5-41,-2-4 1,6-6 73,4-9 1,-3 1-60,4-6 0,-1 6 119,-5-1 0,2 0-72,-11 4 0,-2-1 46,-8 12-32,-4-1 1,-7 7 6,-4 3 1,-5 4-64,-10 6 1,2 0 37,-6 0 0,-1 6-158,-4 4 0,-1-2 89,1 2 0,0-2-318,-1 2 361,7 3 0,-4-5 0,4 7 0</inkml:trace>
  <inkml:trace contextRef="#ctx0" brushRef="#br0" timeOffset="997">1279 1103 7569,'8'6'-405,"-1"-4"0,-7 6 453,0-3 1,0-2-62,0 7 0,-2 0 77,-3 5 1,2 1-60,-7 4 1,5-2 23,-4 6 1,4 1-83,-5 4 0,5-1 44,-5-4 1,7 4-25,-2-3 0,3-3-28,2 3 0,0-7 66,0 2-116,0-4 0,2-3 99,3-3 1,-2-4-57,7-6 0,1-1 41,9-4 1,-2-3-5,7-7 1,-6 0 23,6 0 0,-6-1 6,6-3 1,-2 1 32,1-7 1,2 5-49,-6-4 1,1-1 119,-1-4 1,-9 5-99,4-1 0,-5 2 92,-1-1 1,-2-2-15,-7 6 0,5 0-26,0 6 1,0 4-50,-5 0 0,-7 7-3,-3-2 0,-4 3-66,-6 2 0,-3 7 86,-6 3 0,-6 4-221,1 6 0,-5-2 195,5 6 0,-7 1 0,3 4 0</inkml:trace>
  <inkml:trace contextRef="#ctx0" brushRef="#br0" timeOffset="3219">1573 1118 7569,'15'-13'-760,"0"3"522,-1-3 1,-4 9 274,0-5-6,0-1 0,0-3 45,-1 3 1,1-3-30,5 3 1,-5 4-93,-1 1 138,1 3-206,5 2 145,0 7-30,-7 1 0,-2 8 7,-6 4 0,0 3-8,0 6 0,0 5-5,0 1 0,-5 4 5,1-5 0,-6 5-5,5-4 1,-5-1-12,5-5 1,-5-4 29,5-1-25,1-6 17,4 3 5,0-6-2,0-7 0,6-3 3,4-10 0,5-3 6,4-7 0,-1-1-12,7-3 0,-1 2-6,5-2 1,1 2 8,-1 3 1,-4-1-98,-1 0 0,-4 5 91,4 1 1,-6 0-5,2 0 1,-4-4-4,-1 3 1,0-3 0,-1-2 0,-4-6-6,0-4 1,-2-4-1,2-5 0,1-4 131,-6-6 1,5-2-68,-5-3 0,0-3-11,-5-7 1,5-3-21,0 3 0,0-3-28,-5 8 1,0-1 5,0 1 1,0 3-3,0 7 1,-2 7 18,-3 2 1,2 11 7,-7 4-12,0 10 1,-5 10-8,1 10 1,-1 16-10,0 9 1,6 5-7,-1 5 1,2 5-75,-2 4 1,-2 8 60,7 2 0,-1-1-8,1-4 1,3-6-49,-2-4 0,0-4 51,-1-1 1,4-1 4,-4-4 0,3-3-13,2-7 1,0-4 9,0-1 1,0-6-3,0 2 17,0-4 0,7-3 2,3-3 0,-2-3-3,1-7 1,1 5 10,5-1 1,-5 1-31,0-5 48,-1 0 0,6 0-28,0 0 0,-5 0 24,-1 0 1,-4 0 21,5 0-19,0 0 1,5 0-2,-1 0 1,-4-6 3,0-4 1,0 2-17,4-2 0,-4 2 2,0-2 1,0-3-3,4 3 0,-4-1 5,0 1 0,0-1-14,5 6 0,-1-5 7,1 5 1,0-5-3,-1 5 0,6-1-5,0 1 0,-1 3-2,-4-3 1,0 4 1,-1 1 1,1 0 4,0 0 0,-1 0-11,1 0 9,0 0 1,3-2-22,-4-3 0,4 3 17,-8-2 0,3-3-3,2 2 0,0-6 5,-1 1 0,-4-3-1,0-2 0,-5 4 32,5-4 0,-5 4 5,4-9 1,-5 4 31,1 1 1,1 0-54,-1 1 0,0-1 160,-5 0-111,0 0-1,0 7-24,0 2 1,-2 7 4,-3 4 1,-3 3-50,-7 7 1,1 0 34,-1 0 0,0 1-67,1 4 0,1-4 57,3 3 1,-3-2-56,3-3 1,2 1 27,-2 0 1,7 1-2,-2 4 0,-2-4-13,2 4 0,0-2-5,5 1 1,0-2 21,0 2 1,5-2-4,0-3 0,7-6 11,-3-3 1,5 2-11,0-2 0,1 0 18,0-5 1,-1 0 3,1 0 1,0-2 3,-1-3 1,1 2-14,0-7 0,0 5 2,-1-5 0,1 7-3,0-2 1,-6-3 0,1-2 0,0 2-6,5-2 0,-1 2 4,1-2 1,0-4-7,0-1 1,-6 0 9,1-4 1,0 1-1,5-2 1,-6-1 24,1-4 0,-2-2 4,2 2 1,-2-3-18,-3-1 0,-3 4 4,3 1 1,-4 4-37,-1-4 46,0 6-21,0-3 1,-6 12-15,-4 5 0,-1 10-9,1 9 1,-3 1 7,3 9 1,-3-1-9,-2 5 1,5 1-9,1-1 1,4 1 17,-5-1 1,5 0-36,-5 1 0,7-6 31,-2 1 1,3-6-35,2 6 1,0-5 27,0 4 1,0-6-4,0 2 1,2-6-12,3-4 0,-2 2 4,7-8 0,-5 1 9,5-5 0,0 0-4,4 0 1,1-3 25,0-7 1,4 0-23,1-9 0,4 1 27,-4-2 1,6 4-15,-1-4 0,2-1 2,3 2 1,-6-6 19,1 5 0,-6-6 3,6 2 1,-7-4-2,1-1 0,-2-7-15,-3-3 1,-4-10 30,0-5 1,-2-4-28,2 0 1,1-6-18,-6 0 0,2 1 1,-2 4 1,-4 0-4,4 0 0,2 7-4,-2 3 1,0 11-8,-5 9 1,0 6 3,0 8 0,0 9 10,0 6 0,0 10-3,0 14 1,-7 6 0,-3 9 0,2 2-16,-2-7 0,1 7-20,-6-2 1,5 3-5,0 3 0,5-1 15,-4 0 0,5 0-4,-1 0 0,4 7 6,1 2 0,0 0 0,0 1 1,0-7-13,0 2 0,0-5 13,0-5 0,0-3-13,0-6 1,0-8-14,0-2-8,0-4 39,6-7 0,2-3 2,7-6 1,-5-2 44,0-2 1,-2-10-50,2-5 0,3-6 55,-3 6 0,1-1-44,-1 5 0,3 6 105,-3-1 1,-2 7-38,2-2 8,-7-3-49,10 6 1,-10-5 13,7 7-43,-7 7 1,5-4 30,-3 7 1,-3-5-47,3 5 1,-2-5 37,2 4 0,-3-4-55,3 5 1,-2-5 38,2 5 0,-2-7-9,7 2 22,-7-3 0,10-2 2,-3 0 1,-2 0 34,2 0-43,0 0 1,4-5 33,1 0 0,0-5-24,-1 5 0,1-6 34,0 1 0,4 2-29,1-2 0,0 0 3,-6-5 0,-4 1 10,0-1 1,-5 0 26,5 1-38,-7-1 1,3 0-1,-6 0 0,0 1 53,0-1 1,-6 5-42,-4 0 0,2 6-30,-2-6 0,-1 7-6,-9-2 0,4 3-2,-4 2 0,4 0-19,1 0 1,0 0-102,1 0 0,-1 2-46,0 3 1,1-2 85,-1 7 1,2-1-68,3 6 1,-1 0 39,6-1 0,-5 1-4,5 0 0,0 0 34,5-1 0,0 1-109,0 0 183,0-1 1,0 1 10,0 0 0,7-7 27,3-3 0,-2-4-62,1-1 0,1 0 125,5 0 1,0-6-79,-1-4 0,1-9 120,0-6 0,-1 2 19,1-1 0,-5-7 16,0-9 0,0-4-83,4-5 1,-4 2 9,0-7 0,0-5 76,4-4 1,1-3-50,0 3 1,-2 1-21,-3-7 1,3 13 12,-3 2 1,1 10-168,-1 10 1,3 1 29,-3 14 0,-2 1 39,2 8-12,-1 4 0,4 7-110,-3 4 1,-3 10-9,-7 9 0,1 11 70,4 4 1,-3 5-2,3 5 1,-4-2 21,-1 7 0,-1-2-56,-4 2 0,2 3 36,-7-3 1,5-1-18,-5 0 0,5-5-26,-5 1 1,1-12-4,-6-7 0,5-4-107,0-11 0,1 1 16,-6-11 180,0-7 0,0-19 0,1-10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8:55:53.5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102 58 7569,'1'8'-995,"4"-3"1142,-3-3-77,4-2 35,1 0-43,-5 0 80,4 0 21,1 0-93,-6-7 11,6 5-64,-14 9 1,-1 3-9,-7 9 0,1 3-54,-1-3-35,7 7 100,-5-9 0,10 9 1,-7-7 1,6 6-42,0-5 0,-3 1-60,2-2 0,0-2 91,5 2 1,2 3 3,3-3 1,5 1 24,9-6 0,-1 1 11,7 0 0,-3-2 5,3-3-41,3 3 3,-5-12 0,4 11-32,-2-7 38,-4 0-59,-6 1 1,-2-3-5,-3 7 1,1 0 30,-6 5 0,-2 1-9,-8 4 1,-3 7 25,-6 8 1,-8-1 0,-2-5 0,1 1-7,-2-1-8,1-6 1,-4-2 0,4-6-108,-4-7 111,5 5-39,0-11 0,2 3-7,6-10 1,2-5 67,3-10 1,5-4 63,10-10 0,5-10-35,10-10 1,8-3 110,6-2 1,5 2 71,-5 3-964,7-4 723,-10 13 0,8-11 21,-9 7 1,1 5-16,-12 5 0,-1 6-7,-8-1 0,-3 5-53,-7 4 1,-4 5-162,-5 11 1,-14 4 27,-16 10 195,-10 3 0,-10 13 0,-8 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45:03.8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0 926 7749,'8'-14'446,"-3"-3"-313,-3-2 0,3-3 69,0-2-249,-1-4 0,-4 5 106,0-6 0,0 0-152,0-1 0,5 1 0,0-1 1,0 3-7,-5 2 1,0-3 29,0 4 1,0 3-476,0 1 341,0-3 203,0 7 0,0-5 0,0 6 0</inkml:trace>
  <inkml:trace contextRef="#ctx0" brushRef="#br0" timeOffset="461">412 485 7273,'-9'0'157,"-4"0"1,5 0-98,-6 0 1,4 5-83,0 0 1,2 7 156,-2-3-260,-3 4 60,5 2 1,-2 1 53,0 4 1,7-2-99,-2 7 1,3-8-21,2 3-24,0 3 146,0-7 1,2 7-38,3-3 20,3-4 17,7-1 0,4-2-17,1-3 0,6-2-17,-1 2 218,2-7-186,-4 3 0,5-6 56,-4 0 1,-1-6 119,2-4 1,-7-3 11,1-2 1,-2-6-72,-3-3 0,-1 1 70,-3-2 1,-2 6-91,-3-6 0,-3 7-32,3-1 0,-10 2-6,-5 3 0,-5 0-98,-4 5 1,-9 2-32,-6 7 0,-9 7-243,-1 2 1,0 5 321,-5 0 0,3 7 0,2 2 0</inkml:trace>
  <inkml:trace contextRef="#ctx0" brushRef="#br0" timeOffset="1141">1029 427 7221,'8'0'-637,"-1"0"808,-1 0 167,-4 0-180,4 0-173,-19 0 0,8-2 45,-9-3 1,7 2-6,-3-7 0,7 0-19,-2-5 1,4-1-11,1-3 0,0 2 20,0-2 1,0 2-10,0 3 1,1 4-31,4 0 0,-2 5 5,7-5 1,0 7 8,5-2 0,-1 3 4,1 2 1,0 0-14,-1 0 5,1 7 0,0 3-3,0 9 0,-7-1-9,-3 7 1,-4-6-4,-1 6 1,0-1 13,0 6 1,0-1 4,0 1 0,-5-6-2,0 1 0,-1-6-10,1 6 58,3-7-45,-4 3 1,4-6-8,-3-1 152,4 1-138,-6 0 0,7-5 19,0-1 9,0 1 186,0 5-131,0 0-35,0-7 1,2-2-5,3-6 127,-4 0-143,12 7 1,-4-6 31,5 4-165,1-3 138,0-2 1,-1 0 25,1 0-264,0 0 105,-1 0 0,1 0-577,0 0 678,0 0 0,-1 0 0,1 0 0</inkml:trace>
  <inkml:trace contextRef="#ctx0" brushRef="#br0" timeOffset="1466">1676 691 7569,'6'8'-250,"-4"-1"214,4-7 348,-6 0-385,0-7 144,0-1 1,2-8 2,3-4 1,-3-1-5,2-4 0,-2-2-41,-2 2 1,0-4-123,0-5 0,0 2-287,0-2 176,0 3 126,0 2 1,0 1-242,0 3 151,0 4 4,0 7 164,0-1 0,7 0 0,1 0 0</inkml:trace>
  <inkml:trace contextRef="#ctx0" brushRef="#br0" timeOffset="1749">1793 427 7569,'0'14'-51,"7"1"1,-6-5 349,4 0-133,-3-7 1,-2 5-144,0-3 1,-7-3 112,-2 2 1,-4-2-111,-2-2-81,0 0 157,-6 0 1,0 0 50,-4 0 1,-1 0-138,7 0 0,-6-6-191,5-4 0,-1-10 104,2-4 1,2-1 0,-2-4 0,7 1 45,2-11 1,2 4 38,-2-4 0,-1 5-509,6-5 223,0 6 131,5-9 141,0 11 0,-6-5 0,-2 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45:06.9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118 574 7569,'0'8'-36,"0"5"8,0-3 1,0-2 208,0 2-82,0 0 0,-2 5-192,-3-1 176,-3-5-51,0 4-171,-5-12 201,5 6 1,-7-7-175,7 0 67,-5-7 0,6-1 50,-3-7 0,2 1-113,3-1 1,4 0 112,-4 1-169,3-8 155,2 6 1,0-5-9,0 6 0,0 5-6,0 1 0,7 0 60,3 0-12,3-4 1,1 11 7,1-3 0,0 3-13,-1 2 1,-4 7 7,0 3 1,-7 4-18,2 6 0,2 3 1,-2 6 1,-2 7 64,-8 3-67,3 4 0,-11-4 0,5-1 35,0-2-31,-5 4 5,5-9 1,-2 4 5,0-11 1,2 2-21,-2-6-1,-3 0 66,11-6 2,-4-6 126,6 5-173,0-11 1,6 5 13,4-7 1,3 0-38,2 0 0,1 0-64,4 0 1,-2-5 54,6 0 0,-4 0-89,5 5 1,-8-2-52,3-3 0,1 2 147,-1-7 0,6 1 0,-3-6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45:17.4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58 6768,'-6'8'-91,"4"0"248,-3-3 0,2-1-67,-2 5-74,3 1 61,-4-2 8,6 5-4,0-4-228,0 5 185,0 1-1,0 0-162,0-7 166,0 5-45,0-5 1,6 7-12,4-1 1,-2 1 26,2 0 1,-2-5-6,2-1 1,3 1 137,-3 5-92,-4-7 1,3 5-1,-6-3-87,2 3 0,0 2 76,-5-1-208,0 1 178,0 0 0,-7 0-42,-3-1 2,4 1 0,-7-2 28,3-3-30,3-4 10,-6-6 36,12 0-39,-12 0 10,11 0 157,-5 0-131,7-6 19,0 4 1,0-11 50,0 3-65,0-3 1,7-1 4,3-1 1,-2 0 42,2 0 1,0 1 4,4-1 1,1-1-9,0-4 0,4 4 71,1-4 1,-1-3-26,-4-1-66,0-4 1,4 5 63,1 4-64,0-4 1,-11 2 1,1-4 1,-2 4 58,2 6-87,3 0 1,-13 2-93,0 4 0,-8-3-200,-12 7 0,-2 2 118,-8 8 0,-1 3-682,-3 7 839,3-1 0,-5 1 0,7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45:18.2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72 7552,'0'8'617,"0"-1"-667,0-7-23,0 6 1,-2 1 94,-3 3 0,4 3-110,-4-3 1,-2 3 206,2 1-233,0 1 27,5 0 1,0-1 58,0 1 1,0-5 27,0 0 0,0 0-85,0 4 1,2 1 79,3 0 0,3-6-3,7 1 0,-1 0 45,1 5 1,0-5 6,0-1 0,-1-4-28,1 5 1,0-2 7,-1 2 0,-4 3-45,0-3 35,-7 3 1,4 7-19,-7-1 26,0 1-23,0-6 1,-7 3-2,-3 2 0,-8-2 14,-1 2-46,-7-9 34,9 3 0,-6-11-2,4 3-119,3-4 119,-6-1 1,8 0-172,-1 0 160,0 0 3,1-6 1,4-2 112,0-7-121,7-6 43,-4-2 0,9-3-3,3-4 0,3 3 31,7-13 1,1 6 124,3-5 0,-1 1-102,7-1 0,-2-2-21,1 7 0,-1 0-83,-3 4 0,-6 3 81,1 2 1,-7 4-139,-8 6 0,0 5-69,0 0 0,-6 7-144,-4-2 1,-10 5 297,-4 5 0,-10 10 0,-4 8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45:19.1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59 7402,'8'0'-6,"5"0"204,-11 0-235,4 0 175,1 0-186,-6 0 0,6 2 15,-7 3 202,0-4-257,0 12 6,0-4-7,-7-1 0,6 5 54,-4-3 1,3-2 7,2 2 1,0-6-12,0 6 0,0 0 45,0 5 0,5-1 3,0 1 0,7-5 42,-3 0 0,0 0-47,0 4 0,-1-4 44,2 0-35,3-7-6,-11 10 69,11-5-64,-11 1 1,4 4-11,-6-4 0,0 4 3,0 2-8,0 0 0,0 0-18,0-1 128,0 1-90,0 0-23,-6-1 1,2-5 13,-5-5 6,5-2-7,-9-2 0,12-2-4,-4-2 1,1 0-5,0-6 1,2 6-6,-3-6 0,3 5-25,2-5 35,0 7-6,0-10 39,7 5 0,-4-7 9,7 0 0,-5 0 4,5 1 1,0-6-13,4 1 0,1-6 8,0 5 0,-1-6 18,1 2 1,-5 1 7,0-2 1,-5 6-38,4-6 0,-5 12 36,0-1-203,-2 2 15,-2-3 53,0 7 0,-6 0-166,-4 3 0,-3 4 18,-2-4 0,0 3-420,1 2 631,5 0 0,-10-6 0,3-3 0</inkml:trace>
  <inkml:trace contextRef="#ctx0" brushRef="#br0" timeOffset="340">765 427 6595,'-10'0'366,"1"0"1,-1-2-232,-5-3 1,4 3 11,-4-2-212,4 2 60,-11 2 0,3 0-148,-1 0 1,-4-5-30,4 0-343,-6 0 268,10 5 257,-6 0 0,8 0 0,-1 0 0</inkml:trace>
  <inkml:trace contextRef="#ctx0" brushRef="#br0" timeOffset="786">604 147 7569,'0'9'0,"0"-1"0,0-3-297,0-4 197,0 12 111,0-11 1,0 6 153,0-3 0,0-2-67,0 7 0,0 0 4,0 5 0,0 1-13,0 4 1,0 2-75,0 8 0,-5-1 10,0 1-28,0-1 72,5 0 1,0 1-439,0-1 193,-7-6-80,6 5 0,-6-12 256,7 4 0,0 3 0,0-1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56:56.6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279 647 7569,'8'0'0,"1"0"0,-6-1 0,3-3-346,3-1 144,-6-6 522,10 3-139,-5-7 0,2 2 65,0 3-20,-7-3-88,10 5-51,-11 0 1,6-5-49,-3 3 0,-2-8 30,7-2 1,-7-4-109,2 4 0,-3-6 72,-2 2 1,0-4-147,0-2 1,0-1 21,0-3 0,0 3 69,0-3 0,-12 3-163,-3 1 0,-7 1-28,2 0 0,-8 6-39,-1 3 1,-7 4 68,-8 1 0,0 7-224,0 3 407,6 3 0,-4 2 0,4 0 0</inkml:trace>
  <inkml:trace contextRef="#ctx0" brushRef="#br0" timeOffset="251">397 441 7569,'-7'9'-498,"6"-3"1083,-12-6 1,6-6-311,-3-4 1,-3-3-119,3-2 0,-3 0-523,-1 1 1,-3-1 365,-2 0 0,-4 0 0,-7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7:36.66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750 750 7528,'-10'0'105,"0"0"0,5 0-42,-5 0 1,1 0-8,-6 0 1,0 0 4,1 0 0,4 2-35,0 2 0,0 0 21,-5 6 0,1-6-5,-1 6 1,0 0 1,1 5 0,4-1-3,0 1 1,2 0-97,-2 0 0,-1 4 93,6 1 0,0-1 13,5-4 1,0 0-22,0-1 1,6 0 79,4-5 1,5 4-69,4-3 1,4-3 2,7-2 0,-1-4 9,1-1 1,1-6-5,3-4 0,-5-8 43,1-2 1,-3-4-30,-7 4 1,0-6 130,-6 2 0,-1-4-84,-3-2 1,-3 6-13,-7-1 1,0 7 22,0-1-301,-13 3 137,3 7 1,-13 3-421,3 6 0,-2 0 255,-8 0 1,-4 6 206,0 4 0,-7 10 0,3 3 0</inkml:trace>
  <inkml:trace contextRef="#ctx0" brushRef="#br0" timeOffset="995">2043 1073 8332,'0'-9'894,"0"-1"-728,0 0 1,0-5-1,0 1 0,0-1-94,0 0 1,0 0-1,0 1 0,2-1-78,3 0 0,-4-1 2,4-4 0,-3 4-166,-2-4 0,2 4-723,2 1 686,-2 1 1,5-1-329,-7 0 1,0 6 218,0-1 1,1 6-350,4 0 665,-3-5 0,11 8 0,-5-6 0</inkml:trace>
  <inkml:trace contextRef="#ctx0" brushRef="#br0" timeOffset="2042">3204 779 7569,'0'9'52,"0"-3"-59,-6 1 106,4-6 22,-11 6-30,12-7 0,-12 0-11,3 0 1,-3 0-13,-2 0 1,5 0 50,0 0 0,1 0-114,-6 0 1,0 0 40,0 0 1,1-2-74,-1-3 1,5-3 6,0-7 1,7 1-44,-2-1 1,4 0 41,1 1 1,1 0-9,4 5 0,3-4 82,7 3 0,0 3-40,-1 2 1,6 4 66,0 1 1,6 1-65,-2 4 0,-2 3 53,-3 7 0,1 0-34,-6 0 0,3 1 10,-12 3 1,0-1-87,-5 7 1,-9-1 76,-5 6 0,-3-1-146,-7 1 0,1-6 73,-1 1 1,-4-1-16,3 6 1,2-8 34,-1-2 0,6 1-2,-2-1 1,6-1 31,4-4 0,3-5 141,7 0-176,0-7 165,7 4-65,1-7 0,13-7-41,4-3 1,2-5-6,3-4 0,6 3-287,3-4 1,-3 9 94,-2 1 0,-3 2 160,-1-2 0,-1-3 0,0 5 0</inkml:trace>
  <inkml:trace contextRef="#ctx0" brushRef="#br0" timeOffset="2976">4821 1000 7725,'0'8'287,"-1"0"151,-4-3-117,3-3 271,-4 4-507,6-6 1,-2-5-186,-3 0 0,3-1-574,-2 1 300,2 3-1088,2-4 1462,6 6 0,9-7 0,8-1 0</inkml:trace>
  <inkml:trace contextRef="#ctx0" brushRef="#br0" timeOffset="3189">5204 985 7569,'8'0'-39,"-2"0"1,-4 0 359,3 0-241,-4 0-605,6 0 0,-7 0 0</inkml:trace>
  <inkml:trace contextRef="#ctx0" brushRef="#br0" timeOffset="3370">5512 1000 7569,'10'0'-257,"0"0"160,-7 0 1,5 0 231,-3 0 97,-3 0-819,4 0 587,-12-7 0,-2 6 0,-7-6 0</inkml:trace>
  <inkml:trace contextRef="#ctx0" brushRef="#br0" timeOffset="4896">6732 1235 7581,'-1'8'191,"-4"-3"-5,3-3-156,-4-9 1,6-1 109,0-7 0,1 1-118,4-1 0,-2-5 27,7 1 0,-7-3 22,2 3 1,3 3-71,2-4 0,-3 4 83,-2 1 0,1 0-247,-1 1 92,0-1-487,-5 0 258,0 7 18,0-5 0,2 11-364,3-3 646,-4 4 0,12-6 0,-5-1 0</inkml:trace>
  <inkml:trace contextRef="#ctx0" brushRef="#br0" timeOffset="5362">7394 956 7116,'-15'0'232,"0"0"0,1 0-194,-1 0 0,0 0 64,1 0 1,-1 0-58,0 0 1,0 1-13,1 4 1,-1-1 6,0 5 1,6 1 16,-1 5 1,0 0-48,-5 6 1,7-3-20,3 6 0,4-6 45,1 2 0,0-4-27,0-1 1,6 0 12,4-1 1,5 1 33,4 0 0,-1-7-34,7-3 0,4-4 48,5-1 0,1 0-2,-6 0 1,0-6 71,1-4 1,-2-3 12,-4-2 1,-1 1-82,-3-1 1,-9-5 94,4 1 0,-6-1-90,1 5 0,-3 1-35,-7-1 0,0 0 50,0 1 1,-7 4-230,-3 0 0,-8 7-132,-1-2 0,-6 3-182,6 2 1,-7 0-405,1 0 1,4 0 854,1 0 0,-3 7 0,1 1 0</inkml:trace>
  <inkml:trace contextRef="#ctx0" brushRef="#br0" timeOffset="7949">9422 1191 8041,'0'8'407,"0"-1"-358,0-7-456,7 0 1,-4 0 103,7 0 303,0-7 0,4 5 0,1-4 0</inkml:trace>
  <inkml:trace contextRef="#ctx0" brushRef="#br0" timeOffset="8157">9819 1162 7569,'0'8'646,"0"0"-386,0-3 1,2-4-238,3 4-74,-4-3-1082,6-2 1133,-1 0 0,2-7 0,7-1 0</inkml:trace>
  <inkml:trace contextRef="#ctx0" brushRef="#br0" timeOffset="8332">10260 1191 7602,'0'8'505,"2"-1"-378,3-7 183,-4 0-240,6 0 1,-1 0 0,2 0 0</inkml:trace>
  <inkml:trace contextRef="#ctx0" brushRef="#br0" timeOffset="12069">14243 1367 7089,'10'0'-461,"0"0"394,-7 0 378,4 0-201,-1 0-157,-4 0 77,5 0-7,-1 0-23,-4 0 0,17 0 0,-2 0 0</inkml:trace>
  <inkml:trace contextRef="#ctx0" brushRef="#br0" timeOffset="12259">14626 1353 7569,'8'0'-111,"5"0"-19,-11 0 1,6 0-99,-3 0 239,-4 0-250,6 0 1,-14 6-1,-1 2 1</inkml:trace>
  <inkml:trace contextRef="#ctx0" brushRef="#br0" timeOffset="12468">15052 1411 7569,'8'0'-239,"0"0"-598,-3 0 819,3 0 0,2 0 487,0 0-272,-7 0 14,10 0-162,-11 0 0,6 0-150,-3 0-374,-3 0 340,4 0 1,-12 7-1,-3 1 1</inkml:trace>
  <inkml:trace contextRef="#ctx0" brushRef="#br0" timeOffset="10382">11759 897 6820,'-14'0'-423,"5"0"510,-4 0 185,5 0-178,-6 0 1,4 0-42,0 0 1,5 0-114,-5 0 105,7 6 1,-10-4-8,11 11-17,-11-5 1,12 2 41,-4 0 1,3-5 26,2 5 12,0-1 0,0 6-5,0 0 1,2-7 58,3-3-124,3 3 0,11-6 0,3 3 67,0-4-30,-4-1-14,10 0 1,-7-1 4,4-4 0,1 1 9,-6-5 0,-1-1-8,-4-5 1,0 5-4,-1 1 1,-1-1-4,-3-5 0,-2 2 7,-3 3 0,-3-3-61,3 3 0,-5 2-3,-5-2 0,-3 7-233,-7-2 165,0 4 1,1 1 0,-3 0-202,-2 0 1,2 0 87,-2 0 0,2 0-32,3 0 1,1 1-171,3 4 141,-3-3 74,11 11 104,-4-12-16,6 12 1,0-9 124,0 6 0,1-6-37,4 6 0,3-5 134,7 5 1,1-5-53,4 5 0,-4-5 117,4 4-90,-4-5-42,5 9 1,-6-10 39,0 7 1,0-5 76,-6 4-78,-2 1 1,-1 5-46,-6 0 1,5-1-3,0 1 1,0 5 102,-5-1-104,0 1-17,0 1 1,-5-3 61,0 7-43,-6-8-9,3 11 1,-4-10-43,-2 7 0,2-1 14,-7 6 0,1-6 3,-2 1 0,4-7-137,-4 1 1,4-2 90,1-3 0,0-6-325,1-3 1,4-3-60,0-2 398,7 0 0,-4-7 0,7-1 0</inkml:trace>
  <inkml:trace contextRef="#ctx0" brushRef="#br0" timeOffset="10783">12288 1059 7569,'9'-2'-660,"-4"-3"942,-4 3 1,-2-9 82,-4 6-344,-4 0 0,-5 5 120,-1 0-66,0 0 1,1 2-190,-1 3 0,5 1 99,0 4 1,5 3 55,-4-3 1,5 3-12,0 2 1,2-1-98,2 1 1,0 1-7,0 4 83,0-4 0,2 6 1,2-6-49,6 4 45,10-11 0,-4 11 0,12-14 12,-4 4 0,4 2-16,2-7 0,-1 0 120,0-5 0,1-5-67,-1 0 0,-4-8 0,-4 0 1,-3-5 208,-5 0-210,-2 1-17,-2 3 34,4-8 1,-12 6 72,4-4-93,-3 4 1,-9 1-130,-3 1 0,-8 1-37,-1 3 0,-7 2 0,1 4-350,-3 0 482,-1-1-209,0 5 0,4 0 0,2 1 191,2 4 0,-5 3 0,3 7 0</inkml:trace>
  <inkml:trace contextRef="#ctx0" brushRef="#br0" timeOffset="11184">12847 1088 6929,'8'0'328,"-1"0"26,-20 0-340,3 0 0,-11 0 11,6 0 24,0 0 0,1 5-103,-1 0 17,0 6 0,0-4-122,1 3 186,6 3 1,-5-5-69,3 7 1,3 1 63,2 3 0,4-2-60,1 2 0,1-2 36,4-3 0,3 1-4,7 0 0,6-2 1,4-3 0,-1 1 110,6-6 1,-4 0-98,8-5 0,2-2 133,-2-3 0,6-3 74,-6-6 1,-6-1-119,-9 0 0,1-1 55,-5-4 0,1 4-29,-11-4 1,0-1-91,-5 1 1,-2 1 13,-3 4 0,-10 0 1,-9 1-1,-4 1-113,-1 3 0,-1-2 0,1 8 0,0 0-839,-1 3 536,1 1 231,6 0 0,-3 5-688,6-1 508,1 8 0,9-4 317,0 7 0,7 6 0,-4 2 0</inkml:trace>
  <inkml:trace contextRef="#ctx0" brushRef="#br0" timeOffset="11543">13317 1162 7569,'15'-9'-294,"0"-4"1,-5 7 0,-1-6 374,3 3 43,-6-1 0,1 0 60,-7 0-51,0 7 0,-2-4 1,-3 7-116,-4 0 62,-11 0-58,4 0 1,-10 2-55,6 3 0,-5 1-56,6 4 141,-7 3 0,9 2-46,-4 1 0,6 6 0,1-6 10,-1 3 1,7-2-93,3 2 1,3-2 65,2-3 0,9 1-20,5 0 36,1 0 35,13-7 1,-4 3 5,10-6 0,-3 0 62,4-5 1,-4 0-60,-2 0 0,1-8 89,-1-7 1,-1 0-100,-4-4 1,-2-2 18,-8 1 1,-1-5 8,-3 6 1,-3-1-75,-7 6 0,-7-1-89,-3 0 0,-4 7-222,-6 3 0,2 3-723,-6 2 525,-1 0 514,2 0 0,-5 7 0,6 1 0</inkml:trace>
  <inkml:trace contextRef="#ctx0" brushRef="#br0" timeOffset="28986">15 1470 7035,'0'-14'234,"-5"-1"-121,0 0 1,0 0-64,5 1 0,0-1 19,0 0 0,0 1 8,0-1 1,0-5-5,0 1 1,0-3-1,0 3 0,0 1 13,0-7 0,0 1-25,0-5 0,5-1-1,0 1 0,5-1 16,-5 1 0,4-2-12,-4-3 1,5 1-25,-5-6 1,5 4 12,-5-4 0,0 7-78,-5-3 0,0 6 33,0 4 1,4-1-84,1 7 0,0-1 75,-5 5 1,0 6-9,0-1 1,0 5-19,0-5 26,0 7 49,0-10-53,0 11 120,7-4-56,-6-1 17,6 5-60,-7-4 4,0 6-33,6 0 1,-4-2 43,3-3-11,-3 4 0,-2-7-9,0 3 0,1 3 27,4-3 9,-3 3 5,11-4 11,-11 4-10,11-11 87,-12 12-116,12-6 1,-9 7 19,5 0 9,-5 0-28,9 0 1,-10 0 3,7 0 1,-5 0 28,4 0-15,1 0 0,5-5 3,0 0 0,-1-1-8,1 1 1,0 3-9,-1-3 0,1 2-7,0-2 1,1 4 13,4-4 1,-2-2-66,6 2 1,-4-1 39,4 1 1,-1 3-8,2-3 0,2-1-18,-2 1 0,1-5-5,-1 5 0,2-5-43,-2 5 1,-2-4 58,1 4 1,-4-2-64,4 2 0,-1 2 52,2-7 1,2 7-6,-2-2 0,3 3 16,1 2 1,2 0 1,3 0 0,2 0 20,4 0 0,2 0 5,-3 0 0,4 0 117,1 0 1,-2 0-75,-3 0 0,2 5 46,-6 0 1,1 0-71,-2-5 0,-2 0-66,8 0 1,-3 0 27,2 0 1,4 0-17,-4 0 0,4 0-37,1 0 0,0 0 66,0 0 1,0 0-37,0 0 0,-6 0 14,-4 0 0,2 0-17,-2 0 1,2 0 14,-2 0 0,2 0 3,3 0 0,2 0 13,-6 0 1,5 0 0,0 0 1,0 0 44,0 0 1,1 0-50,-7 0 0,2 0 45,-2 0 0,-3 0-38,3 0 0,-3 0 14,-1 0 1,-1 0-6,1 0 0,1 0 19,3 0 1,-1-5 2,6 0-21,0 0 0,5-1-21,-6-2 0,2 0-53,-5 3 76,6-4-9,-17 8-93,17-12 85,-23 11 0,16-4-8,-9 6 1,-2-5-5,1 0 0,1 0-9,4 5 0,-5 0 1,1 0 0,-1 0 56,6 0-46,-1 0 0,1 0 66,-1 0-62,0 0 1,1 0-4,-1 0 1,6 0 0,-1 0 0,0 0-1,-4 0 1,-6 0-4,1 0 0,-6 0 5,6 0 0,-3-5-2,3 0 1,3 0-29,-4 5 31,-3 0 20,7 0 0,-5 0 6,7 0 0,-1 0-14,0 0 0,1 0 4,-1 0 0,2 0-7,3 0 1,-3 0 0,4 0 0,-4 0-53,-2 0 52,1-6-2,-1 4 0,-5-6-25,1 3 22,-1 3-24,6-4 1,-6 4-4,1-3 0,-1 4 6,6-4 1,1 3-4,3 2 1,-1-5-2,6 0 0,-3 0-2,8 5 0,-8-5 20,8 1 4,-10-1-13,9 5 1,-12 0 122,3 0-119,-3 0 16,-1 0 0,1 5 4,3-1 1,-3 1 14,3-5 0,4 0 34,1 0-52,3 0 1,1 0 0,-2 0 13,-2 0 1,0 0-23,5 0 0,-1-5 0,-4 1 1,-2-1 8,-2 5 0,-4-2-1,3-3 1,2 4-19,-2-4 8,7-4 0,-3 8 0,7-6 1,4 1 0,-3 2-7,3-5 1,2 4-3,-2-5 0,-5 5 1,-5-5 1,-1 7-2,1-2 0,3-1-6,-3 1 0,4 0 9,1 5 1,0 0-3,0 0 0,5 0 2,0 0 0,5 0 1,-5 0 1,-2 0-1,-7 0 41,2 6-40,-11-4 0,12 4 18,-4-6 0,3 0-14,2 0 0,2 5-7,3 0 1,-2 0 2,7-5 0,-6 0-2,1 0 1,-4 0-3,0 0 1,-1-5-3,0 0 1,-2 0-1,-3 5 1,6-1-2,-1-4 1,0 3 2,5-3 2,3 4-1,-6 1 1,4 0 2,-6 0 0,-1 0-2,-4 0 0,2 0 11,-7 0-11,7 0 1,-5 0 0,5 0 1,-2 0 1,5 0-2,5 0 0,0 0 0,-5 0 1,5 0-1,0 0 0,-1 0 0,-9 0 1,2 0-1,-7 0 0,5 5-1,-5 0 1,6-1 0,-6-4 0,7 5-11,-2 0 1,3 5-1,2-5 0,1 2-3,-1-3 1,0 0-3,0 5 1,-2-4-1,-2 5 9,-5-7 1,1 11 1,-5-13 4,4 4 1,1-2-1,-2 2 0,7-3 2,-2 3 1,3-4-1,3-1 1,-1 5 2,0 0 1,-5 0-3,0-5 1,-1 5 0,1 0 0,-3 0-1,-7-5 0,6 0-2,-1 0 0,0 1 31,-4 4-24,5-3 1,1 4 0,7-6 16,1 0 0,-3 0 13,8 0 1,-4 5 6,0 0 1,-6 2-40,0-2 1,-6-4 3,1 4 0,2 2-18,-2-2 0,2 0 25,-2-5 0,-1 4-35,6 1 1,2 2 31,8-2 0,-6-4-2,6 4 0,-5 2-9,10-2 0,-9 1-4,-1-1 1,-1-3 2,-9 3 0,5 1 0,-4-1 0,5 5-8,0-5 0,2 5 11,2-5 0,2 4-48,3-4 1,-3 2 32,3-2 1,0-2-3,-5 7 0,3-7-2,-8 2 20,-3-3-11,7 4 1,-7-4 0,3 3 1,3-4 0,-2-1 0,7 0 27,2 0-29,6 0 3,-9 0 1,5 0 11,-7 0 1,-2 0-8,-2 0 0,0 5-1,-5 0 1,5 0-2,0-5 1,-3 2-1,2 3 1,1-2-1,4 7 1,0-6-1,0 6 0,0-6-8,0 0 1,-1 3 6,-4-2 1,2 5-1,-7-5 3,7 6 0,-9-8 0,6 5 5,-2-1 1,5 3-8,-2-5 5,3 0 1,3-1-4,-1 1 7,0 0 0,0 0 2,0 0 1,-5 2 64,0-3-69,-6-2-2,3 5 1,-7-2 20,1-1-11,6 1-7,-5 2-18,5-5 0,-2 4 20,0-6 0,7 2-52,-2 3 1,4-4 47,1 4 0,-2-2-36,-3 2 1,2-3 26,-6 3 0,4-2-2,-5 2 0,0-3-11,-4 3 34,6-4-23,-5-1 0,10 2 6,-7 3 1,7-4-8,-2 4 27,3-3 0,-2-2 5,-1 0 0,-2 5-19,2 0-5,4 0 0,-12-5-1,3 0 0,-3 4-3,-1 1 6,-1 0 0,-1 0-17,-4 0 17,4 0-6,-5-5 1,11 5-1,1 0 0,1 1 0,-2-1 0,-3-3-1,11 4 3,-11-6 0,10 5 34,-7 0-32,1 0 7,-6 2 0,1-6 9,-1 4-13,-6 3 7,5-6 0,-12 9 2,4-6 1,1 2-1,-2-2 0,1-4-5,-5 4 0,1-3-8,4-2 0,-4 0 8,4 0 1,-4 0-27,-1 0 0,4 0-13,1 0 0,-1 0-7,-4 0 1,0 0 6,-1 0 1,6 0 16,0 0 0,-1 0-7,-4 0 9,0 0 0,-1 0-15,1 0 78,0 0 1,-1 0-63,1 0 1,0 5 37,0 0 0,-6 0-3,1-5 0,-2 1 41,2 4-50,3-3-14,-5 4 7,0-6-12,-1 0-1,0 0-22,1 0 0,2 0-40,-1 0 33,-5 0-5,9 0 46,-5 0-17,0 0 1,0 0 3,-3 0 13,-3 0-17,4 0 39,1 0-35,-6 0 1,8 0 24,-5 0-15,-2 0 39,11 0-23,-11 0 3,11 0-4,-12 0 2,13 0-14,-13 0 12,12 0-39,-11 0 34,11 0-36,-11 0 15,11 0 1,-12 0 8,12 0 0,-9 0 4,5 0 19,-5 0-22,2 0 0,1 0-1,-6 0-5,6 0-4,-7 7 1,0-6-42,0 6 67,0-1-31,0-4 25,6 5 0,-4-6-41,3 4 39,-3-3 1,-2 6-53,0-3-19,0-3 21,0 11 0,0-10-4,0 7 1,0-5 16,0 4 30,0 1 0,0 5-19,0 0 1,0-1 28,0 1 1,0-5-34,0 0 28,0-1 5,0 6-6,0 0-8,0-1 0,0-4 3,0 0 0,0-5 1,0 5-13,6-7 1,-4 10 7,3-3 0,-4-2-50,-1 2 46,0 0 0,5 4 9,0 1-8,0 0 0,-5-1 31,0 1-33,0 6 9,0-4 1,5 4-1,0-6 1,0 4-3,-5 1 0,0-1 2,0-4 1,0 5-3,0-1 0,0 1 0,0-5 0,0-1-47,0 1 1,1 0-6,4-1 1,-3 1-108,3 0 143,-4-1 1,-1 1 22,0 0 1,0 0-44,0-1 27,0 1 1,2 0-7,3-1-8,-3 1 1,4 0 51,-6-1 0,0 1-43,0 0 0,0-5 66,0-1-50,0 1 1,0 0-2,0 0-25,0-7 1,0 5 15,0-3 4,0-3-47,0 4 34,0 1-13,0-5 28,0 4 46,-6-6-54,4 0 102,-5 0-90,1 0 63,4 0-55,-4-6 4,-1 4 0,6-5 1,-6 6 23,7-4-18,-7 3 0,4-6 12,-7 3 2,7 4-24,-10-6 1,10 2 2,-7 0 0,5 0-60,-5 5 61,7 0-7,-10 0 0,10 0-3,-7 0 0,5-5 15,-5 0 0,5 1 14,-4 4 2,5 0 0,-9 0 42,3 0-67,4 0 0,-7 0 15,3 0 1,-3 0-5,-2 0 1,5 0-33,1 0 0,-1 0 34,-5 0 1,-4 0-66,-1 0 53,0 0 1,4 0 71,-4 0-75,4 0 1,-7 0 9,4 0 1,-3 0-7,-2 0 0,-4 0-5,4 0 1,-4 0 9,-2 0 1,1 0-13,0 0 0,4 0 21,1 0 14,-1 6 1,-4-4-24,-1 3 0,3-4 47,2-1-49,-3 7 22,5-6 0,-6 6 44,0-7-61,-1 0 0,1 0 34,-1 0 1,-4 0-22,0 0 0,-2 0 10,2 0 0,3 0-6,-4 0 0,4 0-80,2 0 1,-1-2 46,1-3 0,0 4-28,-1-4 52,1 3 1,4 2 27,1 0-47,-1 0 0,-4 0 66,0 0 0,-6 5-60,1 0 1,-5 0 77,5-5 0,-6 0-57,6 0 1,-5 0 5,5 0 1,-1 0-1,6 0-108,-1 0 93,1 0 1,0 0 30,-1 0-205,1 0 166,6 0 1,-5 0-46,4 0 34,-11 0-1,4 0 0,-6 0 52,3 0-61,-4 0 5,-6 0 0,5 0-3,-1 0 1,1-2 13,-5-3-16,7 4 11,-6-6 5,12 7-23,-5 0 1,8 0 18,4 0 0,-7-1 24,6-4 0,-11 3-20,7-3 0,-4 4 1,2-4 4,-3 0 1,1-2 0,-6 2-10,7 4 1,-9-7-6,6 3 0,-4 3-1,5-3 0,-2-1-25,2 1 31,3 0 0,-5 5-16,6 0 1,-1-5-4,-3 0 0,1 0 4,-6 5 1,0-2-2,-5-2 0,1 2 23,4-3 0,-3 3 1,3 2 1,1-1 9,-1-4-22,6 3 18,-3-4 1,7 4 8,-1-3 0,1 4-33,0-4 0,-2 1 0,-4-1 1,4 4 24,-3-4-89,-4 3 0,6-3 74,-8 0-43,8 1 0,-9 4 25,7 0 1,-1 0-1,6 0-3,0 0 2,-1 0 1,1 0 28,-1 0-11,8 0 0,-6 1 0,3 2 36,-2 2 1,-3 0-20,1-5 1,-1 0 7,1 0 0,0 0-58,-1 0 43,-6 0-10,5 0 1,-5 0-44,7 0 1,-1 0 43,1 0 0,0 0-30,-1 0 0,1 0 17,-1 0 1,6 0-6,-1 0 1,6 0 10,-6 0 0,6 0 0,-6 0 0,6 0 18,-6 0 0,2 0 5,-1 0 1,-9 2 78,4 3 0,-1-4-56,1 4 0,3-3 24,-9-2 0,4 5-66,2 0 1,0 0-1,-1-5 0,1 0 7,-1 0 0,3 5-8,2-1 1,-3 1-58,4-5 0,1 0 65,-1 0 0,4 2 1,-5 3-6,8-3-15,-11 11 1,5-12 97,-7 4 1,-4 2-49,0-2 1,-2 1 9,2-1 0,3-3-34,-4 3 1,-1-2-1,2 2 0,0-4 2,4 4 1,1-3-2,0-2 0,-1 0-31,1 0 0,4 2 26,1 2 1,-1-2-3,-4 3 1,-2-3-4,-3-2 1,1 0 2,-6 0 0,4 1-7,-4 4 1,0-3 2,-5 3 0,1-4 49,4-1-44,-3 0-3,11 0 1,-10 0 43,7 0 0,-1 2-34,6 3 1,-5-4-15,-1 4 14,-5-3-32,2-2 0,-6 0 6,0 0 1,0 0-15,0 0 1,-1 0-8,1 0 0,2 0-1,3 0 1,-2 0 23,7 0 0,-7 0-9,2 0 1,1 0 4,-1 0 0,-2 0 2,-8 0 0,3-2-15,-3-3 0,2 4-2,-2-4 1,8-2 13,-3 2 0,3 1-1,-3 4 0,3 0 10,-3 0 1,7 0-12,-12 0 0,4 0-12,-8 0 0,4 0 5,-5 0 1,5 0 0,-5 0 0,6 0 7,-1 0 1,4 0-1,1 0 0,3 0 7,-3 0 0,3 0-1,-8 0 1,-2 0 23,2 0 0,-5 0-29,5 0 1,-5 0 77,5 0-70,-6 0 15,9 0 0,0-2-3,7-3 1,-2 3-10,-8-2 0,2-3 3,-7 2 0,0-1-21,-5 1 1,6 3-5,-1-3 0,3 2 2,2-2 0,-2 3 13,7-3 1,0 4-12,-5 1 11,3 0 2,-4 0 0,-1 0 0,-3 0 1,-3-5-2,3 0 1,4 0 0,1 5 1,-2 0-2,2 0 1,5-5 3,5 0 1,-5 0-3,-5 5 0,-7 0 0,2 0 1,-1-5 0,1 1 0,-2-1 28,7 5 1,-5 0 1,5 0 0,0-2-21,5-3 0,-5 4 3,0-4 1,-6 3-9,1 2 1,2 0 3,-2 0 1,1 0-68,-1 0 68,4 0-5,6 0 1,0 0-26,0 0 0,-1 0 44,1 0 0,-1 0-1,-4 0 0,1 0-3,-6 0 1,5 0 4,-5 0 0,7 0-4,-2 0 1,0 0 9,5 0 0,-3 0-49,7 0 1,-2 0 33,-2 0 1,-2-2-43,-3-3 0,2 4 12,-7-4 0,5 3-10,-5 2 1,7-5 15,-2 0 1,8 1-6,2 4 1,1-5 6,-1 0 1,-4 0 0,4 5 0,-8 0 9,-2 0 0,-5 0-8,5 0 0,-5 0 2,5 0 2,0 0-2,5 0 0,2 0 0,2 0 1,-2 0-2,3 0 1,-4 0 0,-1 0 0,-2 0 21,-3 0 1,2 0 1,-7 0 0,7 0 19,-2 0 1,3 0-34,2 0 0,5 0-14,0 0 1,4 0 4,-4 0 1,0 0-2,-5 0 1,0 0 5,0 0 1,-2 0-4,-3 0 1,3 0-7,-3 0 0,3 0-8,2 0 0,5 0 9,0 0 0,6-5 3,-1 0 1,1 0-1,-1 5 0,1 0 9,-6 0 1,2-5 0,-3 0 1,-1 0-10,7 5 1,-2-1 0,2-4 0,3 3-1,-3-3 0,3 2-1,1-2 0,2 4-10,4-4 12,-4 3-1,5 2 1,-1 0-6,-1 0 1,6 0-13,-6 0 1,7 0-3,-1 0 1,-3 0 6,3 0 0,-6 0-2,6 0 1,-3 0 7,3 0 1,3 0-2,-4 0 1,2 0-17,-2 0 15,4 0-1,-5 0 1,6 0-72,0 0 1,1 0 66,-1 0 1,0 0-3,1 0 1,-1 0 11,0 0 1,1 0 2,-1 0 0,0 5-2,0 0 4,1 0 1,-1-5-13,0 0 9,1 0 0,-1 0-137,0 0 136,7 6-22,-5-4 0,10 4-8,-7-6 0,5 0 27,-5 0 1,5 0-1,-4 0 0,4 0 13,-5 0 0,5 0 4,-5 0 1,5 2-35,-5 3 15,1-3 1,-6 4-67,0-6 75,7 0-73,-5 0-34,11 0 1,-6 0-14,3 0-25,4 0-1867,-6 0 1335,20 0 1,-3 0-551,10 0 289,-4 0 1,-1 5 332,-1 0 1,1 0 601,0-5 0,-1-7 0,1-1 0</inkml:trace>
  <inkml:trace contextRef="#ctx0" brushRef="#br0" timeOffset="29903">3822 1720 7441,'-8'-2'-119,"3"-2"1,3 0-296,2-6 412,0 1 1,0-6 97,0 0 0,0-4 77,0-1-117,0 0 1,0-1 57,0-3 146,0-4-155,0-8-74,0-1 0,0-8 13,0 1 0,2-6 53,3-4 1,-4 2 77,4-2-111,-3 0 0,3-5 77,0 0-72,0 0 1,-5 1-166,0-1 1,-2 2-4,-3 3 0,2 8-20,-7 7 0,5 8 56,-5 1 1,5 3-156,-4 7 1,4-5 26,-5 6-46,7-1 90,-4 12 1,5-5-360,-3 3 162,4 4 344,-6-7 0,7 11 0,0-5 0,0 7 0</inkml:trace>
  <inkml:trace contextRef="#ctx0" brushRef="#br0" timeOffset="31511">2425 1661 7569,'10'13'168,"0"-3"-248,-7 3 110,10-11 1,-9 4 295,5-6-232,-5 0 0,4-6-158,-3-4 0,-4-3 118,4-2 1,-3-1 40,-2-4 1,5-3-18,0-6 21,0 0-48,1-7 0,-4-7 40,3-6 1,1-6-17,-1 1 0,5 2-10,-5-2 1,5 0-22,-5-5 1,-1 5-102,-4 0 0,0 7-3,0-2 0,0 3-183,0 2 0,-6 5-175,-4 0 208,4 6 79,-8 4 0,11 2-242,-7 8 171,1-1 0,-8 6-49,-2-1 0,7 5 70,-2 0 1,7 7 180,-3-2 0,0 3 0,-4-4 0,-1-2 0</inkml:trace>
  <inkml:trace contextRef="#ctx0" brushRef="#br0" timeOffset="32006">1426 1661 7569,'0'-8'439,"0"-5"-424,0 5 1,0-7 11,0 0 0,0-1-64,0-3 0,0-4 114,0-7 1,0-6-135,0-3 0,5-5 141,0-5 0,0 2 17,-5-7 1,4 0-78,1-5 0,2-5 16,-2 1 0,-4-3-72,4 3 1,2 1 61,-2-7 0,0 7-95,-5-2 1,0 15 43,0 5 0,0 10-111,0 0 0,-2 9-156,-3 6 0,2 4 111,-7 5 0,5-1-335,-5 6 257,7 0 255,-3 5 0,-1 6 0,-1 2 0</inkml:trace>
  <inkml:trace contextRef="#ctx0" brushRef="#br0" timeOffset="33019">5997 1749 7569,'7'9'-592,"-6"-3"1014,6-12-259,-7-3 0,0-7-31,0-3 1,0-4-53,0-7 0,0-2 91,0-8 1,0 0-105,0-14 1,2 0-4,3-5 1,-4-5 30,4 1 0,2-6 48,-3 5 1,8-9-268,-2 4 0,1-11 154,-1 7 0,3-9-54,-3 4 1,3-1 87,2 6 0,-6 6-100,1 3 0,-2 4-33,2 1 0,-3 7-97,-7 3 1,0 6 44,0 9 1,-2 1-113,-3 14 1,2 6-417,-7 8 649,-13-2 0,13 2 0</inkml:trace>
  <inkml:trace contextRef="#ctx0" brushRef="#br0" timeOffset="33848">8834 1764 7569,'8'0'-216,"5"0"1,-11-1 453,3-4 1,-3-4-112,-2-5 0,0-1 56,0 0 1,0-6-56,0-3 0,0-4-20,0-2 0,0-7-6,0-7 1,0-8 24,0-12 1,0 2 27,0-7 0,0 1-70,0-6 1,0 1-193,0-1 1,0-4 51,0-1 0,1-4 88,4 5 1,-3 1-159,3 8 0,-4 4-6,-1 6 0,0 2 2,0 3 1,0 3-1,0 7 1,0 4-129,0 5 1,-1 3-58,-4 12 1,3 0-639,-3 6 687,4-1 265,-9 25 0</inkml:trace>
  <inkml:trace contextRef="#ctx0" brushRef="#br0" timeOffset="34590">10701 1691 7569,'0'-8'611,"7"1"-958,-6 0 284,6-1 0,-7-6 7,0-1 0,1-1 97,4-4 0,-3 2 11,3-7 1,-4 1 50,-1-5 1,5-7 0,0-4 1,0-7 90,-5-2 0,5-6-158,0 1 0,0-3 123,-5-2 1,5-5-134,0 0 0,-1-6-136,-4 2 1,0-1 164,0 5 0,0 4 24,0 16 0,0-2-218,0 12 0,-4 1-272,-1 9 0,-2 9 410,2 10 0,4 3 0,-6 2 0</inkml:trace>
  <inkml:trace contextRef="#ctx0" brushRef="#br0" timeOffset="35415">13700 1735 6357,'0'-15'343,"0"0"1,0 1-80,0-1-217,0 0 13,0 1 1,-2-8 10,-3-2 0,3-6-15,-2-4 1,2-3 9,2-7 1,5-5-55,0 0 1,5-5 5,-6 5 0,3-5-104,-2 5 0,-2 1 72,7 9 1,-5-2-237,5 7 0,-6 0 59,6 4 1,-5 7-12,5 4 0,-7 3-34,2 1 126,3 7 0,-4-4-48,5 7 119,-5 0 1,2 7 38,-6 3 0,7-3 0,1 4 0</inkml:trace>
  <inkml:trace contextRef="#ctx0" brushRef="#br0" timeOffset="36248">15846 1779 7569,'8'8'-1147,"-2"-1"2161,-6-7-981,-6-7 0,4-1 95,-3-7-117,4 0 40,1 1 0,-5-1 10,0 0 0,0-1 14,5-4 1,0 2 22,0-6 1,0 1-23,0-1 1,-2-9-5,-3 4 1,4-4 2,-4 4-2,3-7-29,2-2 1,0-1-147,0 0 154,0-1 0,0 3-68,0-6 0,0 7 57,0-3 1,-5 3-270,0 7 136,-6 0 1,9 6-231,-2 3-327,-5 4 46,1 1-191,-7 7 794,7 8 0,-5 8 0,12 7 0,-6-1 0,7 1 0</inkml:trace>
  <inkml:trace contextRef="#ctx0" brushRef="#br0" timeOffset="38092">16037 412 7569,'0'-8'-369,"0"-5"0,5 9 612,0-5 0,1-1-17,-1-5 1,-3-5-123,3 1 0,-2-2-25,2 1 0,-4 4-157,4-4 144,-3-3-109,-2 7 1,0-5-131,0 6 1,0 5-174,0 0-375,0 7 189,0-3 532,-7 6 0,6 0 0,-6 0 0</inkml:trace>
  <inkml:trace contextRef="#ctx0" brushRef="#br0" timeOffset="38501">16434 88 6565,'0'9'736,"0"-3"-621,0-6-45,0 7 0,-7-1 1,-3 6-80,-3-3 1,3 1 82,1 5 0,-1 0-111,-5-1 1,5 1 64,1 0 1,4 1-86,-5 4 1,7-4 77,-2 4 0,3-4-16,2-1 6,0-1 0,2-1-17,3-3 1,3 3 39,6-3 0,3-3 3,2-2 0,-1-4 14,7-1 1,-6-1 0,4-4 7,-1-5 1,-3-3 28,-4-2 1,0 0-35,-1 1 0,-1-6 0,-3 0 1,-2 1-52,-3 4 0,-3 0 48,3 1 0,-4 4 19,-1 0-124,-6 7 0,-2-4-27,-7 7 1,0 0-194,1 0 0,-1 2-524,0 3 553,-6 3 1,5 7 244,-4-1 0,4 1 0,1 0 0</inkml:trace>
  <inkml:trace contextRef="#ctx0" brushRef="#br0" timeOffset="38894">16757 191 6507,'-2'9'101,"-3"-5"0,2 3 1,-5 0-11,2 1 0,-6-3-71,2 4 0,2-4-26,-2 5 0,5-2 28,-4 2 0,5 3 51,-1-3-51,4 3 1,1 2 7,0-1 0,0 1-30,6 0 1,3-5 15,5-1 0,3-5 81,2 1 1,-1-4 124,7-1-192,-1 0 0,-1 0 0,3 0 19,-6 0 1,4-6-1,-4-4 39,-2-3-72,-2-8 22,-1 4 1,-5-4-28,-1 6 1,-5 1 38,1-1 1,-4 0-112,-1 0 1,-3 2 56,-7 4 1,-6 2-324,-14 7 195,1 0 1,0 7-301,-1 2 1,-2 4 55,2 2 376,-3 0 0,11 6 0,-8 2 0</inkml:trace>
  <inkml:trace contextRef="#ctx0" brushRef="#br0" timeOffset="39322">17227 206 7219,'-9'0'-66,"-1"0"1,5 0 136,-5 0-98,7 0 107,-10 0-20,11 7 0,-9-4-53,6 7 0,-5-5 38,5 4 1,-5-4-124,5 5 141,0 0-77,5 5 1,0-6 0,0 1 144,0 2-181,0 1 1,2 1 20,3 1 1,2-5 42,2 0 1,4-7 72,-3 2 1,8-4-72,2-1 1,1 0 111,-1 0 0,-4-4-85,4-1 69,-4-7-65,-8 4-10,5-7 15,-5 1-35,0-1 0,-1 0 47,-7 1 1,5-1-103,0 0 0,0 5 74,-5 1 0,-7 0 0,-3 0-136,-3 4 0,-8 3-262,-3 2 0,1 2 160,-2 3 0,2 3-527,-1 6 729,-4 1 0,12 0 0,-6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0:11.2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1 368 7889,'8'-6'419,"-2"-2"0,-1-7-287,0 0 1,5 1-24,-5-1-3,6 0 0,-3 0-67,7 1 1,5-6 84,-1 1 0,6-6-131,-6 5 0,8-1 51,-3 2 1,2 2-35,-1-2 1,2 2 62,-2 3 1,1-1-143,-1 0 0,1 5-51,-7 1 97,1 5 0,-5-2-44,-1 6 99,-5 0-109,4 0 0,-12 6 71,4 4 0,-3 3-37,-2 2 0,0 5 31,0-1 0,-5 2-19,0-1 1,-5-2 27,5 6 1,-1-6 1,1 2 1,2-4-25,-7-1 0,6 0-14,0-1-28,2 1 43,-5-7-208,6-1 93,-6-7 1,19-5 121,2 0 1,-1-5-2,-3 5 0,0-6 8,5 1 1,-5-1 5,-1 1 1,1-3-5,5 3 1,-5-3-13,-1-2 1,1 5 7,5 1 1,0 1 0,-1-2 0,-4 2-10,0 3 22,0 3 4,4-5 37,1 7 0,-7 7-51,-3 3 1,2 3 23,-2 2 1,0-1-15,-5 1 0,0 0 5,0-1 0,0-4 3,0 0-8,0 0-2,6 4-2,-4-5-2,11 4 4,-5-12 1,7 6 0,-1-7 1,-4-2-1,0-3 0,0 2 10,4-7 0,-4 5-7,0-4-4,0 5 0,5-7-16,-1 6-2,-6 0-21,5 5 1,-9 0 33,6 0 1,-7 2-65,2 3 0,1-2 55,-1 7 1,2-2 17,-2 2 1,-4 3-23,4-3 1,-2 1 38,2-1 0,-3 3-6,3-3 0,1-2 8,-1 2 0,5-6 3,-5 6 0,6-6-22,-1 0 0,3-2 41,2-2 1,0 0-33,-1 0 0,1 0 118,0 0-113,-1 0 1,1 0 81,0 0-90,-7 0-10,5 0-48,-11 0 85,4 0-67,1 0 34,-6 7 1,6-4-51,-7 7 0,2-7 39,2 2 1,0 1 1,6-1 1,-6 2 5,6-2 0,-5-4 1,5 4 1,-2-2 45,2 2 0,3-3-46,-3 3 0,3-3 50,2-2 1,-6 0-41,1 0 0,0 0 52,5 0 1,-1 0-44,1 0 0,1-5 47,4 0 1,-4-5-34,4 5 1,-2-6 0,1 1 0,-2-2 54,2 3 0,3-4-51,-3 3 0,1-3 97,-6-2 1,1 0-54,0 1 1,-5-1 129,-1 0-148,-5 0 0,2 1-107,-6-1 1,-6 7 50,-4 3 0,-5-2-15,-4 3 0,-4-1-85,-7 5 0,1 0 65,0 0 0,-1 0-218,1 0 0,1 5 61,4-1 1,-3 6-327,8-5 0,-1 7 180,6-3 0,-1 3 330,0-2 0,0 9 0,1-2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8:21.88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265 1 7570,'-10'1'75,"0"4"0,1-2-93,-6 7 0,0-2 74,0 2 1,1 3-48,-1-3 0,0 3 0,1 3-12,-1 4-133,0-4 190,1 12-3,-1-5-129,0 6 1,0 1 78,1-1 0,4-1 0,2-4 19,1-4 0,2 1 7,5-1-19,0-1 1,7-6 42,3-3 0,4-3-32,6-7 37,3 0 1,1-2-33,1-3 0,-6-3 55,6-7 1,-2-1-50,1-4 1,-7 2 0,-9-4 15,-2 0 1,-1 3-80,-5 4 1,0 0 82,0 1-444,-6 6 246,-9 1 0,-9 7-1606,-11 0 1754,-2 7 0,-14 7 0,-1 9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8:36.5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1 545 7569,'6'8'-626,"-4"5"0,11-11 723,-3 3-13,3-10 1,2 0 490,-1-10 0,7 4-244,4-9 0,-2-3-66,1-1 1,1-4-123,4-2 1,1 1-63,-1 0 1,-4-1 45,-1 1 0,1-1 65,4 1 1,-6 0-188,-4-1 0,-2 3 80,-3 2 1,-1-1-74,-3 6 1,-3 1 50,-7 4 0,-2 2-211,-3 3 0,-3-1 60,-7 6 1,-6 0-32,-3 5 1,1 6-21,-2 4 1,6 8 22,-6 2 1,6 4 91,-6-4 1,6 11 13,-6-2 0,7 9 52,-2-4 1,4 7-71,1-2 1,1 4 50,-1 1 0,0 3-34,1-3 1,4 4 46,0-9 1,7-3-31,-2-2 0,-2-3-66,2-2 0,1-6-71,4-3 1,1-5 59,4-6 0,3-2-71,7-7 1,0 0 60,-1 0 1,8-7 55,2-2 1,-1-6-52,1-5 0,1 2 112,4-6 0,-1 6-28,-3-2 0,-3 4 45,-2 1 1,-9 2 102,4 3-103,-3 4 46,2 6 1,-1 1-84,-3 4 0,-2 4 2,-3 5 0,-3-4 2,3 0 1,1 0 14,-1 4 1,7-1-9,-3-3 1,5 2-12,0-7 1,1-1-44,0-4 0,-1 0 44,1 0 0,0 0-42,-1 0 1,1-1 33,0-4 1,-5 2-68,-1-7 0,-4 5 63,5-5-130,-7 7 114,4-4 1,-5 7-82,2 0 50,-2 0 1,5 2-60,-7 3 125,6 3 0,1 7-50,2-1 1,5-4 115,-5 0 1,4-5-100,2 5 0,5-7 141,-1 2 1,7 1-70,-1-1 1,3 0 64,1-5 1,0-5-33,1 0 0,-2-6 55,-4 1-52,4-3 1,-12-2-32,4 1 0,-10-1 45,-5 0 1,-4 6-41,-1-1 0,-6 5-112,-4-5 1,-10 7 10,-4-2 1,-4 3-93,-1 2 1,-1 0 33,1 0 1,1 5-191,4 0 1,-3 5-41,8-5 1,-1 6 126,5-1 0,6-2 189,-1 2 0,7 0 0,-4 4 0</inkml:trace>
  <inkml:trace contextRef="#ctx0" brushRef="#br0" timeOffset="333">1162 648 7569,'0'14'-328,"0"1"0,-2-7 426,-3-3 587,4 3-406,-6 0-232,7 7 0,0-5-52,0 0 0,5-5-5,0 4 1,7-4-54,-3 5 86,4-7 0,7 4-51,0-7 0,6 0 53,-2 0 0,6-5-39,4 0 0,-3-11 16,3 1 1,-1-3 2,1 3 0,-4 6 2,-1-1 0,0 2-9,-4-2 0,-2 3 54,1 7 1,-6 0 4,2 0 1,-4 7 17,-1 3 1,-7 3-51,-3 1 0,-3 3-52,-2 2 0,-2 3 53,-3 2 1,-3-1-678,-7-3 472,0-4 1,1 3 178,-1-9 0,0 3 0,1-4 0</inkml:trace>
  <inkml:trace contextRef="#ctx0" brushRef="#br0" timeOffset="826">1985 545 7569,'23'-7'-14,"3"-1"7,-6-7 0,6-6 248,-2-3-105,4-4 1,2-2 91,-1 1 0,0-5-56,1-1 1,-1-4-1,0 5 0,-1-5-40,-3 4 0,-4 1-157,-6 5 0,-2 4 149,-3 1-489,-4 6 167,-6-3 0,-6 12 93,-4 5 1,-5 8 64,-5 6 1,2 10 8,-6 4 1,4 1 41,-4 4 1,-1-1-50,-4 11 1,0 0 126,-1 5 1,6 2-84,-1 3 1,1-1 25,-6 5 0,6-5-54,-1 1 0,7-3-9,-1-2 1,2-7-37,3-2 1,4-4 60,0-2 1,7-6-158,-2-4 0,3-7 83,2-2 0,2-7-69,3 2 0,3-7 54,7-8 0,6-1-11,3-14 0,3 6 63,-3-6 1,4 2 82,-4-1 0,4 3 26,2 6 1,-8 2-73,-2 3 1,-4-1 142,-1 6 1,-5 2-37,0 7 1,-7 0 0,2 6 0,-4 4-37,-1 6 1,0-1 72,0-4 1,0 0-118,0 0 0,0-1 1,0 1 0,0 0-293,0-1 1,2-1 127,3-3 1,3 2 142,7-7 0,-1-1 0,1-4 0</inkml:trace>
  <inkml:trace contextRef="#ctx0" brushRef="#br0" timeOffset="1202">2661 574 7569,'22'0'156,"-6"-1"60,3-4 0,-2-4-102,-3-5 0,6-1-92,0 0 0,4-6 93,-4-3 1,6-4-69,-2-2 0,-1 1 79,2 0 0,-6-1-189,6 1 0,-7-1 22,1 1 1,-7 1 129,-2 4 1,-7 3-117,2 6 0,-5 2 1,-5 3 1,-5 3-96,-9 7 1,-3 7 34,-2 3 1,-6 5 48,1 4 1,4 4 21,-4 6 1,3 1-21,-3-1 0,4 9 45,1 6 1,4 0-4,-5 5 0,8-3 6,-3-2 1,4 5-8,1 0 0,0 5 1,0-5 0,1 5 4,-1-5 1,5 6-2,0-1 0,1 6-10,-6-1 1,-1 2-69,-4-12 1,2 5-105,-6-6 1,1-5-9,-2-9 1,-1-3-146,6-1 0,-4-3 44,4-2 1,2-9 280,9-6 0,-4-7 0,4 4 0</inkml:trace>
  <inkml:trace contextRef="#ctx0" brushRef="#br0" timeOffset="2519">3220 559 6971,'-5'15'208,"0"0"1,-6 0-139,1-1 1,2 1 0,-2 0 1,5 1-6,-5 4 1,5-4-70,-5 4 0,7-4 66,-2-1 0,4-1-104,1 1 0,0 0 62,0-1 1,1-1-161,4-3 136,3 3 1,7-11 7,0 3 0,1-4-26,4-1 1,-4-1 28,4-4 0,1-8-1,-2-7 0,6-1-4,-5 1 1,4-1-11,-4-3 1,4-2 18,-4 6 1,-1-5 22,-4 6 0,0-1 29,-1 6-40,1-1 98,0 7-89,-7 1 42,-1 7 1,-7 7-43,0 2 0,0 9-80,0 2 1,-5 1 30,0-1 1,-5-4-14,5 4 1,0-4-31,5-1 1,0 0 58,0-1 0,0-4-19,0 0 1,7-7 5,2 2 0,5-3 9,0-2 0,1 0-7,0 0 1,4-7-7,1-3 0,6-3 8,-2-1 1,-2-1 21,-3 0 0,-2-4 81,-3-1 0,6 0-91,0 6 0,-6-1 65,-4 0 0,0 5-40,5 1 115,-1 5-116,1-2 0,-2 7 1,-3 4 1,1 4-25,-6 5 0,5 1-8,-5 0 1,0-1-34,-5 1 1,5 5 69,-1-1-61,1 1 0,-3-7 40,3-3-37,-3 3 0,6-12 24,-3 4 1,-2-3-93,7-2 0,-2-7 84,2-2 1,3-4 0,-3-2 0,3 0 17,1 0 0,1 1-25,0-1 0,-1 2 32,1 3 1,-5-1-29,0 6 1,-5 0 61,4 5 0,-4 0-49,5 0 1,-7 2 25,2 2 0,-1 5-20,0 5 1,-2 1 90,3 0 0,1-5-151,-1-1 1,2 0 68,-2 0 1,-4 4-35,4-3 0,4-3 30,0-2 0,1-4 90,5-1 0,-7 0-91,12 0 1,-11 0-55,11 0 1,-12-6 46,7-4 1,-4-3-4,4-2 0,3 0 75,-3 1 1,6-1-55,-11 0 0,6 1 170,-6-1-166,3 0 1,2 2 128,-1 3-95,-6-3 80,5 5-3,-4 0-8,-1 1-156,5 7 114,-11 0-105,4 0 52,-12 7 1,-1 1-99,-3 7 0,-3 0 51,3-1 0,2 1-87,-2 0 0,2-1 53,-2 1 0,-1 0-12,6-1 0,-1 1 43,1 0 1,3 0-8,-3-1 1,3 1 45,2 0 1,0-6-46,0 1 1,7-5 74,3 5 0,3-7-60,2 2 0,4-3 19,1-2 1,6-7 13,-2-3 0,4-3-21,2-1 1,4-3-18,0-2 0,5 1 17,-4-7 0,4 6-45,-5-6 1,5-1 37,-4-8 1,1 1-3,-2-6 1,-3-5-2,3-5 1,-8 0 43,-1 5 1,-6 4-43,6 1 1,-7 5 3,1-5 1,-4 11-93,-5-1 1,1 9 56,-6 0 1,5 4-207,-5 1 109,0 7 88,-5 2 4,-7 19 1,-1-2-14,-6 14 1,0-1 7,5 6 1,-4 1 1,3 3 0,-3 2-30,-2 3 0,5 3 38,0-2 0,2 2-40,-2 2 1,-1-5 28,6 1 1,-5-9-22,5-2 0,-1 0-46,1-4 90,3-4 0,-4 0-79,6-6 188,0-7-123,0-1 0,6-15 6,4-7 1,3-1 69,2-9 0,0 1-63,-1-6 1,3-1 78,2-3 1,-1 1-32,7-6 1,-2 1 3,1-1 0,9-3-95,-4 3 1,5 3-110,1 1 0,-3 6-569,8 5 744,-1 2 0,5 1 0,0-2 0</inkml:trace>
  <inkml:trace contextRef="#ctx0" brushRef="#br0" timeOffset="2761">5528 530 7569,'0'15'185,"0"-1"0,-2-2-368,-3 3 116,3-4-148,-11 10 1,7-4 133,-4 2 0,-1-2-41,6 2 0,0-3 66,5-1 94,-7 0-540,6-7 502,-6 5 0,7-11 0,0 4 0</inkml:trace>
  <inkml:trace contextRef="#ctx0" brushRef="#br0" timeOffset="3068">5748 662 7569,'20'0'-28,"-1"0"1,1 0 57,-5 0 7,-1 0-127,1 0 0,0-6 100,-1-4 1,1-3 83,0-2 0,-2 1 15,-3-1 1,1-5-44,-6 1 0,5-1 43,-5 5 1,0-4-103,-5-1-51,0 7-59,-7 0 0,-1 11 115,-7-3 0,-4 4-53,-1 1 0,-1 6 44,1 4 0,4 3-86,-4 2 1,6 6 37,4 4 1,-2 1 16,7-2 1,-1 4 37,1-3 0,3-3 83,-3 3 0,10-7-57,5 2 0,3-4 80,2-1 1,1-2-190,4-4 0,3 3 108,6-7 1,2 0-246,3-5 1,-4 0 209,-1 0 0,1 0 0,-8 0 0</inkml:trace>
  <inkml:trace contextRef="#ctx0" brushRef="#br0" timeOffset="3233">5807 89 7569,'8'0'-617,"-1"0"454,-7 7 0,0-4-71,0 7 234,0-7 0,-7 10 0,-1-5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8:32.1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58 7569,'0'-8'-111,"7"1"-573,-5 7 131,4-6 1025,-6 4 1,-2-4-180,-2 6 1,0 0 197,-6 0-316,1 6 0,-6 1 86,0 3 0,1 3-92,-1-4-23,0 4-25,-6 2 0,5 0-201,-6 0 1,3 4 146,-1 1 0,-4 4-138,4-4 1,-4 6 47,4-2 1,0 4-27,6 2 1,1-3 31,3-2 0,-2 1-115,7-6 0,1 4 83,4-4 0,0-6-106,0-4 0,6-2 8,4 2 0,5 2 107,4-7 0,-1-1-76,7-4 0,-2 0 50,1 0 1,2-1 119,-6-4 0,4-3-69,-4-7 1,4 2-2,-4 3 1,-5-3 242,-6 3-188,1-3 0,0 0 154,0 3-152,-7 4 30,4 6-40,-7 0 1,0 6-69,0 4 0,0 5 24,0 4 0,0-2-8,0 2 0,-2 3 11,-3-3 1,4 6 8,-4-6 0,3 7 12,2-1 0,0 1-16,0-1 0,-2 2 61,-3-2 0,2 8-53,-7 1 1,5 0 22,-4-4 1,4 1-65,-5 3 0,0-3-6,-5 3 1,1-3-252,-1-1 1,0-1 126,1 0 0,-1-4-142,0-1 1,5-11 0,1 2 309,5-10 0,-2 8 0,6-5 0</inkml:trace>
  <inkml:trace contextRef="#ctx0" brushRef="#br0" timeOffset="738">574 455 7569,'15'8'-38,"1"4"60,3-8 1,-7 6 184,3-5 1,-4 0 449,4-5-537,-1 0 1,1 5-123,0 0 1,0 0 63,-1-5 40,1 0 1,0 0-149,-1 0 1,1-7 119,0-3 0,-1-3-91,1-1 1,0-3 25,0-2 0,-2 2-16,-4-2 1,3-2 49,-7 1 0,0 0 24,-5 6 1,0 4-57,0 0 0,-9 7 8,-5-2 1,-6 10-30,-4 5 1,-6 3 53,1 1 1,-1 1-99,-4 0 1,3 4 79,2 1 1,4 1-88,1-1 1,6-2 68,-2 6 1,5-6-81,6 2 0,2 1 55,7-1 1,0-1-9,0-4 1,7 5 23,2-1 0,11-4-13,5-5 1,9-5 70,5 4 0,4-5-64,1 1 1,0-4 93,0-1 1,0-1-48,0-4 1,5-4-13,0-5 0,5-3-1,-5-2 0,-5 2 103,-5-2 0,-6 1-56,1-2 0,-9 4-25,-6-4 0,-7 4-172,-2 1 163,-7 1 0,2 1-163,-10 3 1,-3-2 81,-7 7 1,-1 1-46,-4 4 1,2 0-23,-6 0 0,1 0 17,-2 0 0,-1 4 0,6 1 1,1 7 39,4-2 1,2-2 38,3 2 1,-1-1-42,6 6 1,0 0 0,5-1 0,0 1-12,0 0 55,7 0 1,1-1-11,6 1 0,8 0 130,2-1-133,4-5 1,1 2 99,1-6 1,4 0-61,0-5 0,10 0 69,-4 0 0,-1-2-51,-10-3 0,-1-3 69,-4-7 0,3 1-70,-8-1 1,1 0-35,-6 1 43,1-1 0,-2 0 54,-3 0-168,3 7 1,-10 2 53,7 6 0,-7 1 181,2 4-151,4 3 0,-1 7 112,6 0 1,1 0-61,0-1 1,1-1-15,4-3 0,3 2-43,6-8 1,2 6-2,3-5 1,4 0-305,6-5 1,-5 0 139,0 0 1,-6 0 155,1 0 0,4 7 0,-1 1 0</inkml:trace>
  <inkml:trace contextRef="#ctx0" brushRef="#br0" timeOffset="1666">3352 470 7569,'8'-9'0,"4"1"-538,-8 3 269,1 4 795,-5-6-444,-6 7 0,-2 0-26,-7 0 0,-5 0-16,1 0 0,-6 2-6,6 3 0,-6-2 9,6 7 1,-1 0-91,5 4 0,1 1 13,-1 0 75,7-1 0,-4 1-117,7 0 0,0 0 89,5-1 0,7-1 32,3-3 0,9 3-35,6-3 0,3-2 123,1 2 1,5-7-72,1 2 1,4-3 71,-5-2 1,5-2-32,-4-3 1,-3-5 14,-7-9 0,-2 2-1,-4-2 0,-9-2-33,0 1 1,-7-4-38,-3 4 0,-6 0 39,-4 6 0,-10 4-201,-4 0 1,1 7-79,-2-2 0,3 3-102,-3 2 1,-3 2-215,4 3 0,3-2 199,1 7 0,4-5-33,1 5 1,2-6 342,3 6 0,3-6 0,14 7 0,3-6 0,5 0 0,4-5 0,2 1 0,4 4 0,1-3 0,-6 3 0,6-4 1,-2-1 0,-3 2 85,-1 3 0,-4-2 183,-1 7 1,0-5-80,-1 5 1,-5 0-40,-4 4 1,-4 1-39,-1 0 0,0 4-30,0 1 1,0 6 21,0-2 0,0 3-13,0-3 0,0 4-21,0-4 0,0 4-8,0 2 0,-1 4-114,-4 0 1,-4 2 77,-5-2 1,-1 2-122,0 3 0,-6 2 45,-3-6 0,1-1-107,-2-5 1,-1-4-55,-8-1 210,3-6 0,-5 3 0,6-6 0</inkml:trace>
  <inkml:trace contextRef="#ctx0" brushRef="#br0" timeOffset="2057">4102 514 7569,'8'-10'-872,"-3"0"993,-4 7 78,-1-4 0,-6 7-126,-4 0 0,-10 0-1,-4 0 1,-4 7-50,-1 3 1,-6 3-13,1 1 1,0 1 7,4 0 42,8 0 0,0-1-6,8 1 1,-1 0-6,0-1 1,7 1 50,3 0 1,7-1-56,8 1 0,1 0 69,14 0 0,4-6-49,5 1 0,5-7 55,-4 2 0,4-3-44,-5-2 0,1-7-2,-6-2 1,0-4-9,1-2 1,-3-5 8,-2 1 0,-5-6-101,-11 6 0,3-6 100,-7 5 0,-2 1-131,-8 4 0,-5 5 62,-9 1 1,-4 5-380,-7-1 1,6 4-32,-1 1 1,1 5-189,-5 0 1,6 6 591,3-1 0,4 3 0,1 2 0</inkml:trace>
  <inkml:trace contextRef="#ctx0" brushRef="#br0" timeOffset="2650">4307 573 7569,'22'0'-609,"1"0"630,6 0 1,-1 0 75,-4 0 1,4 0 21,-4 0 1,3 0 119,-3 0 0,2-7-18,-6-3-137,-1 4 1,-4-12-35,0 3 0,-2-3 49,-3 3 0,1 1-15,-6-1 1,0 0 17,-5 1 1,-7 5-135,-2 4 1,-6 4 78,-5 1 0,-3 0-141,-6 0 1,-2 1 38,-3 4 0,3 4 17,-4 5 43,4 1 0,8 0-150,4-1 163,3 1-41,1 6 0,2-4-2,3 2 1,3-2 30,7-3 1,0 6 6,0-1 0,9-1 15,5-8 0,4 3 73,12-3 0,-4-2 46,8 2-128,10-7 0,-11 4 32,6-7 1,-1 0-18,-4 0 0,0-2 108,-4-3 1,-1-3-89,0-7 0,-4 1-68,-1-1 0,-4 0 68,4 1 1,-6-1-183,2 0 92,-4 1-11,-1-1-14,-7 7-71,-1 1 0,-7 9 44,0 3 0,-5 3 60,0 7 1,-2-1-76,3 1 1,2-5 53,-3 0 1,3-1 34,2 6 1,0-5 10,0 0 1,2-7 5,3 2 0,8 1 76,7-1 0,7 0-60,3-5 0,-1 0 83,5 0 0,2-1-61,-1-4 0,4 1 39,-5-5 1,-4-1-37,-6-5 1,-6 0-37,2 1 1,-4-1 34,-1 0 1,-2 1 5,-3-1 1,1 0-15,-6 0 1,-2 2-5,-8 4 1,-3-3-105,-7 7 0,-6 0 96,-3 5 1,-11 0-267,-4 0 1,-2 2 81,2 3 0,-2 1-60,7 4 1,0 3-140,4-3 1,7 3-547,4 2 906,2 0 0,3-1 0,-1 1 0</inkml:trace>
  <inkml:trace contextRef="#ctx0" brushRef="#br0" timeOffset="2916">5719 29 7569,'14'-8'-479,"1"1"476,-7 0 228,-1 6 0,-7-4-49,0 10 1,-7-2-16,-3 7 1,-3 0-85,-1 4 1,-3 3-60,-2 2 0,-3-1 19,-2 7 0,1-1-127,3 6 1,4 4-71,-4 0 100,4 1 1,0-1-94,-4 0 0,9 5 46,-4-4 0,4 1-215,-4-2 0,5-5 98,0 1 1,7-3 223,-2-7 0,-3 6 0,0-3 0</inkml:trace>
  <inkml:trace contextRef="#ctx0" brushRef="#br0" timeOffset="3199">5792 617 7569,'23'-9'20,"-2"3"39,-6 6 24,0-7 1,-6 6 196,1-4 29,-7-3-187,4 6 11,-7-11 1,-7 10-14,-2-7 1,-4 7-58,-2-2 1,-5-2-154,1 2 0,-3 0-109,3 5 165,2 0 1,-4 5-103,7 0 0,-1 7 112,0-3 0,2 9-14,3 2 1,4 0 40,6-6 1,0 6 96,0 0 1,8 1-59,7-2 0,3-2 69,11 2 0,-1-2 24,11-3 1,0-6 145,5-3 1,0 2-505,0-2 1,1 0 136,-1-5 0,-7 0 86,-3 0 0,-2 6 0,-3 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8:53.6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333 735 7569,'8'-9'-776,"-3"-1"457,-3 6 261,-2-9 1,0 10 71,0-7 0,0 5 424,0-4 253,0 5 1,-8-2-406,-7 6 1,-1 0-22,-9 0 0,1 1-305,-6 4 31,1 4 0,0 10-59,-1 1 1,1 4 117,-1-4 1,8 4-86,2-4 1,5 0-13,5-6 1,-1 6-4,6-1 1,7-4 49,8-5 0,4-2-2,6 2 0,4 1 38,11-6 1,-3 0 10,7-5 1,-6-6-9,1-4 1,-4-8-19,-6-2 1,2-6 130,-6 2 1,-5 2-76,-5 3 1,-7-2-1,2 1 0,-4 0-17,-1 6 0,-6 4-118,-4 0 1,-10 7-172,-4-2 1,1 5-295,-1 5 1,-1 1 522,-4 4 0,6 10 0,2-4 0</inkml:trace>
  <inkml:trace contextRef="#ctx0" brushRef="#br0" timeOffset="240">877 177 7569,'10'-5'-364,"0"0"-431,-7-6 870,4 9 346,-7-5 1,-2 7-162,-3 0 220,-3 7-272,-7 1 0,-1 12-48,-4-1 1,-3 12-24,-6-1 1,0 4-83,-1 0 0,1 5-86,-1 10 1,1-3-247,0 3 193,-1-3 0,2-4-153,4-2 0,3 0 105,6-5 1,0-3 131,1-7 0,-1 3 0,0-5 0</inkml:trace>
  <inkml:trace contextRef="#ctx0" brushRef="#br0" timeOffset="652">980 530 7569,'0'14'1248,"0"1"-954,0 0 1,-2-2-138,-3-4 0,2 5-106,-7-5 0,1 3 73,-6-2 0,0 3-12,1-4 1,4 5-289,0 0 125,0 1 0,-5 0-213,1-1 0,6-4 167,3 0 0,1-2-570,-1 2 490,4 3 1,1-7-133,10 4 1,8-3 62,1-7 0,6 0 206,-6 0 1,3-5-63,-3 0 1,-3-6 98,4 1 1,-4 2 0,-1-2 331,0-2-244,0 6 0,-1-6 0,1 6 478,0-2-404,6-2 0,-3 0 0,6 0 173,2-1 1,-3-1-45,2 3-200,-1-4 1,4 9 25,-3-5 0,2 5-34,-2-1 0,-4 4-56,-1 1 0,-4 0 35,-1 0 0,-6 6-113,1 4 0,-6 3 76,0 2 0,-8 1-203,-6 4 1,-3 1 57,-2 3 0,-5-1-251,1-3 0,-6-4 138,6 4 1,-1-9-968,5-1 1203,7-7 0,-5 4 0,5-7 0</inkml:trace>
  <inkml:trace contextRef="#ctx0" brushRef="#br0" timeOffset="892">1891 59 7569,'9'7'191,"-3"1"-159,-6 7 0,0-1 693,0 1 1,-6 1-258,-4 4 0,-3 3-180,-2 6 0,-5 2-185,1 3 0,-2-1 92,1 6 0,4 1-295,-4 4 1,-1 0 97,1 0 0,1-5-527,4 0 1,2-8-4,3-1 0,-1-3-789,6-7 1321,0 0 0,5-6 0,0 1 0</inkml:trace>
  <inkml:trace contextRef="#ctx0" brushRef="#br0" timeOffset="1066">2141 324 7569,'0'14'-130,"-6"1"-33,-2 0 0,-7-2 256,0-3 1,-4 1 195,-1-6 0,-6 6-305,1-1 1,2-2-211,-1 2 1,-1 0 95,-4 5 130,0-1 0,-7 8 0,-2 1 0</inkml:trace>
  <inkml:trace contextRef="#ctx0" brushRef="#br0" timeOffset="2575">1935 662 7569,'31'-5'0,"4"0"0,-3-6 340,8 1-160,-8 3 1,4-6-128,-6 3 0,-1-1 80,0 1 0,-4-1-90,-1 6 1,-6 0 68,2 5 0,-9 0-203,-1 0 0,-6 2 1,0 2 1,-2 5 105,-2 5 0,-2 3-201,-2 2 184,-5-2 8,-5 4 0,-1-2-9,0 1 0,2 0-49,3-6 22,-3 8 0,7-6-24,-4 3-13,3-2 51,7-2 1,2-7 5,3-3 0,3 1 92,7-1-85,6 0 0,0-5 107,4 0 1,3-5-61,-4 0 0,4-6 44,1 1 0,-4 2-56,-1-2 1,-1 0 119,2-5 1,-3 1-64,-2-1 0,-4 2 9,4 3 1,-4-3-77,-1 3 0,-5 2 22,0-2-86,-7 7 1,3-5 65,-6 3-111,0 3 97,0-4-7,0 19 0,-4-3-38,-1 9 0,-2-7-61,2-2 94,4-1 1,-6 6-19,7 0 1,-5-5 7,0-1 12,0 1 1,7 3-7,3-3 1,-2 1 0,7-6 1,0 2 14,4-2 0,1-4-6,0 4 1,0-3 11,-1-2 0,3 0 8,2 0 0,-3-2 36,4-3 1,-4-3-52,-1-6 0,5-1 79,-1 0 1,3 0-67,-3 1 1,-1-6 13,7 1 0,-1-8-4,5 3 0,6-4 38,-1-1 1,7-2-28,-2-4 0,2-2-5,-2-7 1,2 5 35,-7-1 1,-4 8-34,-6-3 0,-6 4-43,2 2 0,-9 1 43,-1 4 1,-7-2-172,2 6 1,-3-5-194,-2 6 112,0-1 1,-7 7 87,-3 3 0,-3 4 56,-1 6 1,-3 3 76,-2 7 0,-4 1-91,-7 14 1,1-1 104,0 6 0,-1 1-51,1 3 1,-1 5 41,1 10 1,5-3-49,-1 3 0,7-3 1,-1-2 1,2-2 7,2-3 1,7 2-7,3-6 1,-1-6 1,1-4 1,2-8-10,8 3 1,-2-4-58,7-1 0,-1-2 56,6-3 0,5-3 21,-1-7 0,6 0-4,-6 0 1,8-7 4,-3-3 1,4-3 44,1-2 1,1 1-60,-1-1 1,-1-1 65,-4-4 0,2 4-52,-6-4 0,5-1 25,-6 1 0,1 1-15,-6 4 0,1 0 26,0 1 1,0 4-8,-1 0 0,1 5-1,0-5 1,-1 7 57,1-2 0,0 4-63,-1 1 0,1 1 23,0 4-17,0 3 0,-2 7-25,-4 0 1,-2-1 24,-7 1 1,0 0-62,0-1 17,0 1 1,-2 0-12,-3 0 1,2-1-45,-7 1 0,2-5 50,-2 0 42,-3-1 1,7 6-30,-4 0 0,3-5 63,7-1-73,0-5 104,0 2 1,2-1-37,3 0 0,5 0-31,9-5 1,-1-2 69,7-3 0,-1 2-52,6-7 0,-2 5 3,-4-4 0,2 0-3,-6 0 1,4-5 89,-4 5 1,-1-4-82,-4-2 0,0 0 32,0 1 0,-1-1-63,1 0 0,-5 5-10,0 1-62,-7 5 126,3-9-141,-6 12 1,0-4 27,0 10-40,0 3 1,-5 6 73,1 1 1,-6 0-61,5 0 0,-5-1 39,5 1 0,0 0 1,5-1 1,-1-1 94,-4-3-81,3 3 1,-3-6 36,10 3 1,-2-2-37,7-3 1,0-4 106,5 4 0,-1-5-53,1-5 0,0-1 13,-1-4 1,6-3-30,0 3 1,-1-8-2,-4-1 1,1-6 30,4 5 1,-4-6-28,4 2 0,1-6 63,-1-4 0,4 1-58,-4-6 1,1 0 88,-1-5 0,-4 5-82,3 0 1,-1 6-62,2-1 0,-4 3-90,4 1 1,-9 7 91,-1 4 0,-2 2-70,2 3 0,-2 4-3,-3 0 36,-3 7 0,3 3 25,-10 10 0,0 4-7,-10 6 0,4 9-2,-9 10 1,-1-1-12,1 1 1,-1 2 15,2 8 1,2-3-3,-2 3 1,2-8 53,3-2 1,1-7-47,3 3 0,-2-4 37,7-2 1,1-6-76,4-3 119,-7-4-68,5-8 1,2-3 40,10-10 0,5-5 28,4-9 1,4-4 123,7-6 0,-1-1-159,1 1 0,5-7 9,5-3 1,-3 1 59,2-1 0,-1 6-40,1-1 1,-3 4-403,-7 6 0,-1 3 371,-3 6 0,3 0 0,-6 1 0</inkml:trace>
  <inkml:trace contextRef="#ctx0" brushRef="#br0" timeOffset="2776">4699 618 7569,'0'14'367,"0"1"-250,0 0 1,-2 0-152,-3-1-263,4 1 238,-12 0 0,11-1-117,-3 1-388,-3 0 252,0-1 312,0 1 0,1-7 0,7-1 0</inkml:trace>
  <inkml:trace contextRef="#ctx0" brushRef="#br0" timeOffset="3092">4949 706 7569,'14'6'-209,"1"-4"-233,0 3 448,0-3 1,-1-2 322,1 0 0,0-7-189,-1-3 0,1-3-42,0-1 1,-1-1-34,1 0 0,-2-1 71,-3-4-81,3 4 0,-11-5-86,3 6 1,-4 5 51,-1 0 1,-8 7-179,-7-2 0,-1 10 22,-8 5 1,4 3 105,-5 2 0,6 4 0,-6 1 0,7 6-11,-1-2 33,2 4 0,8-3-20,-1-1 0,7-4 50,-2 4 0,3-4 2,2 4 0,8-6 95,7 2 1,6-5 54,9-6 1,1 3-75,3-7 1,3 0-246,8-5 0,-6 0 75,0 0 1,-6-2 68,1-3 0,-3-3 0,-2-7 0</inkml:trace>
  <inkml:trace contextRef="#ctx0" brushRef="#br0" timeOffset="3294">5228 265 7569,'7'8'-358,"-6"-1"83,6-7-260,-7 0 535,-13 0 0,3 6 0,-11 2 0</inkml:trace>
  <inkml:trace contextRef="#ctx0" brushRef="#br0" timeOffset="3683">2656 30 6942,'-8'0'-219,"-6"0"219,5 0 0,-4 0 0,-2 0 0</inkml:trace>
  <inkml:trace contextRef="#ctx0" brushRef="#br0" timeOffset="4002">1215 0 7971,'8'9'744,"-1"-3"-1010,-7-6 1,0-6-1,0-3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8:51.1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132 368 7569,'8'0'768,"-1"0"-324,-7 0-315,-13 0-9,10 6 0,-15-3 23,13 7 0,-7-5-26,3 5 0,0 0-67,0 4 0,0 1 97,0 0 0,-4 1-67,3 4 6,3-4 0,-4 5 3,6-6 1,0 0-95,5-1 1,0 1-91,0 0 62,0-1 1,2-4 28,3 0 1,3-7-100,6 2 0,8-3 17,2-2 1,-1-2 60,2-3 0,-1-5 35,5-9 1,-4 3-16,-1-4 1,-4-1 47,5 1 1,-6-4 11,6 4 0,-11 0 10,6 6 1,-12-1-38,7 0 1,-9 7 23,4 3 59,-7 4-31,4 1-146,-7 6 0,0 2 55,0 7 1,0 0-73,0-1 1,-5 1-40,0 0 84,0 0 0,5-1-84,0 1 1,0-5-19,0 0-38,0-1 60,0-1-52,7 6 114,1-13 0,7 6-4,-1-7 1,1-2 56,0-3 1,4-3 5,1-7 0,4 1-15,-4-1 1,5 0 12,-6 1 0,7-1 109,-1 0 0,-2 2-74,1 3 0,-6-3 51,2 3 0,-4 2 26,-1-2 46,-1 7-139,1-3 0,-5 6-3,0 0 1,-7 1-50,2 4 0,-4-2 55,-1 7 1,0 0-53,0 5 40,0-1 1,0-4-48,0 0-19,0 0-20,0 5 33,0-1 0,0-4-111,0 0 127,0-7-52,7 4 34,1-7 0,7 0 65,0 0 0,-1-7-48,1-3 0,0 2 61,-1-2 1,1 1-53,0-6 0,-1 5 106,1 0 0,0 2 0,0-2 0,-1 4 59,1 6-48,0 0 1,-1 0-29,1 0-5,-7 0-22,-1 6 1,-7 2-48,0 7 1,0-5 89,0 0-169,0 0 1,5-1 44,0 1-18,-1-7 26,3 4 1,1-7-10,7 0 1,-5 0 45,-1 0 0,1 0-16,5 0 0,0 0 101,-1 0 0,1 0-55,0 0 1,-5 0 59,-1 0 1,1-5-46,5 0 1,0-1 51,-1 1 0,1 1-68,0-5 1,-6-1 16,1-5 0,0 5-106,5 1 1,-2-1 91,-3-5 1,3 5-94,-4 0 0,0 2 72,0-2 1,-4-1-94,5 6 67,-7 0-1,4 5-74,-7 0 81,0 7 0,0-4-116,0 7 0,-5 0 103,0 4 1,-5 1-66,5 0 1,-4-1 14,4 1 45,0 0 0,5 0 8,0-1 0,0-4 1,0 0 1,6-7 16,4 2 0,3-3-27,2-2 0,5 0 89,-1 0 1,6 0-74,-6 0 0,2-2 107,-1-3 1,-2-3-56,7-7 0,-6 1 48,6-1 0,1-6-19,8-4 0,-3-3-3,3-1 0,4-2 59,1-3 1,4-4-78,1-6 1,-7 6 0,-2 4 0,-6-2 5,-5 2 1,-7 6-200,-7 8 0,-7 4-4,2 1-79,-4 1 1,-2 6-1,-4 3 0,-3 3 18,-7 2 0,-1 0 113,-4 0 1,4 7-23,-4 2 1,4 4 113,1 2 1,-4 1-51,-1 4 0,0 1 32,6 4 0,-6 7-35,0-2 0,1 9 114,4 0 1,2-1-44,3 1 0,-3 0 8,3 5 1,2 0 63,-2 1 0,2-1-99,-2 0 1,-3 5 30,4 0 1,-4 11-21,-2-1 0,-2 3 4,-2-3 1,1 0 5,-7-1 0,6-4-143,-6 0 1,6-6-58,-6 1 1,2-5-150,-1-5 1,-2-5-357,6-9 1,2-4 689,8-6 0,4-7 0,6-2 0</inkml:trace>
  <inkml:trace contextRef="#ctx0" brushRef="#br0" timeOffset="349">2308 470 7569,'8'-8'279,"-2"2"-42,-6-1-73,0 6 1,-1-6-29,-4 7 1,2 0-106,-7 0 32,0 7 0,-5 1-214,1 6-105,-1 1 185,7 0 1,-4 1 79,7 4 1,-4-4-101,4 4 45,-7-4 0,11 0-99,-4 4 0,3-4 164,2 4 1,7-5-41,3-6 1,3-2 41,1-7 0,3 0 98,2 0 0,-2-7 47,2-2-73,-3-11 0,4 2-20,0-6 1,-2 4-23,-9-5 1,3 6 0,-7-6 0,5 7 9,-6-1 1,0 4-258,-9 5 1,-3 4 64,-7 6 1,-1 0-390,-4 0 1,4 6 519,-4 4 0,-3 3 0,0 2 0</inkml:trace>
  <inkml:trace contextRef="#ctx0" brushRef="#br0" timeOffset="1291">2528 470 7569,'23'-8'0,"3"2"-455,-6 6 272,-1-7 0,1 6 235,0-4 0,-1-2 317,-4 2 0,0 0 52,-1 5-89,1 0-213,0 0 5,-1 0 0,-5 2-155,-4 3 0,-4-2 92,-1 7 0,0 0-135,0 4 0,0 6 92,0 0 0,-5-1-126,0-4 0,0 0 27,5-1 0,-4 1 9,-1 0-9,0-1 0,6-1 61,4-3 0,3-3-18,7-7 0,0 0 14,0 0 1,1-7 67,3-3 1,3-3-61,2-1 0,4-1 116,-4 0 1,-1 1-27,2-1 1,-2 0 34,1 1 1,2-1-16,-6 0 0,4 5-51,-4 1 1,0 5 29,-6-1-33,1 4 1,0 1-21,-1 0 0,-4 0-11,0 0 1,-7 1 54,2 4-146,-3 3 1,-2 7-74,0 0 0,0 0 108,0-1 1,0 1-43,0 0 1,0-1 70,0 1 0,0-5-70,0 0-17,0-7 35,0 3 1,5-7 26,0-4 1,6-3 46,-1-7 0,8 0-34,1 1 1,6-1 79,-5 0 0,-1-4-18,-4-1 0,4 5-49,1 6 0,0 4 176,-6-5-161,1 7 1,0-4 109,-1 7 0,-4 7-86,0 2 1,-7 4-3,2 2 1,-3 0-17,-2 0 0,0-1-1,0 1 0,0 0-48,0-1 73,0-6-110,6-1 86,-4-7 0,11 0-28,-3 0 1,3-7 3,2-2 0,-1-8-4,1 3 1,5-4 26,-1 8 0,2-2-13,-1 3 0,-4 0 56,4 5 0,-4 2-51,-1-3 0,-2 5 50,-3 5 0,1-2-35,-6 7-1,7 0 1,-11 5 4,4-1 0,2 1-20,-2 0 1,1-6 23,-1 1 0,-2-7 1,7 2 1,0-3 51,5-2 1,4 0-59,1 0 0,6 0 51,-2 0 1,-1 0-41,2 0 0,-6-2 38,6-3 0,-1 4 22,6-4 0,-6-2 5,1 3 0,-7-1-30,1 5 0,-2-5 6,-3 0 1,-1-2-23,-3 2 1,3 2 11,-3-7 0,-3 1-127,-2-6 94,-4 0 1,-1 0-171,0 1 1,-6 1-6,-4 3 1,-3 3-20,-2 7 1,-5 0 107,1 0 1,-1 0-20,6 0 1,-1 7 64,0 3 1,0 4-49,1 6 1,6-4 112,3 4 1,-2 1-96,2-1 1,0 1 171,5-1 0,9-2 87,5 6 0,3-6 73,7 2 0,1-4-166,4-1 0,7-1-76,3 1 1,5-5-104,5 0 0,-1-7 103,5 2 1,-7 1-595,-2-1 1,-8 0 551,-11-5 0,-4 7 0,-6 1 0</inkml:trace>
  <inkml:trace contextRef="#ctx0" brushRef="#br0" timeOffset="1676">1514 132 7569,'0'9'1924,"0"-3"-1911,0-6 1,7 0 0,1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8:41.0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192 412 7569,'-8'0'-513,"-6"6"0,8-2 772,-4 5 0,-3 1-156,3 5 86,-3 0 0,-1 4-68,-1 1 1,0-1-68,0-4 1,6 5-50,-1-1 0,2 1 0,-4-5 30,2-1 0,7 1-67,-2 0 0,4-6 169,1 1-210,6-6 0,2 4 0,7-5-48,0 2 114,-1 0 1,1-5-1,0 0 1,0-2 5,-1-3 1,6-1-1,-1-4-4,8-3 0,-11 5 0,3-7 5,-2 0 0,-3 1-2,1-1 0,0 5-15,0 0-166,-7 0 168,5 2 0,-12 2-62,6 6 0,-7 6 0,0 4 0,-5 3 49,0 2 1,0 0 0,4 1 87,-4 3-96,3-2 36,-4 4 0,7-6-8,4-1 0,3 0 103,7-5 0,1 3-76,4-7 0,-2 0 1,6-5 96,3 0 0,-5 0-68,3 0 1,-1-2 0,6-3 0,-6-3-72,1-7 0,-6-1 49,6-4 0,-7 2 0,1-5-55,-2 2 1,1 2 48,-4 4 1,4 0-34,-8 0 0,2 6 178,-3-1-144,4 7 35,-4-4 0,0 7 14,1 0 0,-5 5-12,5 0 0,-5 1-4,5-1-22,-7 3-34,10 1 1,-11 4 111,3-4-263,-4-2 64,-1 6 0,0-5 94,0 7 1,0-5-116,0 0 0,0-6 38,0 6 79,0 0 0,0 5 40,0-1 0,5-4 84,0 0 15,6-7-145,-2 4 1,10-7 127,1 0-100,6 0 1,-3 0 10,6 0 0,1-7 3,-1-2 0,-1-5 1,-2 0 138,-2-1-140,-6 0 45,10 1 0,-12-6 19,4 0 0,-9-1-28,-1 2-21,-7 2 2,4-10-10,-7 10 0,0-4-93,0 6 1,-7 5-88,-2 1 1,-11 5-1,-6-1 100,-7 4 1,1 7-127,-8 4 1,8 3-286,-3 2 0,1 5 186,5-1 1,-2 2-19,11-1-437,1-4 711,4 12 0,0-12 0,0 6 0</inkml:trace>
  <inkml:trace contextRef="#ctx0" brushRef="#br0" timeOffset="860">1338 515 7191,'8'0'31,"-1"0"0,-7 1 40,0 4 0,0-2-40,0 7 1,-2 0 4,-3 5 1,2-1-100,-7 1 108,7 0 1,-5 0-81,3-1 1,3 1 0,-3 0 132,4-1-67,1 1 1,0 0-105,0-1 0,1 0 84,4-5-9,4-2 0,5-2-49,1 0 0,5 0 81,-1-5 1,7-7-31,-1-3-2,3-3 0,1-8 82,0-4 1,1 3-46,-1-3 0,1 2 7,-1-1 1,-1 2-28,-4 8 4,-3-1 0,-6 7 46,-7-5 8,5 11-80,-5 2 0,1 13 0,-4 7 13,-4-2 0,-1 3-12,0-1 1,0-1 27,0-4-14,0 6 1,2-4-31,3 2 0,-4-7 35,4-3-30,3-5 1,1 2-3,5-6 1,1 0 7,0 0 11,-1-6 1,1 2-1,0-5 0,-1-5-8,1 0 1,-5-4 60,0 8 0,-5-1-56,4 1 2,-5-3 234,2 11-171,1-4 0,-6 7-35,4 4 0,-3-2 0,-2 7 45,0 2 0,5 1-36,0 1 0,0-4 32,-5 0 1,5 0 4,-1 4-35,8 1 0,-9-2-32,7-3 1,-5-2 24,5-3 0,-1-3 18,6 3-18,-7-4-27,5-1 0,-4-6 39,5-4 83,1 3-98,6-6-7,-4-1 0,5-3 49,-2-2 1,-4-3-26,4 3 1,1-7 0,0 1 65,2-3 1,-3-3-69,4-3 1,-4 3 9,4-3 1,-6-2-175,2 2 157,-4-1 0,-6 6-122,0-1 0,-5 6 81,5-1 1,-7 8-212,2-3-122,-4 4 263,-1 7 1,-1 5 15,-4 8-30,3 5 1,-11 10 14,3 1 0,-3 6 14,-1-2 1,-1 9 0,-1 3-16,-4 2 1,4 1 53,-6 5 0,8 0-8,-1 0 0,0-5-43,1 0 75,-1-6 0,2 1-13,3-9 1,4-4 10,6-6 35,0 0 0,1-7-59,4-3 1,3-5 53,7-5 0,6-3-4,4-7 1,2-6 63,3-4 0,-1-1-48,1 1 1,-1-7-21,0 2-54,1-2 1,-1 2-35,1 1 0,-1 0 1,0 1-522,1 3 1,1 4 581,3 6 0,-3 1 0,5-1 0</inkml:trace>
  <inkml:trace contextRef="#ctx0" brushRef="#br0" timeOffset="1839">3734 338 6982,'-10'0'257,"1"0"-28,-3 0 0,-1 0-45,-2 0 0,-4 2-131,-1 3 0,-8-2 0,1 7-33,-6 1 1,-1 7 0,4 3-39,1 2 1,-1 0 64,1 2 0,5 2-29,-1-2 0,7-4 47,-1-1-40,2 3 19,3-7-13,5 5-25,-4 0 16,12-4 1,-6 4-55,7-6 0,0-5 57,0-1 1,7-4-46,2 5 0,9-7 0,2 2 1,-2-3 0,5-2 24,1 0 1,4 0-1,1 0-2,1 0 0,1 0 70,3 0-73,-3-7 4,-1-1 38,-3 0 1,-9-3 7,7 6 1,-7-7-37,1 2 1,-2-1-1,-3 0 50,1 1-119,-7 0 75,5-5-149,-11 7 144,5 2 19,-7 6-66,0-7 0,-7 5-39,-3-3 0,2 4 53,-2 1 0,0 0-717,-4 0 735,-1 0 0,0 0 0,1 0 0</inkml:trace>
  <inkml:trace contextRef="#ctx0" brushRef="#br0" timeOffset="2453">4410 794 8148,'-14'2'258,"-1"2"0,0-2 0,-1 5-114,-4-1 0,4-3 0,-5 6-63,0-3 1,3 1-79,-7-2 1,7-4 90,-2 4 0,3-2 59,-3 2-157,4-3 0,-6 4 0,8-7-52,-1-4 1,2 2 16,3-7 0,-1 0-28,6-5 1,-5 1 10,5-1-37,0 0 0,5-4 58,0-1 0,7-6-15,2 1 1,6-7-1,3-4-32,2-2 1,6-1 59,-2-5 0,3 6 0,-3 4-169,-4 3 0,1 8-176,-2 4 1,1 2-1,-5 4-236,-1 3 603,1 4 0,6 6 0,2 0 0</inkml:trace>
  <inkml:trace contextRef="#ctx0" brushRef="#br0" timeOffset="2694">4469 603 8830,'-21'0'481,"5"0"-444,-4 0 1,-3 0 132,-1 0-468,-4 0 0,0 0 211,4 0 1,-4 0 0,5 0-199,0 0 0,-3 5 285,6 0 0,-6 6 0,3-3 0</inkml:trace>
  <inkml:trace contextRef="#ctx0" brushRef="#br0" timeOffset="3102">4881 823 7569,'0'8'-841,"0"1"1076,0-4 0,-2-4 0,-1 6-201,-2-1 0,-7-4 154,3 3 1,-4-2 30,-2 2-9,0-3-121,1 4-44,-1-6 0,-5 0 0,1 0 36,1 0 0,0 0-96,-2 0 0,9-2 71,-4-2 27,4-5 0,-3-5-81,5-1 0,-3 0 1,7 1-40,2-1 0,1-6 24,2-4 1,4-3-1,4-3 4,7-3 0,9 1 0,1-6-31,2-2 0,4-1-112,4-2 0,1 5 109,3-1 0,2 8 1,-5-1-184,1 7 1,-9 0 27,1 6 0,-8 6-232,4 4 1,-7 7 429,2-2 0,-11 10 0,-2 3 0</inkml:trace>
  <inkml:trace contextRef="#ctx0" brushRef="#br0" timeOffset="3678">5116 867 6681,'8'-14'-446,"0"4"791,-3 0 0,-2-1 0,7-7 40,2-2 1,1-6-243,1 2 1,1-4 90,0-2-148,-1 1 1,6 1-111,0 4 1,-2-2 0,-7 6-138,-1 2 103,0 2 86,-2 7 0,0 3-194,-3 6-113,-3 0 190,4 6 1,-6 3 32,0 5 0,0 6 21,0 0 0,0 4-46,0-4 150,0-1 1,0 1-55,0-1 40,0 8 0,2-11-70,3 4 1,-2 1 80,7-2 1,-5 1-1,3-5-41,-2-1 0,4-4-13,-5 0 1,6-2-13,-1 2 1,3 1 31,2-6 0,0 0-9,-1-5-16,8 0 1,-6-2 201,4-2-192,2-5 1,-5-10 97,2-1 1,3-6-83,-3 2 0,1-3 153,-6 3-151,1-4 0,0 0 26,0-6 0,-1-2 1,1 4-55,0-3 54,-1 1-6,-5 5-11,-3-1 0,-6 7-530,0 4 1,-2 4-318,-2 5 1,-5 4 802,-5 6 0,-1 0 0,0 0 0</inkml:trace>
  <inkml:trace contextRef="#ctx0" brushRef="#br0" timeOffset="3989">5116 662 7439,'-15'8'-384,"0"-3"588,-6 3 0,3-6-167,-6 2 0,-1 3 1,-4-2 52,-1-2 1,6-1-519,0-2 1,1 0 427,-2 0 0,-9 6 0,3 2 0</inkml:trace>
  <inkml:trace contextRef="#ctx0" brushRef="#br0" timeOffset="4466">5719 1161 7569,'-2'9'-17,"-3"-5"1,-10 3 0,-11-2 268,-6-2 0,-8-1 46,-9-2-120,-16 0 1,-4 0 62,-9 0 0,3-5-73,1 0 1,-9-5-1,-8 4-65,41 1 0,-2 2 0,-3 0 0,-1 1-140,2-3 1,1 0 0,-2 3 0,0 1-1,1-2 1,0 1 121,-2 1 1,0 0-1,-2 1 1,0 0-1,0 0 1,0 0-109,1 0 0,1 0 1,4 3-1,1 1-138,-42 5 0,-2 4 1,4 2 53,4 0 1,7-2 26,12-3 0,9 1 1,10-4-22,3 1 1,4-5-290,2 2 1,11 2 52,9-3 81,4 1 256,1-5 0,2-9 0</inkml:trace>
  <inkml:trace contextRef="#ctx0" brushRef="#br0" timeOffset="5301">6939 485 7374,'-7'15'-118,"-1"0"131,-7-1-5,0 1 0,1 5 435,-1-1 1,-5 6-175,1-6 0,-6 6 0,4-4 88,-2 2-333,5 1-24,-3-1 1,1 3 165,1-6-188,-7 6 1,5-10-166,-4 4 158,4-4 1,6-3 81,0-3-19,1 3 0,-1-11-187,0 3 0,2-10 44,3-5 1,-1-8 0,6-3 13,2-2 1,1-6-29,2-6 1,0 1 63,0 5-432,0-1 0,0 1-955,0 0 1446,7 6 0,-6 1 0,6 8 0</inkml:trace>
  <inkml:trace contextRef="#ctx0" brushRef="#br0" timeOffset="5651">7130 662 7569,'21'0'-624,"-5"0"1246,5 0-81,-6 0-425,-13 0-50,-10 0 0,-10 0-87,-7 0 75,7 0 1,-8 6-89,6 4 1,1 3-35,4 2 1,0-1 56,1 1 16,-1 0 1,7 0-69,3-1 0,-2 1 0,3 0 27,0-1 1,9 1 41,5 0 1,5-7 0,4-2 31,6 1 1,4-5 33,5 2 0,-1-8 0,5-6-5,-2-3 0,3-2-49,-5 0 0,-4-4 0,-8-3 117,0 0 1,-4 4-136,-9-2 1,-2 4 0,-7 1 61,0 0 1,-13 2 14,-7 3-437,-6 4 0,-5 8-132,-3 2 0,3 0 0,-4 6-233,4 1 725,9 2 0,-6 2 0,5-1 0</inkml:trace>
  <inkml:trace contextRef="#ctx0" brushRef="#br0" timeOffset="6170">7541 618 7569,'38'-23'-641,"-2"-5"512,-7 5 1,5-6 257,1-1 1,6-6 0,-2-3 220,3-3 1,-3-2 0,-1 1-102,-2 4 0,-8 3-162,-9 7 0,-9 1 1,-5 3-200,-3 6 0,-4 4 0,-5 5-96,-7 5 0,-7 4 68,-9 1 199,-6 13-175,5-3 71,-11 17 0,6 3 1,-3 7-40,4 1 71,4 4 15,2 2 1,-1 4 0,1 6-38,0 1 1,1-4 0,2-2 81,1-3 1,7-2-16,-1 0 0,4-7-31,5-2-6,4-4 3,6-2 1,6-1-14,4-4-37,10-2 1,-2-13-7,6 1 0,-1-7 57,1 2-14,4-3 6,-5-2 1,0-7-1,-2-2 6,0-4 1,-4-2 0,2 0 40,-2 0 1,-8 2-62,1 4-1,-7-5 0,6 13 12,-4-4 15,-4 3-106,6 2 0,-9 5 29,-3 0 61,4 7-4,-6-4 0,2 6 0,0 1-3,2 0 0,1 0 29,2-1 0,0 1 179,0 0-82,7-7 0,8 3 0,9-6-64,4-2 1,1-1 130,1-2 12,-1 0-155,0-7 61,1-1 0,-1-6 1,-1-1 26,-4 0 78,4-6-141,-11 5 1,-1-10 60,-6 6 99,-7 0 0,3 1-172,-6-1 1,-8 1 0,-5 4 55,-5 0 0,-13 7-338,2 3 1,-5 3 0,1 2-260,-1 0 0,-1 2 0,8 3 498,2 5 0,-3 9 0,5 4 0</inkml:trace>
  <inkml:trace contextRef="#ctx0" brushRef="#br0" timeOffset="6428">8526 177 6716,'0'8'152,"-6"6"-15,-4 1 1,-3 1 0,-2 9-40,0 1 0,-4 2 1,-1 3 13,2 3 0,-3 4-150,1 6 0,-4 0 0,3 0 30,-2 0 1,5-5-146,-2 1 0,4-3 1,1 2-85,0-4 1,1-4 0,-1-2 236,0 0 0,7-6 0,2-1 0</inkml:trace>
  <inkml:trace contextRef="#ctx0" brushRef="#br0" timeOffset="6771">8541 720 7339,'8'0'233,"-2"0"1,-17 0-86,-4 0-225,-3 7 83,4-5 0,-1 4-137,0-6 157,-6 7 0,10 1-95,-4 7 0,3-4 0,-1 2-52,4 3 131,-4 2-10,11 4 1,-5-6 0,7 5-46,0 0 1,0-3 0,0 5 50,0-2 0,7-1-29,3-5 1,4-5-14,6-1 115,3-5 1,8 2 10,3-6 1,-3-6-1,4-6-27,-4-6 111,-2 2-105,0-5 1,-6-1 0,-3 0 142,-4-1-43,-8-5-113,-1 12 1,-9-7 0,-4 5 50,-9-2 1,-1 5-309,-9 6 1,-1 5-35,-8-1-241,3 4 0,-5 1 68,6 0 408,1 6 0,-7 3 0,-2 5 0</inkml:trace>
  <inkml:trace contextRef="#ctx0" brushRef="#br0" timeOffset="7628">8864 867 7504,'15'0'-98,"0"0"1,-1-1-147,1-4 1,0-3 155,-1-7 1,-1 0 0,-1 1 392,-2-1 1,-1-1-155,6-4 1,-5 4 0,-2-4-137,-1 4 0,-2 1 39,-5 0 1,-7 2-103,-3 3 1,-4 4 97,-6 6-53,4 0 1,-11 6-2,8 4 0,-2 3 0,3 4-35,-2 2 36,0-2-49,6 4 1,-1 0 51,0 4-21,7-4 0,2 5 1,6-6 12,0-3 1,0 5 22,0-3 0,6 1 0,4-5 0,3-6 1,3 0-20,4-3 1,3-1-1,6-5 7,1 0 0,-1-2 142,0-3 0,2-3-37,4-6-164,-4-1 0,5-5 74,-7 1 0,1-7 1,-3 3 37,-2 0-30,-4-5-210,-6 12 210,-1-5-27,1 12 2,-7-4 0,-1 13-88,-7 0 1,0 7-1,-2 8-16,-3-1 1,2 3 75,-7 2 1,7-3-1,-4 6 1,1-1 1,4-5 49,-3 4 0,4-9-63,1-1 1,1-5 56,4 5 0,3-7 1,7 0-3,0-6-30,6 1 18,-5-11 1,7 5 0,-5-6 10,2-1 1,-1 0-25,-4 0 1,0 2 21,0 4-16,-1 2 1,-6 7 88,5 0-84,-11 7 0,5 1-6,-7 6 7,0 1 1,0 6 0,-2-4 3,-3 2 7,3-2 19,-4-3-28,6-6 1,6 4 2,4-7 1,-2 0 76,2-5-75,0-7 1,10 4-14,-1-7 1,1 0 20,-5-4 1,4-1 0,1 0-2,-2 1 0,-2 0-9,-1 5 1,-1-4 0,-1 9 71,-3-5-70,3 5-8,-11-2-8,4 6 0,-6 6-113,0 4 132,0 3-9,0 2 1,0 0 70,0-1 1,7 1-1,3-2-49,3-3-15,2-4 92,6 1 1,2-6 0,6 3-80,0-8 1,1 0 0,-1-9 11,1-4 0,-6-1 5,1 4 0,-7-1 33,1 0-8,-9-6 0,1 5 32,-6-4 0,2 5 0,-4 4 78,2 1-98,0 0 0,-13-3-125,-7 3-51,0 4-49,-6 6 0,0 0 0,-4 1-74,-2 4 0,2 4 110,1 5 0,-1 3-279,-4 2 0,4-3 0,2 4 390,2-4 0,2-1 0,4 0 0</inkml:trace>
  <inkml:trace contextRef="#ctx0" brushRef="#br0" timeOffset="7890">10687 0 7569,'-2'17'-349,"-3"2"1,2-1 69,-7 7 209,-6-1 1,-2 10 178,-7 1 1,1 1 0,-5-2-102,-1 5 0,1 5 39,-1 5-68,1-3 0,0 9 9,-1-6 0,6 0 1,1-4-148,2-1 0,-4-7-11,5-2 1,6-4 169,4-2 0,0 0 0,-5 1 0</inkml:trace>
  <inkml:trace contextRef="#ctx0" brushRef="#br0" timeOffset="8144">10584 809 7569,'23'-7'-802,"-2"5"808,0-4 1,-4 1 239,2 0 0,-9-1-135,-5 1-52,-3-3-160,-2-1 124,0-4 37,0 12-25,-7-12 1,-8 11-36,-9-3 0,1 3 0,-2 2-63,-1 0 1,-1 7 107,-3 3-17,1 9 0,1-1-12,3 7 1,1-1 0,8 6 148,3-1 0,3-1-35,0-4 1,3 3 254,7-8-343,7 1 1,8-6 227,9 1-122,17 0 1,-2-7-156,10-3 0,-1-3-4,1-2 0,-4 4 0,4 3-875,-3 1 886,-8-5 0,4 10 0,-4-4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9:11.3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45 15 6221,'-8'-7'226,"1"6"-55,7-6 207,0 7-246,-6 0-44,4 0 0,-6 0 107,3 0-6,3 7-64,-4 1 8,6 0 48,0 5-6,0-5 7,0 7-107,0 0 1,0-1-21,0 1 1,0-5 32,0 0 0,0-6 39,0 6-34,6 0 3,-4 5-95,11-1 0,-10-4 111,7 0-92,-7-7 0,9 5 78,-7-3-50,6-3 0,-4 6 1,2-3 1,4-3 32,-3 3 1,-2 1-27,2-1 0,0 2 9,5-3 1,-6-2-17,1 3 1,0-3 6,5-2 0,-1 1-40,1 4 0,0-3 38,0 3 0,4-4 0,1-1 1,-1 0 8,-4 0 1,0 0-5,-1 0 0,3 0-12,2 0 1,-2 0 8,2 0 1,-1 0-17,2 0 1,-2 0 15,6 0 0,-1-1-34,2-4 1,1 3 28,-7-3 1,3 4-47,-3 1 0,-1-5 36,7 0 1,-6-2-15,6 2 1,-6 4 23,6-4 1,-2 3 2,1 2 1,4-1-12,-3-4 0,1 3-1,-2-3 0,4 4 55,-4 1 1,4 0-48,2 0 0,-1 0-53,0 0 1,1-5 54,-1 0 0,-4-2-111,-1 2 0,-1 2 61,2-7 0,1 5-12,-7-4 1,3 4 16,-3-5 1,-1 7-5,7-2 0,-6 3 5,6 2 0,-6 0-1,6 0 0,-6 0 27,6 0 1,-1 0-11,6 0 0,-1 0 3,1 0 0,-1-2-6,0-2 1,-4 2 0,-1-3 0,1 3-37,4 2 0,-1 0 33,-3 0 0,2-5-40,-2 1 1,-2-1 31,1 5 1,-1-2-19,2-3 1,2 4 9,-2-4 1,3 1 34,1-1 1,0 4-35,1-4 1,-1 2-1,1-2 1,-1 3 0,0-3 1,2-1 6,4 1 0,-4 0-22,3 5 1,-3 0 18,-2 0 0,1 0 60,-1 0 0,1 0-43,-1 0 0,-5 5 2,1 0 0,-1 4 12,6-4 1,-1 2 2,1-2 0,1-4-58,3 4 0,-3 2 45,3-2 0,2 0 0,-1-5 0,4 5-7,-5-1 0,5 6-13,-4-5 1,-4 2 6,-2-2 1,-8-2 14,9 7 1,-6-7-22,1 2 0,2 1 0,-2-1 1,-2 5 6,1-5 0,1 5-2,4-5 0,1 4 10,-1-4 1,0 5-10,1-5 1,4 5-37,0-5 1,-4 1 16,-6-1 1,-1-3-4,2 3 1,1 1-8,-7-1 0,1 5 11,-5-5 1,-1 1-27,1-1 1,0-1 25,-1 5 1,1-5-56,0 1 0,0 1 46,-1-1 1,-4 1-1,0-1 1,0-3 13,4 3 0,-4 1 3,0-1-4,0 7 1,4-6 4,1 4 1,-5 2-3,0-8 1,-5 6-4,4-5 1,-4 5-15,5-5 13,-7 6 1,9-7-13,-7 5 10,6-5 0,-8 2-2,7-6-10,-7 0 1,11 0-123,-13 0 119,6 0-64,-1 0 59,-4 0 12,4-6 8,1-3 0,-4-5 1,7-1 1,-5 5 17,5 0 1,-7 1-28,2-6 0,3 0 25,2 1 1,-2 0-18,2 5 1,-2-4 7,2 3 0,3-2-7,-3 3 1,1-4-4,-1 3 0,3 2-8,-3-2 1,3 6-3,1 0 1,1-3 13,0 2 0,0-1-5,-1 1 1,1 3 4,0-3 1,-1-1-6,1 1 0,0 0 5,-1 5 1,6-5-4,0 0 0,-1 0-3,-4 5 0,0 0 28,-1 0 0,3 0 1,2 0 1,-2 0-5,2 0 0,-1 2-14,2 3 1,-4-4-10,4 4 1,-2 2 11,1-2 0,-2 1-18,2-1 1,-2-3 16,-3 3 1,6 1-20,-1-1 0,1 0 8,-5-5 0,1 2-2,4 2 1,-4-2 3,4 3 0,-2-3 1,1-2 0,-2 0 18,2 0 0,-1 0-17,2 0 1,-4 5 37,4-1 0,-2 1-19,1-5 0,-1 0 1,7 0 1,-6 0-17,6 0 1,-6 5 0,6 0 1,-1 0-19,6-5 1,-6 2 21,1 3 1,-1-4-13,6 4 1,-1-3 7,0-2 1,1 5-15,-1 0 1,1-1 39,-1-4 0,-1 0 3,-4 0 1,4 5-19,-3 0 1,-3 0 7,3-5 1,-2 0-35,1 0 0,4 2 24,-3 3 0,2-4-36,3 4 1,-6-2 32,1 2 1,-1-3-18,6 3 0,-1-3-20,0-2 1,1 4-9,-1 1 1,1 0 35,-1-5 1,-1 0-3,-4 0 1,4 0 5,-4 0 1,-1 0-13,2 0 1,-2 0 56,1 0 1,4 0-50,-4 0 0,4 0 2,2 0 1,-1 0 34,0 0 0,6 0 6,-1 0 1,2 0-31,-2 0 0,-3 0 2,4 0 0,-4 0-28,-2 0 0,-1 0 28,-4 0 0,2 0-41,-6 0 1,5 0 31,-6 0 1,6 0-118,-6 0 0,6 0 65,-6 0 1,7 0 42,-1 0 1,3 0-27,1 0 1,1 0-1,-1 0 0,5 0 83,0 0 0,1 0-75,-6 0 1,-1 0 12,-4 0 1,3 0-4,-8 0 0,6 2 19,-6 3 1,3-4-51,-3 4 1,-3-3-16,4-2 0,-4 0 40,-1 0 0,1 0-2,4 0 1,-2-2-6,6-3 1,-4 2-14,5-7 1,-1 7-45,5-2 1,1-1 54,-1 1 0,6-5-55,-1 5 1,-5 0 10,-4 5 0,-2-5-2,1 0 1,-1 0-40,-3 5 0,-4-4-114,4-1 1,-4-2-36,-1 2 0,-6 2 88,1-7 1,-2 5-36,2-5 1,3 6-85,-3-6-630,3 6-48,2-9-31,-7 5 997,-2-6 0,1-1 0,1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3:49.5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133 853 7569,'-10'6'-230,"0"4"57,0-3 538,-4-1-194,5-6 0,3-6-73,6-4 1,0-5-5,0-4 0,6-3 90,4-2 1,2-4-50,-3 4 1,6-4-119,0-1 0,0-6 18,4 1 1,2-5-96,-1 4 1,6-4-87,-1 5 0,1-7 68,-2 2 1,-3 3-302,-6 2 0,-2 4 138,-3 6 1,-3-2-591,-7 6 831,0 7 0,0 0 0,0 5 0</inkml:trace>
  <inkml:trace contextRef="#ctx0" brushRef="#br0" timeOffset="474">0 838 7569,'10'7'49,"0"3"0,-2 3-49,2 1-587,3-6 294,-5 6 1,8-13 638,4 4 1,-2-3-116,7-2 0,-1-2 17,5-3 0,2-3-99,4-7 1,-3 1-36,8-1 1,-6-5 2,5 1 1,-5-3-3,6 3 1,-8-2 9,3-4 0,2 2 47,2 4 1,-3 2-107,-1-2 0,-6 2 51,-5 3 0,-4-1 3,-10 0 0,-4 6-402,-6-1 0,-1 5 44,-4-5 0,-10 7 47,-9-2 0,-2 3-16,1 2 1,-1 0 42,6 0 0,-4 0-20,4 0-121,1 0 60,4 0 255,7-6 1,9-2-72,14-7 0,6 0 136,9 0 0,1-6 32,3-3 1,-1-1 58,6-4 1,-6 1 51,1-11 0,-5 5-76,-4-6 1,1 8-17,-6-3 0,-6 4-44,-4 2 0,-7 6-155,2 3 1,-10 1 102,-5 4 1,-4-1-338,-6 11 0,-1-5-53,-4 5 0,-2 0-209,2 5 0,-1 2 569,2 3 0,-4 3 0,5 7 0</inkml:trace>
  <inkml:trace contextRef="#ctx0" brushRef="#br0" timeOffset="1115">1220 588 7569,'38'0'0,"-2"0"-68,-7 0 1,-1 0-92,-3 0 1,1-6 401,-7-4 0,-1-3-6,-8-2 1,-3 1-275,-7-1 0,-4 0 80,-5 0 1,-9 6-57,-17-1 0,-1 7 21,-3-2 0,-3 3-128,2 2 0,5 0 89,0 0 1,9 7-109,2 2 0,6 4 202,-2 2 0,4 5-81,1-1 1,7 6 181,3-6 0,3 6-54,2-5 0,2 1 37,3-2 0,5-2-75,9 2 1,1-2-38,9-3 0,-3-4 2,9 0 1,-1-7 34,5 2 1,0 2-116,10-2 1,-3-2 51,-2-8 0,2 2 98,3-7 1,-3-5-81,3-4 1,-9-8 59,0 3 0,-6-4-37,5-1 0,0-2 7,5-4 0,-6 3-77,-4-7 0,-3 6 69,-1-1 0,-7-2-117,-4 1 1,-2 1 109,-3 5 1,-6 4-190,-3 1 0,-3 6 41,-2-2 1,0 4-191,0 1 156,0 7 117,0 1 1,-5 14 55,0 3 1,-6 4-76,1 6 1,-3-2 55,-2 6 0,0 6-38,1 4 0,-6 2-23,1-2 1,-1-1 39,5 6 1,1-6-97,-1 1 0,0-1 44,0 1 0,2-3-16,4 3 1,-4-4-16,3-6 0,3 3-13,2-8 96,4 1-47,1-6 1,6-7 88,4-7 0,8-7-77,2-7 1,11-8 113,-2-2 0,10-5-55,0-6 0,4 3 96,1-8 0,3 3-64,-3-2 1,4-2-31,-9 7 1,-1-6-174,1 6 0,-7 0 107,3 4 0,-6 7-375,-4 4 1,1 4 421,-7 5 0,1-3 0,-5 5 0</inkml:trace>
  <inkml:trace contextRef="#ctx0" brushRef="#br0" timeOffset="1543">2426 691 7569,'21'0'0,"0"0"0,4 0 0,2 0-131,-2 0 101,3-6 1,-1-2 0,-2-7 296,-5 0 1,1 0-159,-2 1 0,-4-3-163,-5-2 44,-7 2 0,4-4 77,-7 7 0,-8 5-149,-7 4 1,-6 4 86,-9 1 0,1 1-139,-1 4 0,-2 4 75,2 5 0,-2 1-24,7 0 1,2 6 159,-1 3 0,7-1-92,3 2 0,-1-2 81,5 1 1,4 2-67,1-6 0,3 4 48,2-4 1,0 0-25,0-6 1,8-4 1,7 0 0,6-7 3,9 2 1,6-5-6,3-5 0,5-3 16,5-7 1,-2-4-2,7-1 0,-6-6-38,1 1 0,-4 3 21,-1-3 1,-4 7-49,-1-2 0,-7 4 48,3 1 1,-9 7-20,-2 3 0,-6 4 14,2 1 0,-9 1 8,-1 4 1,-7 5-65,2 10 1,-3-2-108,-2 6 1,-2 1-706,-3 4 851,-3-6 0,-6 11 0,-1-3 0</inkml:trace>
  <inkml:trace contextRef="#ctx0" brushRef="#br0" timeOffset="2792">3881 868 7569,'-7'8'-299,"6"5"759,-6-12-180,7 6-409,0-7 1,5-7-212,0-2 1,2-4 46,-3-2 1,0 2 292,6 3 0,-1-3 0,6 5 0</inkml:trace>
  <inkml:trace contextRef="#ctx0" brushRef="#br0" timeOffset="2933">3984 603 7085,'-15'0'366,"7"0"-332,1 0-34,7-7 0,0 6 0,0-6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3:55.2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1 748 7571,'14'0'71,"1"0"1,-5-1 77,0-4 0,1-3-108,9-7 1,-2-2 73,6-2 0,-3-4-83,9-6 1,-3-1 71,13 1 0,-4-2-56,8-4 1,-5 3 40,5-7 0,0-1-45,-5-4 0,-3 0-120,-1 0 1,-6 2 101,-5 2 0,-2 3-163,-8 3 0,-4 9 51,0 1 0,-7 6-229,2 3 185,-3 0 0,-9 7 107,-3 3 0,-3 5-3,-1 5 0,-3 5 15,-2 9 1,1-2 14,-7 2 0,6 4-40,-6 2 1,2 4 99,-1 5 0,-2-2-38,6 2 1,-4 2 45,4-2 0,-6 0-59,1-4 0,2-1-90,-1 1 0,4 4 42,-4 0 1,6-1-91,-2-9 1,4 2-88,1-6 148,1 6 0,4-10-117,0 4 121,7-10 0,-2-4 14,10-6 1,3-6-22,7-4 1,6-3 119,3-2 0,11-4-23,4-1 1,0-1 61,5 1 1,-1 4-64,10-4 1,-5 9 99,1 1 1,-5 7 19,-5-2 1,-3 3-72,-7 2 0,-4 0 14,-1 0 0,-10 0-32,0 0 0,-7 2-14,3 3 0,-7-2-25,2 7 0,-4-5 3,-1 5-157,0-1 169,-6 6 1,-2-5-96,-7 0 0,5-7 86,0 2-157,1-3 0,-6-2 25,0 0-96,0 0 59,1 0-214,-1 0 305,0 0 1,6 0-19,-1 0 0,6 6 99,0 4 0,2-2-61,2 2 0,0 5 79,0 4-26,6 1 1,-2-6 0,6 3 108,1 2 1,2-2-37,2 2 0,1-4-31,4-5 1,-2 1 50,6-6 0,1 0-69,4-5 0,2-2 47,3-3 0,2-4-41,3-11 1,2 2-2,-6-6 0,4 4 5,-5-4 0,-1 1-16,-9-2 1,2 2-43,-6 4 0,-5 4-9,-5 0 0,-7 1 2,2 4 1,-4 2 38,-1-2 1,-6 7-127,-4-2 0,-5 3 64,-4 2 0,1 0-123,-7 0 91,1 0 1,-1 5 0,2 1 8,2 3 0,0 0 32,1 6 0,4 5 7,-4-1 1,9 1-10,1-5 1,2-1-7,-2 1 1,4 1 33,6 4-29,0-4 11,0-1 1,1-2 27,4-3 0,5 1-26,10-1 0,2-3 34,8-7 1,-1 0 3,1 0 0,1 0 7,3 0 0,-3-7 47,3-3 1,-8 2-70,-1-2 0,-5 1 12,4-6 1,-6 0 4,2 0 0,-9 2-26,-1 4 1,-2-5 43,2 5-142,-4 2 55,1 1 11,-6 6 0,6 1-11,-7 4 1,-2-2 31,-3 7 1,4 0-4,-4 5 0,2-1-2,-2 1 1,3 0 14,-3 0 1,4-1-13,1 1 0,1-5 30,4-1 1,3-5-15,7 1 0,1-4 1,4-1 1,3 0 71,6 0 0,2-6-72,4-4 1,-4-5 91,3-4 1,-3 2-80,-2-2 1,1 2 4,-1 3 1,-6-1-1,-3 0 1,-2 2 3,1 3 0,-7-1 14,2 6-12,-9 0 15,8 5-22,-11 0 1,3 2-2,-10 3 1,-3 3-18,-7 7 0,-5 6 17,1 3 0,-7 4-48,1 2 1,-3 1 24,-1 3 1,0 2-5,-1 3 0,-4 2-13,0-7 0,-1 5 23,6-4 0,-1-1-102,1-5 1,6 6 50,4-1 1,-1-5-130,5-4 0,-3-7-90,9 1-424,2-2 323,1-3 367,12-5 0,9-16 0,8-9 0</inkml:trace>
  <inkml:trace contextRef="#ctx0" brushRef="#br0" timeOffset="557">2499 866 7569,'-6'14'-418,"-2"-5"0,-7-3 593,0 1 1,1-6 218,-1 4-334,-6-3 1,3 3-1,-5 0-37,2-2 1,-5 0 50,1 2 1,2-3-105,-1 3 22,6-4 1,-8-1 0,4 0-22,-1 0 14,5 0 0,2 0 0,6 0-40,-1 0 0,3-6 13,-2-4 0,7 0 27,-2-5 0,3 4-5,2-9 0,2-2 11,3-3 1,-2-1 58,7 1 1,0-4-52,4 0 1,1-1 6,0-4 1,1 1-2,4-1 1,-2 1-50,6-6 1,1 6 17,4-1 1,0-2-7,1 2 0,-6 0-29,1 4 0,-6 1 46,6-1 1,-7 3-135,1 2 1,-2 4 64,-3 6 1,1 7-15,0 3 1,0-1 36,-1 1 0,1 0 81,0 5 1,-1 0-122,1 0 1,-5 5-78,0 0 1,1 4 177,9-4 0,-4 7 0,12-4 0,-5 7 0</inkml:trace>
  <inkml:trace contextRef="#ctx0" brushRef="#br0" timeOffset="974">3087 484 6181,'-14'0'397,"-6"0"-206,0 0 1,-6 1-68,2 4 0,-2-2-117,1 7 0,-3 0-17,4 5 1,1-1 19,-1 1 0,6 5-72,-2-1 0,5 3 87,6-3 1,-3-3-45,7 4 0,0-4-13,5-1 1,8 0 15,7 0 1,6-2 58,9-4 1,6-2-51,3-7 1,3-2 84,2-3 0,1-3-69,-1-6 0,-7-6 105,-2 0 0,-11-6 53,-4 2 0,-1 1-86,-4-2 0,1 2 36,-11-1 0,0-2-47,-5 6 0,-2 1-125,-2 4 1,-6 5 126,-10 0 0,-9 7-414,-10-2 0,-9 5 342,-1 5 0,-6 10 0,2 8 0</inkml:trace>
  <inkml:trace contextRef="#ctx0" brushRef="#br0" timeOffset="1616">3220 969 7569,'14'5'18,"1"-1"0,0 1 78,-1-5 0,3 2 34,2 3 0,4-3-53,7 2 1,-4-2 39,3-2 0,-4 0-158,4 0 0,-1 2 108,-9 3-105,8-4 1,-11 6 134,4-7-311,-11 0 121,4 0 0,-11-2 21,3-3 1,-3 2-11,-2-7 80,0 7 1,0-5-239,0 3 207,0-3 1,0-2-45,0 0 17,-7 7 187,5-4-87,2 1 1,4 4 0,5-4 27,3-1 1,1-1 39,2-7 1,1 0-52,4 1 1,-4-1 33,4 0 0,-4-6 2,-1-3 0,4 1 6,1-2 0,-1 1-28,-4-6 1,0 1-8,-1 0 0,1 4-99,0 1 1,-5-1 55,-1-4 1,1 1-95,5 3 0,-5-2 64,0 2 0,-7-1-101,2 2 1,-4-3 67,-1 8 1,0-1-33,0 6 0,-1-1 5,-4 0 0,-8 7-12,-7 3 0,-8 3-50,-1 2 1,-7 7 78,-8 3 0,-2 3-313,-3 2 1,2-1 11,-7 1 353,7-7 0,-4 12 0,7-4 0</inkml:trace>
  <inkml:trace contextRef="#ctx0" brushRef="#br0" timeOffset="2365">4910 704 7569,'-10'5'0,"0"0"0,1 5-251,-6-5 185,0 6 1,-4-9 0,-3 4 302,0 1 1,-3-6-121,-4 4 0,-1-3-259,1-2 0,1 5-89,4 0 0,2 0 107,8-5 0,-1 0-64,0 0 0,5 0 188,1 0 0,5-7 0,-2-1 0</inkml:trace>
  <inkml:trace contextRef="#ctx0" brushRef="#br0" timeOffset="2615">4513 1042 7569,'8'-15'-102,"1"1"-47,-5-1 1,-2 0 304,3 1 1,1-8-65,-1-2 1,0-4-156,-5-1 1,5-1 71,0 1 0,0 0-261,-5-1 1,0 2-36,0 4 1,2-2 286,3 6 0,-4 1 0,6 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4:25.7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201 1191 7569,'-24'-16'0,"-1"-4"0,3 0-91,-3-9 201,-3-4 1,12-19-86,-4-7 1,6-13-199,4-11 0,-2-10-351,8-5 0,3 43 1,3-1 490,2-5 0,2 0-239,3-2 1,2 0-1,-1-3 1,2-1 0,3 5-1,0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0:11.7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0 7234,'-8'0'-153,"0"0"433,3 0 0,-3 0-184,-7 0 1,1 0-34,-1 0 1,0 0-31,0 0 1,1 5-10,-1 0 0,0 7-73,1-2 14,6-4 1,-6 7 25,5-3 1,-3 5-18,2 4 0,-1-2-32,6 2 0,-5-3 58,5-1 1,0 0 6,5 0 0,0-1-8,0 1 0,7 0 80,3-1 1,3-5-70,2-5 0,-1-2 108,1-2 0,6 0-60,4 0 1,-2-2 12,1-2 0,-1-3 7,1-3 0,3-3-29,-8 3 0,2-4 73,-1-6 1,-9 4-62,4-4 0,-5 4-79,0 1 1,-4 0 73,-6 1 1,-1-1-87,-4 0 0,-5 1-49,-10-1 0,-3 7-178,-6 3 1,0 3-319,-1 2 0,1 0 30,-1 0 545,8 0 0,-6 0 0,5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4:03.3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250 441 7024,'0'8'1126,"0"-1"-976,-6-7 1,-2 5-123,-7 0 1,5 0 67,0-5 0,0 0-84,-4 0 76,-1 0 1,0 0-171,1 0 0,4 0-157,0 0 187,7-7 1,-4 4 0,7-7-78,0-1 0,0-2 115,0-2 0,7 0-43,3 0 1,1 1 30,-1-1 0,8 5 74,-4 0-44,4 7 0,-3-8 0,1 6 31,4 2 0,-4 3 114,4 4 0,-4 0-86,-1 6 1,-7-1 77,-3 6 1,-3 5-91,-2-1 1,0 6-8,0-6 1,-7 7 16,-3-1 1,-8-2-105,-1 1 1,-6 1 91,6 4 0,-7-4-118,1-1 0,2-4 48,-1 4 1,4-4 28,-4 4 0,6-6-82,-2 2 76,4-4 1,6-1 0,2 0 31,1-1 0,2-4-33,5 0 31,0 0 1,8-2-110,7-3 81,6-4 1,9-1-1,-1 0-191,1 0 120,6 0 0,-5-1 1,3-2-107,-3-2 1,0-5 41,3 5 0,-3-5-754,4 5 885,-4 0 0,-2-1 0,0-2 0</inkml:trace>
  <inkml:trace contextRef="#ctx0" brushRef="#br0" timeOffset="280">735 1000 7569,'7'14'82,"-6"-4"1,6-2 94,0-1-142,-6-2 0,7-5 241,-3 0-194,-3-7 0,11-1-38,-3-7 0,4-4 72,6-1 1,-2-7-63,6-3 1,-4-1 47,5-8 0,-3 0-93,3-5-69,3 0 137,-12-1 0,10 6-203,-6 0 1,-2 1 79,-8-1 1,-4 5-94,-6 9 0,0-1-666,0 7 598,-6-1 1,-9 7 0,-10 3 206,-2 5 0,-9 10 0,-2 3 0</inkml:trace>
  <inkml:trace contextRef="#ctx0" brushRef="#br0" timeOffset="490">1206 662 7569,'13'6'265,"-3"4"1,-4-2-136,-6 2 10,0-7 0,-2 4 328,-2-7-331,-11 0 1,-10 0 0,-9 0-57,-5 0 0,-9 0-701,-1 0 519,-6-7 1,9 4 0,-3-5-1168,3 1 1268,2 2 0,7-1 0,1-2 0</inkml:trace>
  <inkml:trace contextRef="#ctx0" brushRef="#br0" timeOffset="1992">1823 779 7569,'15'0'-27,"-1"0"0,3-1-559,2-4 294,4-10 1,2-3 283,-1-6 0,1-3 415,4-7 0,5 2-143,1-8 1,-1 6 33,-5-5-245,1 0 1,-2-1 18,-4 1 1,-3 0-46,-6-5 0,-5 6-99,0 4 0,-7 3-258,2 2 213,-4 6 1,-7 2-60,-4 6 0,-3 7 128,-2 3 0,1 5 0,-3 5 5,-2 4 52,2 5 0,-4 5 0,6 2-39,1 2 0,-1 2 87,0 4 0,2 2-74,3 3 0,-3-1 166,4 6 1,-3-4-30,2 4 0,-1 0 9,6 5 1,-5-5-106,5 1 1,-6-1 2,1 5 0,2-5-81,-2 0 0,5-6 63,-5 1 0,7-9-216,-2-6 144,4-2-42,1-9 1,1-2 77,4-6 1,3-11-40,7-4 1,5-9-1,1-1 84,2-3-53,1-1 0,6 1-31,-1 4 98,0 3 1,2 6 0,2 0-89,1 0 270,7 7-132,-10 2 1,5 6 203,-6 0-153,-1 0 0,-6 0 39,-4 0-82,-2 6 0,-9-2-8,-3 5 1,-4-4 94,-1 5-136,0 0 0,-6 3-170,-4-3 76,-3 3 31,-8-12 0,3 8 99,-7-5-181,7-2 1,-8 5 0,5-7 81,-2 0 1,5 0-149,-1 0 0,2-5-3,3 0 1,4-2-22,0 2-14,7 4 64,-4-6 171,7 7 1,2 7-65,3 3 1,0 3 121,9 1 1,-1 6 16,12-1 0,-6 3 205,6-3-304,-1-2 1,4 4 40,-3-6-22,3-7 0,-11 5 0,6-5 65,-1 0 0,-1-1-3,-2-7 1,-2 0 6,2 0 0,-2-2-25,-3-3 1,6-3-133,0-7 57,-1-6 0,1 3 6,-1-6 1,1-1 47,-5-4 121,-1-1-143,1 7-5,0-4 0,-5 10-23,-1-2 35,-5 2 10,2 3-49,-6-1 1,-6 2-90,-4 3-2,-3 4 124,-2 6-110,0 0 0,1 1 89,-1 4-32,0 3 1,2 7-6,3 0 1,-3-1 2,4 1 1,2 5 3,2-1 0,-1 3 32,1-3 3,0-3 1,5 6-6,0-8 0,6 1-17,4 0 1,3-1 34,2 1 0,1-7-24,4-3 1,-2 2 0,6-2 8,2-2 1,-3-1 7,2-2 0,-1-5-15,6 0 1,-1-7 25,0 3 0,-4-5-23,-1 0 1,-4-1-5,5 0 1,-7 1 4,1-1 1,-4 5-8,-5 0-23,3 1 1,-12-1-163,4 0 115,-3 7-48,-2-4 1,0 19 105,0 2 1,0 4 0,0-3 40,0 0 1,0-1-54,0 1 1,0-5 93,0 0-76,6-1 1,7 5 102,7-5 0,1-2-92,-1-7 0,-2 5 81,6 0 0,-1-2-64,2-8 1,1-1 38,-7-4 0,6-5-31,-5 0 1,4 1 48,-4-6 1,1 4-31,-2 1 1,-4 5 48,0 0-37,0 1 9,-7 0-7,0 3-21,-2 6 1,-7 2-23,-4 2 11,3 5 1,-16 12-17,4 3 1,-11 4-3,1 1 1,1 3-14,-2 2 0,1-2-5,-6 8 0,1-3-58,0 2 0,-6 4 40,1-4 1,0-1-3,4 1 1,1 0-65,-1 5 1,6-6-85,-1-4 1,12-5-72,-1-4 1,9-4-120,0-6 1,11-7-331,9-3 697,13-10 0,16-10 0,8-8 0</inkml:trace>
  <inkml:trace contextRef="#ctx0" brushRef="#br0" timeOffset="2618">4145 1014 7569,'0'9'-598,"0"4"851,0-12 0,0 8-23,0-5 0,-1-2-136,-4 3 1,-3 1 40,-7-1 0,0 5-188,1-5 0,-6 2 106,0-2 1,-4-4-141,4 4 0,-1-3 64,2-2 1,2 0-40,-2 0 0,2 0-19,3 0 0,-1 0 53,0 0 1,5-5-69,1 0 1,0-7 86,0 3 1,0-4-3,5-2 1,2 3-10,-3-2 0,3 2 33,2-7 0,7-4-33,3-2 1,1-4 106,-1-5 1,6 1-1,-6-6 0,6 0-79,-6-5 1,3-4-69,2 4 1,0-3 73,-1 7 0,1 3 0,0-1-223,-1 2 116,1 9 0,0 1-17,0 6 0,-2 0 82,-4 6 1,5-1-9,-5 0 0,-1 7 25,2 3 1,-5 4 8,5 1 0,-5 0-21,5 0 164,-7 0-48,10 0-92,-5 0-8,7 0 154,0 0-144,-1 0 9,7 0-8,2 0 0,2 0 5,-1 0 0,4-5 10,2 0-190,2 0 179,-9 5 0,6-7-1,1 6-497,-7-6 232,4 7 258,-10 0 0,4 0 0,-6 0 0</inkml:trace>
  <inkml:trace contextRef="#ctx0" brushRef="#br0" timeOffset="2886">4572 912 6616,'0'-10'209,"0"0"1,0-1-9,0-9 1,1 2-199,4-7 0,-3 6-107,3-6 1,1 3-24,-1-3 1,2-1-184,-2 6 0,1 1 310,4 4 0,3 0 0,-5 1 0</inkml:trace>
  <inkml:trace contextRef="#ctx0" brushRef="#br0" timeOffset="3498">4645 1176 7569,'7'8'-27,"1"-1"0,2-7 1,0 0 214,1 0 1,2 0-55,2 0 1,4 0-1,3 0 154,0 0-214,3 0 1,4 0 63,1 0-12,-1 0 0,5 0-96,1 0 68,6 0 1,-10 0-1,3 0-44,-3 0-54,-2 0 0,-4 0 130,-1 0-247,-6-7 76,4 6 0,-8-6-96,1 7-115,0 0 206,-7 0 1,-2-1-120,-6-4-20,0 3 80,0-5 70,-6 7 0,-1-1 0,-4-2-58,1-2 100,7 0 0,-5 0-11,3 0 1,3-6 9,-3 1 0,4 2 42,1-2-74,0 0 65,0-5 1,0-4 1,0-1 1,6-1 7,4 1 0,-2 2 23,2-6 0,0-1-16,4-4-41,8-7 1,-5 0 89,8-3 1,-2-4-72,1 4 0,4-3-17,-3-2 0,-3 0-5,3-1 0,-7 3 0,0 1-139,-7 2 0,-4 6-23,-7-1 0,-2 8 47,-3 1 0,-3 7-28,-7-1 0,-6 7 78,-3 3 0,-6 5-19,-4-1 0,1 10-59,-6 5 0,7 3-114,-3 2 1,6 0-164,4-1 1,-1 1 407,7 0 0,-8 6 0,5 2 0</inkml:trace>
  <inkml:trace contextRef="#ctx0" brushRef="#br0" timeOffset="4543">6174 838 7569,'-7'10'-251,"-2"0"1,0-7 0,0 2 16,-3-4 0,-1 1 615,-2 3 1,-4-3-226,-1 3 1,-4-4-1,3-1-133,-2 0 1,3 0-142,-4 0 0,6 0-468,-2 0 274,4 0 238,1 0 74,0 0 0,7 7 0,2 1 0</inkml:trace>
  <inkml:trace contextRef="#ctx0" brushRef="#br0" timeOffset="4784">5880 1059 7569,'2'-13'66,"2"3"0,0-5-81,6 0 1,-7 1-77,2-6 0,1-3 77,-1-1 1,5-4-152,-5-2 1,0 3 0,-4-1 112,4-1 0,-3 7-416,3-7 468,3 9 0,0-1 0,7 6 0</inkml:trace>
  <inkml:trace contextRef="#ctx0" brushRef="#br0" timeOffset="5437">6497 1059 7365,'7'-9'199,"-4"-4"-132,7 4 1,0-6-1,4-3 86,1-2-117,0-6 0,4-2 232,1-6-387,6-7 119,-10 10-68,12-11 0,-10 4 0,5-4 125,-2 3 0,-1-2-203,-5 6 0,-7 3-60,-3 7 1,1-1-354,-1 7 350,0-1-62,-12 5 1,-1 7 270,-6 2 0,-8 12 0,0 2 0</inkml:trace>
  <inkml:trace contextRef="#ctx0" brushRef="#br0" timeOffset="5670">6850 750 7569,'8'0'-580,"-1"0"811,-7 0-117,-13 0 0,-2-2 0,-11-1-46,1-2 0,6-6-134,-6 1 0,7 2-327,-1-2 190,-4 7 3,7-10 206,-6 11 0,8-9-6,-1 6 0,0-7 0,1 4 0</inkml:trace>
  <inkml:trace contextRef="#ctx0" brushRef="#br0" timeOffset="6212">7173 515 7569,'0'8'-359,"0"5"1,0-10 390,0 7 0,0-5 556,0 5-465,0 0 123,-6 4-335,-2 1 138,-7-7-128,0-1 0,2-9-40,4-3 0,2-3 93,7-7 0,2 1 1,1-3-132,2-2 1,6 2 80,-1-2 1,3 2 44,2 3 1,4-1 12,1 0 1,1 7-8,-1 3 0,-4 4 1,5 2 110,1 4 0,-11 3 88,4 7-76,-10 0 1,1 6-47,-6 3 0,-6 4 62,-4 2-172,-3-1 76,-2 0 1,-6 1 20,-4-1 1,2 1-99,-1-1 0,1 0 71,-1 1 1,2-3 0,8-2-24,-1-5 1,2-4-73,3-1 0,4-6 51,6 1 1,-4-7-28,4 2 0,4 2-111,10-2 0,8 0 84,2-5 0,5-5 19,6 0-351,9-7 308,2 11 1,11-12 0,-5 5 0</inkml:trace>
  <inkml:trace contextRef="#ctx0" brushRef="#br0" timeOffset="6821">7776 544 7569,'8'0'-267,"-1"0"265,-7 0 0,-12 0 134,-2 0-151,2 0 1,-1 0 0,3 0-14,-3 0 0,4 0 52,-1 0 0,5 5 0,-3 2-85,1 1 1,1 2-28,1 4 105,3 1 0,-4 0 1,7-1 19,4 1 0,-2-5-3,7 0 1,0-7-20,5 2 1,1-2 11,4 2 3,-4-3 0,12 4-6,-4-6 0,-1-6 9,2-4 0,-3-2 0,3-1 52,-6-1-59,-2 9-6,-2-21 1,-6 21 0,-1-10 16,-1 2 1,-4 0-48,-8-2 0,-4 2-11,-11 3 1,-1-1-1,-5 6-19,1 2 1,2 1-41,-1 2 1,-2 0-62,6 0 0,0 0-217,6 0 67,6 7 231,1 1 1,9 6 37,3 1 0,8-5 121,6 0 1,6-5-51,-6 4 1,7-4 94,-1 5 1,-2-7 14,1 2 1,-6 2-80,2-2 1,-4 0-8,-1-5 187,0 6-222,-1 2 0,-6 7 28,-3 0 1,-3-1-78,-2 1-7,0 0 1,-7 0 26,-2-1 1,1 7 21,-2 4 0,2-2 1,-4 0-1,2-2 1,5 3-14,-4-4 1,4 4 0,-5-4 15,-2-2 0,1 3-27,1-1 1,-3-1-52,3-4 0,-1 0 1,0 0 50,1-1-354,0-6 0,-5 4-470,1-7 468,5 0 353,-4-5 0,5-7 0,-7-1 0</inkml:trace>
  <inkml:trace contextRef="#ctx0" brushRef="#br0" timeOffset="8436">8496 838 6848,'15'0'-395,"-7"0"0,5 0 339,-3 0 1,3-2 182,2-2 1,0 0 0,-1-6 230,1-1 0,1-7-129,4-2 1,1-6-56,4 2 0,2-6-125,-2-4 1,-2 2 36,1-8-6,-6 8-39,10-11 0,-12 7-59,4-3 0,-4-3 94,-1 2 0,-2 3-141,-3-2 120,3 6-76,-11 4 1,4 2-228,-6 8 261,0-1 0,-2 12 0,-2 3-80,-6 4 0,-3 9 19,-2 6 42,0 8 0,-1 7-11,-4 0 0,2 7 12,-6 4 0,6-3 0,-3 2 17,-1 2 1,4 2-20,-6 1 0,1 0 0,-3 2 17,1 3-5,8-4 2,-11 6 1,7-7-11,-4 0 1,4-8 0,8-5-37,3-5-174,-3-8 180,11 3 1,-4-14 0,6-7-38,0-8 0,6-10 31,4-2 1,8-6-1,3 2-1,2-4 1,2-7 8,4 1 0,0 5 0,2 6 77,4 2 1,1 1-78,3 5 0,-3 6 99,-7-1 0,-4 7 0,-2-2 88,-2 3 0,-2 2-38,-4 0 56,0 7 17,-7 1-217,-2 6 1,-6 1 75,0 0 1,0-5-24,0-1 1,-6-4-68,-4 5 1,2-7 0,-2 2-103,-1-3-23,-2-2 161,5 6 1,-6-4-146,5 3 0,-4-3 35,-2-2 1,5-2-36,0-3 229,7 3-101,-4-4 1,7 12-18,0 4 0,2 3 99,3 2 1,-2 5 0,7-1 60,2-1 1,1 3-77,1-1 0,-4 0 72,0-6 1,5-1-75,4-3-24,1 3 0,-4-11 15,4 3 1,-2-4-55,6-1 1,-4-6 71,4-4-40,-6-3 0,8-3 4,-6-4 1,0 2 0,-4-6 10,3-3 0,-4 6 18,0 2 0,0-3-7,-6 3 0,-2-1 0,-2 6-1,-4-1-8,-1 0 0,-1 2-63,-4 3 1,-3 4 0,-9 6-34,-2 0 0,2 0 81,-2 0 1,3 5-59,1 0 43,0 6 0,0-3-34,1 7 1,-1 4 22,0 1 1,6 1 0,0-3-5,3 2 1,1-1 26,5-4 1,0 0-20,0-1 0,2 1 0,2-2 83,6-3 1,8 1-63,2-6 0,6 0 19,-2-5-25,-2 0 1,5 0 3,-2 0 1,-2 0 4,1 0 1,-4-5-2,4 0 0,-6-4-9,2 4 1,-4-5 6,-1 5 1,-5-5-46,0 5 1,-5-4 37,4 4 0,-4-7-69,5 2 1,-7 2 34,2-2 1,-2 6 19,2-6 0,-3 5-84,3-5 54,-3 7 36,-2-4 1,4 9 42,1 3-56,0-4 1,-5 13 66,0-5 0,0 4-15,0 2-14,0 0 1,0-1-11,0 1-3,7-7 0,-4 4-3,7-7 1,-5 4-1,5-4 1,-1 0-39,6-5 38,-7 0 1,5 0 14,-3 0 1,8-5-1,2-1-13,-2-2 1,3-2 71,-2-5 0,8 0-42,-3 1 1,-3-1 7,-1 0 1,-4 1 38,-1-1-25,0 0-13,-7 1-78,5 5 59,-12 3 1,4 6 6,-10 0-45,4 13 1,-14-2 0,0 14 1,-1-1 0,-8 6 0,-1 1-1,-4 3 0,-1 2-11,1 3 1,0 4 23,-1-4 1,-1 5-35,-3 5 0,3-3 24,-4 3 1,4-4-1,2 0-58,0-1 0,6-2-171,3-3 109,4-3 1,3-13-120,3-3-34,3-4 0,9-8-447,3-3 481,3-10 1,10-5 242,7-9 0,6-11 0,13-7 0</inkml:trace>
  <inkml:trace contextRef="#ctx0" brushRef="#br0" timeOffset="9310">10319 1073 7569,'0'8'-311,"0"-1"0,-2-5 526,-2 3 28,2-4-109,-11 6 1,5-7-80,-7 0 1,5 0-45,0 0 0,1 5 98,-6-1-56,0 1 1,0-3-80,1 3 0,-1-3-1,0 2 0,2 0 41,4 1 0,-5-4 0,5 4-146,-4-3 147,-2-2 0,5 0-188,0 0 187,7 0-23,-10 0 0,10-5 0,-5-2 6,1-1-3,2-2 0,5-4 7,0-1 0,0 0-7,0 1 1,0-1 0,0 0 20,0 0-20,0-6 3,0 5 0,5-7-1,0 3 1,0 4 1,-5-12 1,0 7-2,0-3 1,5-3 0,0 6-45,-2-2 0,3-1-8,-1-5 0,5-1 46,-5 1 0,6 1 0,-2 2-62,-1 1 0,5 1-49,-3-6 93,-4 8 4,7-6 0,-10 7 12,7-4 1,-5 4 0,3 6-34,-1 0 0,3 1 81,-5-1 1,1 0 0,-1 1 1,-2 4-60,7 0 0,-7 5 122,2-5 45,3 7-119,-6-3 30,11 6 0,-10 0-61,7 0 0,-5 0 34,5 0 0,-5 0-41,5 0 0,-6 0 0,6 0 125,2 0-103,1 0 0,6 0 1,1 0 24,-2 0-26,-2 0-118,-1 0 1,0 0 32,-1 0 0,-4 1 0,0 2-579,1 2 138,-4 0 515,6 2 0,-11 1 0,4 7 0</inkml:trace>
  <inkml:trace contextRef="#ctx0" brushRef="#br0" timeOffset="9931">10789 603 7569,'0'10'-86,"0"0"0,-1-6-12,-4 6 173,3-7 83,-11 4-330,5 0 134,-7-6 1,7-1 70,3-10 1,4-3-89,1-1 0,0-1-51,0 0 1,0 1 83,0-1 0,1 0-113,4 0 149,3 1-54,1-1 0,4 2 1,-4 3 1,0 2 27,0 3 0,1 3 6,5-2 0,-2 4 37,-3 4 0,3 0 9,-3 6 0,-2-1 168,2 6-211,-7 6 13,3-4-2,-6 4 0,0-2 82,0 1 0,-6 5 1,-4-4-37,-3 2 1,-2-4-10,1 6 1,-1-7-34,0 1 1,0 2 0,1-1-9,-1-2 0,0-2 0,1-1 40,-1 0 0,7-5-2,3-1-5,3-5 29,-4 9 9,4-12-33,-4 12-67,12-11 0,2 5 26,7-7 1,0 0 0,-1 0-41,1 0-99,0 0 1,-1 0-113,1 0 0,-5 0-93,0 0 194,-7 0 0,5 0 148,-3 0 0,3 0 0,7 0 0</inkml:trace>
  <inkml:trace contextRef="#ctx0" brushRef="#br0" timeOffset="11345">10907 1147 7569,'15'0'-286,"-1"0"291,1 0 112,0 0 0,0 0-69,-1 0 1,3 0 93,2 0 1,-2 1-80,2 4 1,-1-3 107,2 3-26,-4-4-29,12-1-29,-12 0 0,5 0-129,-6 0 0,0 0 9,-1 0-127,-5 0 211,4 0 49,-5 0-195,0 0-130,-1-6 125,-7 4-207,0-4 280,-7-1 0,5 4-1,-3-7 1,-1 5 40,1-5 1,0 1-32,5-6 0,5 0 30,0 1 1,6-3 0,-1-2 3,3-6 1,4-3-27,2-1 4,-3-7 0,6 3 14,-8-6 0,1 0 0,1-7 71,4-3 0,-7 5-74,7 0 1,-12 2 7,7 7 0,-4-6 1,-3 12-42,-3 0 0,2 1 47,-2 8-95,-1 1 0,-4 9 81,0 0 0,-6 7-26,-4-2 50,-3 3 1,-2 2-13,1 0 0,4 5 0,0 2 46,-1 1 0,-2-3-50,-2 5-6,0-7 9,0 3 0,1-6-141,-1 0 0,0 5-218,1 0 0,-1 0 54,0-5 289,1 0 0,-1 0 0,0 0 0</inkml:trace>
  <inkml:trace contextRef="#ctx0" brushRef="#br0" timeOffset="16216">12054 1073 7218,'8'-14'86,"5"5"0,-10-4 70,7 4-100,0-5 1,-1-2-31,1-3 1,0 1-1,5-7 0,1 5-73,4-4 0,-4-1 92,4-4 0,-4 5 0,0 1-61,4 1-61,-4 3 15,5 4 1,-6 7 82,0 3 1,0-1-25,-1 1 0,1 1 1,0 9 0,-7 4 6,-3 5 0,-4 3 0,-1 2-79,0 6 1,0 2 35,0 3 1,-1-2 7,-4-4 0,-2 2 0,-3-5-4,6 2 0,-3-5 21,2 2 0,-1-5 0,2-4-45,-1-1 3,1-7 12,4 4 24,0-7 1,4-7 0,3-1 23,1 0 0,2-10-19,5 3 0,-1-3 1,3 2 31,2-4-32,-2 4 21,4-5 0,-6 1-15,-1 0 1,1 1 0,0 6 12,-1 3 0,1-2 138,0 8-145,-1-1 16,-5 5 1,2 3 17,-6 7-25,0 0 0,-5 11-2,0-7 0,0 3-1,0 2 0,-5-2-2,0 2 1,-5-2 20,5-3-55,0-5 47,5 4-24,0-12-4,0 6 20,7-7-46,1 0 0,2-7 37,0-3 1,0 1-47,4-6 45,-6 4 0,5-11-8,-3 8 1,3-1 0,2 0 21,0 0-3,-7 7 1,0 3-10,-3 10 1,-3-1 8,2 5-8,-2 1 28,-2 11-27,0-4 1,0 4-1,0-6 53,0-1 1,2-1 7,3-3 0,-2 2-25,7-7 0,-5 4-13,4-4 127,-5 0-128,9-5 1,-7 2 7,4 3 0,3-4-29,-3 4-3,-4-3 0,8-2 1,-11 0-3,7 0 3,-7 0-75,3 0 72,1 6 0,-5-2 1,2 5 84,5-5 1,-6 7-69,7-6 1,0 2 0,4-4 29,1 2 0,0 0-39,-1-5 0,3 0 11,2 0 1,-2 0-1,4 0 27,0 0 1,-3-2 4,7-3 1,-8 4-26,3-4 0,1-2 0,-1 1-7,-2-3 1,-2 4 13,-1-4 0,-5 4 18,-1-5-14,1 0 7,-2-5 0,4 6-3,-7-1-19,0 0 1,-5 0-7,0 0 0,0 6-1,0-6 1,-2 7 0,-3-2-44,-3 3 1,-8 2 44,-4 0 1,2 0-1,-6 0-173,6 7 0,-8-4-41,6 7-345,-6-7 384,9 10 1,-9-5 0,5 7-459,-2-1 620,12-5 0,-15 10 0,9-2 0</inkml:trace>
  <inkml:trace contextRef="#ctx0" brushRef="#br0" timeOffset="16729">13568 985 7569,'6'-8'-382,"-4"0"319,3 3-34,-4 3 1,-1-6-23,0 3 1,-6 4 108,-4-4 20,-3 3 1,-2 2 1,0 0 1,1 2 5,-1 3 1,0-2 0,1 7 31,-1 1 0,2 2-45,3 2 0,-3-1-44,3 1 1,2 0 67,-2 0-16,7-1 0,-4 1-32,7 0 1,0-1 53,0 1-27,7 0 0,1-7 6,7-3-10,6-4 1,0-1 0,5 0 8,-1 0 74,-1-6-80,6-2 0,-1-9-5,1-2 1,-6 3 0,-1-6 28,-2 1-47,-8 5-5,0-12 0,-6 10-85,3-7 1,-4 8 0,-6-3 63,0 4 1,-8 1-349,-7 0 390,1 7 0,-14 1 0,5 7 0</inkml:trace>
  <inkml:trace contextRef="#ctx0" brushRef="#br0" timeOffset="17045">13979 133 6266,'0'14'-531,"0"1"682,0 0 1,-5 4-3,0 1 0,-6 6 0,3-3-34,0 0 159,-5 4-189,11 3 1,-11 1 0,3 5 5,-3 0 0,-2 1-53,1 7 0,-1 2-54,0 3 1,0-1 0,1 4-43,-1-2 0,2-1 57,3-5 0,-1-1-147,6-4 0,-5-3 1,5-8-173,2-4 1,1-2 319,2-8 0,0 1 0,0 0 0</inkml:trace>
  <inkml:trace contextRef="#ctx0" brushRef="#br0" timeOffset="17805">14111 1059 6592,'2'-13'156,"3"3"0,-3-3-132,3 3 25,-4 3 1,-1-6-48,0 3 1,2-8 9,3-1 0,-4-6 0,4 4-115,-3-2 0,-2 4 43,0-6 1,0 7 0,0-1-410,0 2 168,6 3 301,-4 5 0,5-4 0,-7 5 0</inkml:trace>
  <inkml:trace contextRef="#ctx0" brushRef="#br0" timeOffset="18194">14479 735 7569,'-10'10'-531,"0"0"431,1-7 0,-6 10 0,0-3-55,0 3 1,1-3-8,-1 0 173,0-1 1,1 1 5,-1 0 0,5 0 7,0 4 1,2 1-1,-3 0-15,1 0 6,7-1 0,-4 1-22,7 0 1,2-1-11,3 1 24,-4-7 1,17-1 45,-3-7 0,9 0 2,1 0 1,3 0 29,1 0 1,-4-2-70,-1-3 0,-6-3 1,2-7-19,-4 1 1,-1-6-36,-1 0 1,-5-4 58,-5 4 0,0-1 0,-1 3-62,2-1 0,-2-1-73,-8 5 0,2 2 1,-7 3-27,-1 6 0,-2 2 139,-2 2 0,-6 0 0,-2 0 0</inkml:trace>
  <inkml:trace contextRef="#ctx0" brushRef="#br0" timeOffset="18595">14758 735 7569,'0'8'-374,"0"-1"245,-6-7 1,-1 2-1,-4 1 128,1 2 1,0 1-76,-5-1 0,1-2 51,-1 7-115,0 0 160,1-2-12,5 5 1,-2-5-1,4 7 0,-1 0 0,5 4-8,-2 1 1,4 0-14,1-6 19,0 1-29,0-7 23,0 5 0,1-6-3,4 3 12,3 3 1,9-12-1,1 4-5,1-3 1,2-7 114,-1 0-113,3-6 57,0 9 1,0-11-54,-4 3 1,-4-3 0,1-2 41,-4 1 1,-4-1-27,2 0 0,-4-4 0,-6-1 23,0 2 1,0 2-96,0 1 0,-6 0-24,-4 1 1,-5 5 0,-3 5-109,-2 2 1,1 2 4,4 0 1,1 2 0,-1 2 172,0 6 0,0 10 0,1 3 0</inkml:trace>
  <inkml:trace contextRef="#ctx0" brushRef="#br0" timeOffset="18997">15023 794 7569,'14'-7'-487,"-4"6"509,0-4 1,-5-2 0,3 1-105,-1-2 0,2 3-62,-4-5 85,0 7 190,-5-10-192,0 11 109,-6-4 1,-2 6-46,-7 0 1,-1 0 62,-4 0 1,2 4-96,-7 1 0,3 7 1,-3-2 35,6 3-50,-4 1 45,6 1 1,-4 0-19,6-1 1,6 3 0,-1 1-1,-2 1 1,6 1-3,1-5 0,3-1 0,2 1-50,0 0 65,0-1 1,7 1 1,1-7-2,7-3 0,6-2 0,2 1 1,0 1 1,6-1-9,0-4 0,1-4 56,4-1 1,-3-7-49,-1 2 67,-8-3 0,5-3-56,-8-4 0,-4 4 80,-5-3 0,-7-3-74,2 3 1,-4-1 0,-1 5 14,0 1 1,-6 4-95,-4 0 0,-3 7 1,-3-2-243,-4 3 0,-3 2 48,-6 0 258,6 0 0,-5 13 0,5 4 0</inkml:trace>
  <inkml:trace contextRef="#ctx0" brushRef="#br0" timeOffset="19843">15317 1059 7569,'0'-9'-745,"6"3"349,-4-1 321,4 6 0,-1-7 186,0 3 0,2-4-93,-2-5 0,-2-1 115,7 0 0,-5-4 2,4-1 1,0-6-82,0 2 1,4-6 25,-3-4-29,3 3 1,-3-5-116,0 7 119,-7-1-13,4 7 0,-7-5 1,0 6-207,0-1 0,-7 2 40,-3 6 1,-3 2-103,-1 3 1,-1-1-207,0 6 432,-6 0 0,5 11 0,-6 2 0</inkml:trace>
  <inkml:trace contextRef="#ctx0" brushRef="#br0" timeOffset="20102">15552 823 7569,'-15'-8'-1012,"1"2"854,-8 6 0,-1 0 260,-6 0 1,5 0 0,-1 0-121,-1 0 0,0 0 12,1 0 1,-2 0-199,2 0 0,-1 5 204,1-1 0,-2 8 0,4-4 0</inkml:trace>
  <inkml:trace contextRef="#ctx0" brushRef="#br0" timeOffset="21009">14479 1088 7300,'8'0'108,"-1"0"-259,-7 0 1,6 0 0,2 0-1</inkml:trace>
  <inkml:trace contextRef="#ctx0" brushRef="#br0" timeOffset="23403">11524 1411 7569,'23'-6'57,"-1"4"0,-8-3-184,1-3 0,0 5-234,-1-7 0,1-1 653,0-9 1,4-4-102,1-11 1,4-4-114,-4-10 1,4-11-52,-4-14 1,5-12-365,-6-12 0,-11 44 0,-3 0 239,-2-2 0,-1-1 0,-1-2 0,0-1-262,-1-3 1,0-2 146,-3-1 1,-1-1 0,1-4 0,-2 1 0,-2 1 0,-1-1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4:50.1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1 508 7985,'8'0'-394,"5"-2"729,-3-3 1,3-3-23,1-6 1,1-3 155,0-2-382,-1 2 0,1-10 40,0 2 0,0-3-6,-1-1 0,1 1-92,0 4 1,-6-2 109,1 6 0,-2 0-217,2 6 0,-3-1-69,-7 0 1,5 5-152,0 1-62,-1 5 296,-4-2 0,0 7-34,0 4 0,-4 4 57,-1 5 0,0 6 68,5-1 1,-5 3-34,0-3 1,0-1 9,5 7 0,2-6 7,3 6 0,-2-7 11,7 1 0,4-2 13,6-3 1,6-4-34,-1 0 1,1-7 49,-2 2 1,4-3-44,-4-2 0,4-7 96,2-3 1,-6-4-51,1-6 1,-1-3 70,6-6 1,-1 0-44,0-1 1,-4 1 27,-1-1 0,-1 1 50,2 0 1,-6 1-89,-9 3 0,1-1-521,-6 7 260,0-1-1024,-5 5 661,0 7 551,-6 8 0,-2 8 0,-7 7 0</inkml:trace>
  <inkml:trace contextRef="#ctx0" brushRef="#br0" timeOffset="614">1059 288 7569,'8'0'-85,"-1"0"161,-7 6 1,0-3-44,0 7 1,-2-5 11,-3 5 1,2-2-107,-7 2 102,0 3 1,0-5-81,1 7 0,0-1 136,0 1-121,-4 0 0,11 0 102,-3-1-28,3 1-32,2 0 1,9-2-17,5-4 1,3-2 48,7-7 1,1 0-1,4 0 1,2-7 24,3-2 1,-3-1-44,4-5 1,-4 4 29,-2-9-24,-6 4-5,-2-5 0,-6 4 26,0-2-19,-1 2 1,-4 4-132,0 3 155,-7 4-99,4 6-46,-14 13 1,1-3 84,-4 9 1,-3-2-48,3-3 0,3 6 33,2 0 0,-1-1 5,1-4 0,0 0-5,5-1 1,0 1-36,0 0 0,2-5 29,3-1 194,3-5-182,7 9-1,-1-12 39,1 6 1,-4-7-25,4 0-9,-3 0 89,9 0-83,-7 0 10,1 0-8,0 0 58,0-7 1,-1 4-31,1-7-19,0 7 39,-1-4 1,6 3-19,0-1 1,1-5-5,-2 5 1,-1-5-6,7 5 1,-7-5 1,1 6 0,-2-8-36,-3 2 0,1 2 74,0-2-162,0 1 112,-1-6 1,-1 5-99,-3 0 0,-2 7-254,-3-2 9,-3 3 0,6 2 322,-3 0 0,-4 7 0,6 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4:52.1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1 750 7569,'8'0'174,"5"-6"0,-10 4-94,7-3-1,0-1 138,4 1 1,1-7-35,0 2 1,-1-1-119,1 1 1,0-3 63,0 3 0,1-8-150,3-1 0,-2-3 85,2 3 0,-2 1-73,-3-7 1,6 6 11,0-6 0,-1 7 64,-4-1 0,-5 2-67,0 3 0,-2-1 67,2 0 1,3 1-124,-4-1 0,0 0 55,0 1 1,-4 4-54,5 0 0,-5 2 10,5-2 0,-5-3 22,4 3 1,-4-3 9,5-2 0,-5 6-4,5-1 1,-7 5 19,2-5-4,3 7 4,-6-10 0,6 11-1,-3-3 138,-3 4-86,4 1 0,-8 6-66,-2 4 0,2-2 29,-3 2 0,-2 0-37,3 4 1,-6 1 31,5 0 0,0-1-37,5 1 0,0 0 28,0 0 0,0-6-12,0 1 0,2-5-5,2 5 1,5-7-1,5 2 1,3-3 7,2-2 0,1-5 1,9 0 1,-1-8 79,11-2 0,-6 0-75,1-4 1,2 1 96,-2-2 0,2 4-84,-1-4 0,-4 2 110,3-1 0,-8 4-98,-1 0 1,-7 1 6,1 4 1,-2 2-92,-3-2 143,-6 7-83,-1-4 1,-7 14 27,0 2 0,-5 6-95,0 5 1,-6 3 72,1 6 0,-5 0-25,-4 1 1,4-1 13,0 1 0,-3 4 0,8 0 1,-6 0-109,6-4 1,-3-1 102,-1 1 1,0-1-422,5 0 1,-3-4 165,7-1 1,0-6-1041,5 2 1303,0-4 0,7-1 0,1 0 0</inkml:trace>
  <inkml:trace contextRef="#ctx0" brushRef="#br0" timeOffset="374">1382 559 7532,'8'0'-971,"-1"0"1743,-20 0 1,3 2-252,-9 3-442,2-4 0,1 6-92,-4-7 0,4 5 64,-4 0 1,4 4-96,1-4 0,1 7 86,-1-3 0,0 5-98,0 0 1,6-4 57,-1 0 0,7 0-41,-2 4 0,3-4 23,2 0 0,2-5-4,3 5 0,4-7 28,11 2 0,0-4-5,9-1 0,-1 0 55,11 0 0,-1-1-48,1-4 1,2 2 109,-7-7 1,-1 0-61,-9-5 0,2-4-9,-6-1 1,-2 1 23,-8 4 1,1 0 8,-6 0 1,0 1-201,-5-1 0,-7 7 100,-3 3 1,-9 3-372,-6 2 1,-2 7 154,-3 3 1,-4 3 231,0 1 0,-7 1 0,3 0 0</inkml:trace>
  <inkml:trace contextRef="#ctx0" brushRef="#br0" timeOffset="607">1735 486 7569,'10'0'180,"0"0"-20,-7 0 1,5 0 154,-3 0 1,-3 0-162,4 6 0,-12 2-129,-4 7 1,2 0-26,-2-1 35,0 1 1,-3 1-109,3 4 0,-3-4 87,3 4 1,2-2-72,-2 1 1,7-2 0,-2 2 1,4-2-945,1-3 541,0 1 459,0 0 0,13 0 0,3-1 0</inkml:trace>
  <inkml:trace contextRef="#ctx0" brushRef="#br0" timeOffset="856">2279 559 7569,'8'0'-463,"0"0"484,-3 0 114,-3 0 10,4 7 1,-6-4 201,0 7 0,0-5-3,0 4-112,0-5-217,-6 9 1,-2-5 110,-7 7 0,5-1-155,0 1 1,1 0 84,-6-1 1,-5 6-204,1 0 0,-1-1 89,5-4 1,1 0-404,-1-1 1,0 1 121,1 0 0,-1-7 339,0-3 0,7 9 0,1 3 0</inkml:trace>
  <inkml:trace contextRef="#ctx0" brushRef="#br0" timeOffset="1064">2352 912 7569,'0'8'-116,"-4"-3"1358,-1-10-774,-7-3 0,4-7 63,-7 0 1,1-6-168,-1-3 0,-5 1-153,1-2 1,-7-4-29,1-5 1,2-1-425,-1 6 0,-1 0 217,-4-1 1,4 1 23,1-1 0,-1 1 0,-4 0 0</inkml:trace>
  <inkml:trace contextRef="#ctx0" brushRef="#br0" timeOffset="1691">2999 927 7569,'-10'-2'218,"1"-3"1,0 2 32,0-7 1,-3 5-12,7-5 1,-5-1 103,6-9 0,-6 2-99,5-6 0,0-1-7,5-4 0,2-2-43,3-4 0,4-7-62,11-7 1,3-11 49,6 1 1,1-2-271,-1 7 0,0-1 46,1 6-911,6 0 669,-5 5 1,11 1-1426,-3 4 1633,4 3 1,7 7 0,3-1 0</inkml:trace>
  <inkml:trace contextRef="#ctx0" brushRef="#br0" timeOffset="2375">3661 809 7569,'14'0'-181,"1"-7"0,5-1 84,-1-6 1,9-3 631,1-2 1,1-4 86,4-7-292,4-6-118,-7 5 0,11-13-29,-3 0 1,-3-2 16,-1-7-797,-11 12 495,4-15 1,-12 22 146,4-10 105,-10 9-366,3 0 0,-12 12 99,4 3-291,-3 4 161,-2 1 199,-7 7 0,-1 3 278,-7 10 1,4 5-422,-4 9 273,4-2-138,-10 10 0,1-4 77,0 7-59,-6-1 1,8 2 94,-6 3 0,4 4-49,-4 6 1,4 0 63,-4 0 0,6 0-81,-2 0 1,4-4-53,1-1 0,2-7 56,3 3 1,-1-9-206,6-2 211,0-6-136,5 4 0,0-13 62,0 1 0,2-7-121,2 2 99,-2-3 0,16-4 68,-3-3 1,9-3 3,1-6-35,3-1 0,-4 0 143,1 1 0,-1-6-50,5 0 1,-6 1-32,-3 4 0,-4 2 57,-1 3 0,0-1-52,-1 6 217,1 0-208,0 5 1,-5 0 32,-1 0 1,-5 6-30,0 4 0,0 3 46,1 2 0,-4 1-40,4 4 0,-2-4-24,2 4 0,-3-4-7,3-1 45,3 0-8,0-1-422,0 1 0,4-5 388,-7 0 0,6-1 0,-3 6 0</inkml:trace>
  <inkml:trace contextRef="#ctx0" brushRef="#br0" timeOffset="3985">4690 1015 7569,'-9'0'-149,"-4"0"1,5-5 267,-7 0 0,6-7 762,-1 3-553,7-4-289,-10-9 1,11 1 132,-3-3 0,5-4-193,5 3 0,3-9 50,7-5 0,4 1-65,1-1 1,6 2 23,-1-3 120,-4-2-666,7 11 1,-12-3 557,4 9 0,2-3 0,1 5 0</inkml:trace>
  <inkml:trace contextRef="#ctx0" brushRef="#br0" timeOffset="5228">5233 721 7569,'30'0'0,"-6"-5"-204,1 0 1,-7-7 223,3-2 1,0-4 443,4-7 0,-2-1-129,1-8 0,1 0-209,4-10 1,0 3-12,1-8 1,-1 3-90,1 2 0,-3 1 88,-2 4 1,-4-2-109,-6 7 0,-7 1-229,-3 9 1,-3 3 142,-2 6 0,-2 7-179,-3 3 1,-3 3 91,-7 2 0,-4 8 75,-1 7 1,-5 1 15,6 9 0,-6 6 36,6 8 1,-6 4-8,6 1 1,-3-3 94,3 3 0,2-2-26,-2 12 0,3-7-34,1 2 0,-5-5 57,1-4 0,-1 1-53,5-7 1,2-2-200,3-7 10,-3-4-77,12-6 202,-6 0-44,7-7 1,12-3 56,2-10 1,6-3 121,0-7 3,2-6-112,1 4 0,5-9 108,-3 7 0,-3-6-56,3 6 1,-2-1 260,1 5-108,4 1-59,-5-1 0,1 7 147,1 3 27,-7 3-193,3 2 1,-11 0 159,0 0-252,-7 0 0,8 2 135,-6 3-100,0-4 0,-5 7-61,0-3 0,-1-1 81,-4 5-44,3-5 1,-11 7-18,3-6 0,2 5-36,-2-5 40,0 0 0,-4 0-3,-1-1 1,0 6-230,1-5 198,-1 0 0,2-3-238,3 3 211,-3-4 1,10 7-43,-7-3 91,7-3 0,-4 6-11,7-3 0,0-2 2,0 7 0,2-5 100,3 5 0,3-2 53,7 2 0,-1 3-71,1-3 1,5 1 109,-1-1 0,7 1-80,-1-6 1,1 5 113,-2-5 0,3 0-80,-8-5 0,2 0-21,-1 0 0,-4 0-39,4 0 1,-2-7-7,1-3 1,-1 1-82,7-6 101,-7 3-21,3-9 1,-5 7-15,4-1 0,-4-2 22,4-2 1,-5 3 173,-6-4-174,5-3-18,-6 7 1,0-5-52,-3 6 70,-4 7-310,-1-5 127,0 4 169,-6 1-109,-2 2 1,-7 6 21,0 0 68,1 0-145,-8 0 1,6 5 17,-4 0 0,4 6-13,1-1 84,1 3-17,-1 2 0,0 4 19,1 1 0,4-1 42,0-4 0,7 0-46,-2-1 0,3 1 145,2 0-132,0-7 5,7 5 0,3-6 47,9 2-51,4 4 13,0-11 0,5 6 121,-4-3 0,-1-3-52,1 3 1,-4-4 306,5-1-326,-7-6-40,3 4 0,-7-11 39,1 3 1,5 2-75,-1-2 78,1 1-12,-5-6 0,1 0-142,4 0 143,-4 1-7,5 6 0,-11-4-102,0 7 79,-7-6-224,10 9 222,-11-4-30,4 6-190,-6 0 105,0 6 0,-5 2 80,0 7 1,-4 0-24,4-1 21,0 1 1,5-5 16,0 0 181,0 0-189,0 4 1,6-6 43,4-3 1,5-1 8,4 0 0,4-2 231,7 3-222,-1-3 44,1-9 1,1 1-49,3-4 0,-3-3-4,3 3 1,-9-2 12,-6 3 0,3-4-8,-3 3 0,-1-3-4,-8-2 0,1 5 9,-6 0-9,0 7 4,2-3 26,-6 6-47,6 0 0,-9 6 17,-3 4 0,-3 3-102,-7 2 0,-4 6 59,-1 3 0,-11 9-180,2 1 202,-4 7-53,-3-3 1,4 6-79,-8 0 0,8 0 93,-3 0 6,11-6-12,-4 4 1,12-12-199,-4-1 195,4 0 1,1-12 1,7 9-664,3-7 341,-3 1 362,6-5 0,2-1 0,8 1 0</inkml:trace>
  <inkml:trace contextRef="#ctx0" brushRef="#br0" timeOffset="5646">6850 971 7569,'22'-15'0,"-6"0"0,5-1-268,-6-4 145,6-3 68,-5-6 0,12-5 285,-3-1 1,-4-7-1,-2-2-155,4 0-127,-13-7 0,8 4-195,-13 3 136,0-4-9,-12 24 120,-1-10 0,-13 11 0,-2-7 0</inkml:trace>
  <inkml:trace contextRef="#ctx0" brushRef="#br0" timeOffset="6004">7277 1162 7569,'9'-15'-80,"1"0"1,0-6-97,5-3 0,1-11 466,4-4 1,-4-3 4,4-2 0,-2-7-175,1-3 31,-3-10-178,6 4 0,-8-17 64,1 4 0,-7-6 88,-3 1 11,-3 16-1367,-9-8 1231,-7 24 0,-9-5 0,-7 7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4:59.0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470 1 7375,'-14'0'428,"-1"0"1,0 0-91,1 0 0,-3 0-295,-2 0 0,-3 0 83,-2 0 1,-9 0-304,4 0 1,-4 0-370,4 0 0,-5 0 305,-1 0 0,1 0 241,5 0 0,-7 6 0,-2 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4:59.2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 7569,'-8'0'261,"-5"4"-55,3 1 1,-5 0-42,-5-5 1,4 2 17,-3 3 1,-3-4-385,3 4 1,-6-3 131,6-2 69,-1 0 0,5 6 0,1 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4:59.6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16 383 7569,'-8'-10'367,"3"0"1,3 0-202,2-5 0,0 1-113,0-1 0,2-6 76,3-4 0,-2 2-372,7-1 163,-1-7-29,6 0 221,0-5-666,-1 13 1,0-3 553,-5 6 0,4-6 0,-4 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0.0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89 133 7569,'10'13'0,"-1"-3"330,-5 3 1,2-5-248,-6 0 1,0 1 205,0-5 0,-1 0-274,-4 6 0,-4-7 44,-5 2-134,-1 3 1,0-6 53,1 2 0,1-4-161,3-4 0,-2 0 81,7-6 0,1-4-13,4-6 1,0-1 3,0 1-38,6 4-2,2-12 1,4 12 68,2-4 0,-2 4 24,7 1 62,4 7 1,-6-3 170,2 6-146,4 0 1,-7 6 177,4 4 0,-4 4-60,-1 5 0,-2 6-28,-3-1 1,-4 8-51,-6-3 0,-6 4-31,-4 1 0,-5 6-100,-4-1 0,2 0 80,-2-4 0,-2-6-147,1 1-55,0-8 191,6 11 1,1-11-64,3 2 1,2-7 16,3-3 63,3 1 1,-3 3-27,10-3 0,3 2-12,7-8 0,1 1-205,4-5 1,3 0 73,6 0 0,1 0 144,-1 0 0,7 0 0,2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0.3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0 662 7569,'8'0'0,"-1"0"0,-2-2 170,0-3 0,6 2 53,-1-7 0,0 1-60,5-6 0,-4-1-23,9-4 0,-2-3 43,1-6 1,2-7-96,4-3 1,1-1-183,-6-4 1,4 3 112,-4-8 1,-2 4-54,-9 1 0,3 4-8,-7 1 1,0 11-429,-5-1 0,-7 9 204,-3 1 1,-9 9 265,-6 5 0,-3 4 0,-1 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0.5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16 7569,'14'0'0,"-5"6"0,-3-4 401,-6 4-225,0-6 0,-6 0 182,-4 0 0,-11 0-79,-9 0 1,-6-1-378,-8-4 1,-6 3-210,-4-3 1,1 4-694,-1 1 1000,7-7 0,-3 5 0,5-4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1.2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485 0 7412,'-14'0'153,"-1"0"104,0 0 0,-1 0-113,-4 0 366,-2 0-299,-14 0 1,5 0-1,-4 0-99,4 0 0,2 0 1,-1 0 1,1 0-369,0 0 1,4 0-99,1 0 0,6 5-303,-2 0 0,9 0 656,1-5 0,0 0 0,-5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0:12.0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 7569,'-2'23'-81,"-3"-4"0,4 3 192,-4-3 1,-2 2 44,2-1 0,-6 3-1,1 6 0,-1 1 11,1-1 1,-3 7-274,3 3 77,-10 4 1,4-4 27,-4 0 1,-1-1-107,2 1 0,-1-3-188,5-7 0,1 1 185,-1-1 0,2-6-660,3-4 771,-3 4 0,5-6 0,-7 4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1.4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15 412 8523,'-8'-7'1063,"3"-3"-942,3-9 0,2 1-16,0-7 0,0 6 44,0-6 1,0-4-426,0-6 1,0-1 250,0 2 1,0 2 24,0-8 0,7 1 0,1-5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2.2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307 104 7731,'0'8'596,"0"5"0,-1-6-396,-4 2 1,1 3-41,-5-7 1,4 6 0,-5-3 99,-1 0-76,4-1-109,-6-7 1,5 2-104,-7 2 0,0-2 60,1 3 0,4-5-109,0-5 0,7-3-32,-2-7 1,3 1-64,2-1 1,2-5 5,3 1 0,5-3 55,9 3 0,-2 2 68,2-2 1,-3 7 43,-1 3 1,5 5 18,-1-1 0,1 4-80,-5 1 292,-1 0-149,1 0 1,-5 8-15,0 7 1,-7 1 48,2 9 1,-5 1-97,-5 8 1,-8-1-38,-7 6 1,-6-5-46,2 5 0,-1-6 123,-4 1-226,9-3 181,-14-8-10,4 5 0,-1-7 0,-1 5-116,6-1 0,-1-7 66,8 1 1,4-7 27,5-2 0,7-5 35,-2 4 0,5-5-43,5 0 0,5-2-19,9-2 1,9-2 13,7-2-183,12 2 1,-14-9 66,6 6 1,-3-7-142,-7 2 1,2 4-117,-11 1 400,6-3 0,-3 6 0,6-4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2.5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1 706 7569,'8'0'-411,"-2"0"619,1 0 0,-1-1 356,4-4 1,3-3-250,-3-7 0,5-5-101,4 1 1,-2-8-93,2 3 0,4-4 61,2-1 1,-3-5-169,3-1 0,-5-6 0,2 1-142,0-8 0,2 2 100,-4-3 1,-6 5-148,-4 5 0,-7 3-441,2 7 1,-3 1 100,-2 4 389,-7 2 1,-2 14-954,-11 3 1078,-3 4 0,0 7 0,2 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2.7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45 7569,'8'6'461,"-2"-4"0,-7 4-180,-4-6 0,-3 0 1,-9 0-242,-2 0 0,1-5-300,-7 0 0,6-4 221,-6 4 1,6 0-1,-4 3-584,1-3 0,-4 4 623,2-4 0,3-3 0,-1-1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3.0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7569,'0'8'-565,"0"-1"565,0-1 0,6-4 0,3 5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3.3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0 353 7799,'0'-14'1115,"0"-1"-978,0 0 1,5-1-210,0-4 83,6-3 0,-7-6 129,5 0-256,1-1 0,0 1-185,0-1 1,-2 3 300,2 2 0,3-3 0,-5 5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3.8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60 7569,'14'6'183,"-6"2"0,-1 7 364,-7 0-245,0 0 0,-5-1-298,0 1 0,-6-2 77,1-3 0,-3 1-130,-2-6 1,0 5-1,1-5-113,-1-2 1,0-1 108,1-2 1,4 0-73,0 0 0,7-7 23,-2-3 1,3-8-5,2-1 0,0-2-26,0 1 0,7 4 84,3-4 1,3-1-1,1 3 16,1 5 0,1 0 12,4 8 0,-4 0 99,4 5 0,3 0-2,1 0 1,-1 2 0,0 2-62,-2 6 0,-1 3 67,-5 2 1,-7 6-70,-3 4 1,-4-1 16,-1 6-1,-13-4 1,-2 10-67,-9-7 0,-7 1 30,6-1 1,-6-1-50,7-4 1,-2 2 0,1-4 41,6 0 1,2-4 54,3 2 0,5-4 2,5-1 0,-3-5 59,2 0 0,2-2-93,8 2-1,9 3 1,6-12 12,9 4 1,-1-2-36,11 2 1,-1-3-54,1 3 1,2-3 0,-7-2-380,-1 0 1,-2 0 444,-2 0 0,1 0 0,-1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4.0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0 736 7569,'15'0'0,"-5"0"39,0 0 1,-2-2 0,3-1 178,-1-2 1,0-6 41,4 1 1,1-3-158,0-2 1,4-1 36,1-4 0,5-3 0,-4-6-70,2 0 0,-4-3-136,6-2 1,-7 2 98,1-8 1,-4-4-89,-5-5 0,-4 0 51,-6 5 0,0 2 0,-1 2-461,-4 6 1,-5 3-289,-10 2 1,-1 8 752,-3 6 0,-11 0 0,4 7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4.2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89 7619,'8'0'371,"-2"2"-31,-6 2 1,-1-2-102,-4 3 0,-8-8-61,-7-2 0,-6-5-230,1 5 1,-4-6 113,-5 1 0,-4-2 0,-6 1-641,0 1 0,0 5 579,0-4 0,0 5 0,0-2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5.2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8756,'-15'0'444,"0"0"-150,1 0-110,-8 0-136,6 0 1,-7 0 165,4 0-55,2 0 0,-4 0 23,6 0 0,-4 0-270,-1 0 0,1 0 0,2 2-372,-2 3 1,2-4-616,-2 4 1,2-3 1074,3-2 0,-1 6 0,0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0:13.7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1 486 7981,'8'-15'408,"-3"0"0,-2 0-329,2 1 0,-2-3-15,7-2 0,-5-2-106,5-4 0,-2-1-231,2 6 173,3-6 1,-12 8-335,4-6 0,2 6 210,-2-2 1,0 4-46,-5 1 0,0 5-25,0 1 294,0 5 0,6-9 0,2 5 0</inkml:trace>
  <inkml:trace contextRef="#ctx0" brushRef="#br0" timeOffset="390">251 500 7569,'0'8'202,"6"-1"-74,-4-7 0,6-5 6,-3 0 1,-3-11-82,2 1 1,5-9-43,0-1 103,-2 4 0,6-12 48,-3 4 0,3-4-183,2 4 1,-1-6-164,1 1 0,-2 0 111,-3 4 0,3 3-456,-3 2 1,-2-1 528,2 6 0,-7-6 0,3 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5.5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0 471 7224,'0'-8'419,"0"-5"-236,0 3 1,0 2-22,0-2 1,0-1-108,0-9 1,0 2 132,0-6-42,0 6 1,0-10-232,0 4 1,0-6 75,0-4 0,5 3-269,0-3 0,0 3 0,-4 3-816,4 3 1094,-3-2 0,11 10 0,-5-4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6.0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1 780 7188,'6'-9'-103,"-4"1"130,3 3 0,-4 2 390,-1-7 1,5 0-92,0-4 1,2-6-266,-2 1 0,-2-8 1,7 3-66,1-4 0,2-8 81,2-3 1,0-5-146,-1-5 1,1-3-17,0-7 0,-2 5-330,-3 0 355,3 7 1,-12 3-198,4 9 0,-5 6-14,-5 4 105,-3 4 165,-7 13 0,-6 1 0,-2 7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6.2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30 7374,'7'0'420,"-7"0"0,-7 0-32,-8 0 1,-1 0-367,-4 0 1,-1 0 68,-3 0 0,-4 0 1,5 0-389,0 0 113,-5 0 147,12 0 0,-10-5-1118,6 0 1155,1 0 0,4-2 0,0-1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6.7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294 118 7515,'9'0'769,"-3"0"-733,-6 0 239,0 6-289,0-4 0,-1 6 0,-4-5 111,-5 2-203,-3 7 80,-2-11 0,0 11-36,1-7 0,-1 1 73,0-1 0,1-3-159,-1 3 1,0-5-57,0-5 69,7 3 0,2-13 69,6 1 1,0-1 15,0-5 0,1 3 0,4-1 29,5-2 1,3 0 7,2 6 1,0 4 87,-1 0 0,3 7-68,2-2 0,-2 3 193,2 2-113,-3 0 1,-1 2 61,0 3 1,-5-2-79,-1 7 1,-5 0-78,1 4 0,-5 8 0,-5 0-5,-5 1 1,-10 10 60,-4-4 1,-4 6-135,-1-1 1,-1-3 62,1 3 1,-1-3-78,1-1 88,6-1 15,-5 1-19,12-1 0,-5-5 0,6 1 1,7-7 36,3 1 1,3-2 0,2-2-17,0-1 0,9 1-9,5 0 1,4-6-47,12 1 1,-4-7 49,8 2 1,-1-3-230,1-2 0,-8 0 0,4 0 227,-3 0 0,1-7 0,2-1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7.2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59 7569,'15'0'43,"-7"0"369,-2 0-159,-6 0 0,-11 0-293,-4 0 32,-3 0 1,2 0-112,-4 0 0,4 0 112,-4 0 0,4 1-70,1 4 1,1-1-11,-1 5-38,0 1 1,6 3 39,-1-3 0,5 3 23,-5-3 0,7-2 0,-2 2 0,3 1 1,4 2 23,3 2 0,3-5 87,7 0 0,1-5-86,4 4 1,-2-5 146,6 1-46,1-4 0,4-2 93,0-4 1,1 1-107,-1-5 0,-1-1 0,-4-5 107,-4 0 1,-4 1 56,-1-1 1,-7 0-85,-3 1 0,-3-1-139,-2 0 1,-7 1 0,-4-1-139,-7 0 0,1 2 75,-2 3 0,-2-1-344,1 6 277,-6 0 0,10 5-65,-4 0 0,4 2-78,1 3 0,2-2 48,3 7 1,-1-1-10,6 6 163,0-7 1,5 5 24,0-3 0,1 3 105,4 2 1,4 0-1,7-1-154,3 1 1,-2 0 317,2-1 0,3 0 198,-3-5-239,1 4 0,-5-4-130,-1 5 1,1 1 112,0 0 0,-6-1-29,1 1 0,-7 1 43,2 4-92,-3-4 0,-2 6 50,0-8 1,-5 6-95,0-1 0,-6 8 0,1-3 26,-10-3 0,2 5-171,-6-6 0,-1 5-121,-4-6 0,0 6 0,-1-6-410,1-1 641,-1-1 0,8-3 0,0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8.0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6921,'15'-15'0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8.6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1 412 7682,'0'-10'393,"0"0"1,0 0-272,0-4-232,0-1 1,0-5 62,0 1 146,0-7-210,0 3 1,0-7-1,0 3-217,0 2 0,0-3 198,0 4 0,0 1-133,0-2 0,1 7 263,4-1 0,3-4 0,7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9.1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139 148 7569,'0'14'-261,"0"1"0,0 0 490,0-1-171,-7 1-88,-1-7 0,-7-3-16,1-10 0,6-3 45,3-7 0,3 1-30,2-1 1,0-1-1,0-2-49,0-2 0,7-1 28,2 1 1,4 4 18,2-4 1,-2 4-1,-1 3 38,-3 3 0,1 4-54,5 6 123,0 0 0,-2 6-94,-4 4 74,5 3 1,-13 7-53,4-1 1,-3 9 36,-2 1 0,-7 1-25,-3 4 0,-3 2-25,-1-2 22,-8 1 1,6-1-59,-4 0 1,-1 1 57,2-6 1,-1-5-38,5 1 1,1-7-10,-1 1 0,2-2 32,3-2-8,4-1 13,-1-6 0,7 4 16,0-7 1,8 5-1,10-6 173,2 0 0,1-3-184,-1-1 0,2 0 21,8 0 1,-6-5-1,-1 1-194,-2 0 1,-1 1 165,-5-2 0,6 3 0,2-4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9.4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1 677 7569,'0'-9'-523,"5"1"506,0 3 1,6-1 171,-1-4 0,3-5 110,2 1-142,-1-1 1,1-8 50,0 3 1,4-7-105,1-8 1,4-1-1,-4 2-57,-2-5 1,-2-3 68,-1-3 0,-7 6-242,-3 0 0,-3 6 89,-2-1 1,-3 3-558,-7 2 418,0 6 1,-18 2 209,4 6 0,-4 0 0,-2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09.6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0 7193,'15'0'178,"-7"0"246,-1 0-129,-20 0-208,3 0 0,-19 0-125,-1 0 1,-6 0 79,-8 0-493,-6 0 0,2 0 451,-6 0 0,7 0 0,-4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3:17.5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15 7262,'-17'2'-415,"-2"3"0,3-4 563,-4 4 1,2 2-95,-2-2 1,-3 5 4,-6-6 1,0 8-112,-1-2 24,1 3 0,4 1 52,1 1 0,6 0-7,-2 0 1,4 4 16,1 1 0,7 4 0,3-4 0,4 6-15,1-2 1,6-1-65,4 2 1,10-7-4,4 1 0,9 1 154,1-5 0,7 1-51,-2-11 0,8 0-13,2-5 1,12-7-19,-2-3 0,1-4 37,-6-6 1,-5-3-35,-10-6 1,-3 0 81,-7-1 0,-7 6-58,-8-1 1,-5 2 0,-9-1 1,-9-4-98,-5 4 0,-16-3 91,-14 3 1,-8 3-395,-12 6 0,-3 2 55,-6 3 4,-1 4 0,-6 6 0,-1 0 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10.7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456 588 7618,'-7'8'438,"6"-1"1,-12-7-233,3 0 1,-5 0-48,-4 0-92,-4 0 70,0 0 1,-10 0-184,4 0 1,-4 1-129,4 4 1,-1-3-132,1 3 1,0 1 22,-1-1 0,2 0 282,4-5 0,-4 7 0,5 1 0</inkml:trace>
  <inkml:trace contextRef="#ctx0" brushRef="#br0" timeOffset="200">397 368 7569,'-8'0'127,"-5"0"1,5 0 18,-7 0 0,-1 1 152,-4 4-115,4-3-209,-12 4 0,5-4 122,-6 3 1,4-4-145,1 4 1,4-3 8,-4-2 39,6 6 0,-3-4 0,6 5 0</inkml:trace>
  <inkml:trace contextRef="#ctx0" brushRef="#br0" timeOffset="611">853 676 8161,'0'-15'357,"0"1"0,0-6-140,0 1-52,0-8-235,0 11 1,0-10-54,0 6 0,0-4-2,0 4 0,-2-1-170,-3 1-83,4 4 0,-6-5 378,7 6 0,0 1 0,0-1 0</inkml:trace>
  <inkml:trace contextRef="#ctx0" brushRef="#br0" timeOffset="1117">1264 323 7569,'0'10'0,"0"0"0,0-5-52,0 5 1,0-5 145,0 4 1,-4-4 131,-1 5 0,-5-5-50,5 5 0,-6-7-179,1 2 1,2-3-50,-2-2-69,0 0 80,-5 0-122,1 0 0,5-7 107,5-3 0,-3-3-40,2-1-42,0-1 121,5-6 1,2 4-158,3-2 1,-2-3 63,7 3 0,0-2 31,4 1 0,1 9 6,0-4 0,-2 8 107,-3-2 1,4 5 183,1-1 1,0 5 11,4 5-41,-2 3 0,-4 12 90,-4 0-252,-2 6 52,-7-3 0,0 1-9,0 1 1,-8-1-74,-7 6 1,0-6 109,-4 1 1,2-8-177,3 3 0,-4 1 33,3-1 1,-3-2-78,8-8 1,-3 3 13,-1-3 94,5-4 3,3 7 1,4-11-20,-3 3 16,4 3-52,-6-7 1,14 6-65,3-7 110,3 0 1,8 0-287,3 0 1,-1 0 296,2 0 0,-1 0 0,6 0 0</inkml:trace>
  <inkml:trace contextRef="#ctx0" brushRef="#br0" timeOffset="1408">1852 617 7569,'9'-6'-48,"2"3"57,-6-7 1,6 0 243,-1-5 0,3-1-58,2-4 0,0-2-140,-1-8 0,6-1 97,0-3 0,-1-2-227,-4-3 1,3-2 75,-4 7 1,3-6-252,-12 6 0,5 0-65,-6 4 0,1 6 315,-5-1 0,0 7 0,0-3 0</inkml:trace>
  <inkml:trace contextRef="#ctx0" brushRef="#br0" timeOffset="1620">2176 309 7569,'0'14'-80,"-2"-5"146,-3-5 34,-3-2 158,-7-2 0,-6 0-30,-3 0 0,-4 0-474,-1 0 1,-1-2 81,1-2 100,-1 2-316,1-11 380,6 11 0,-5-11 0,5 5 0</inkml:trace>
  <inkml:trace contextRef="#ctx0" brushRef="#br0" timeOffset="2020">2631 750 7569,'-14'-7'-490,"-1"6"385,7-13 1,-5 6 779,3-6-227,-3-1-244,5-6 1,-4-2 45,7-7-111,1 1-83,4-7 1,1-1-163,4-8 224,3-5-390,14-2 1,0-7 183,8 0 0,-1 7-939,1 3 1027,6 3 0,1-5 0,7-1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13.6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0 780 7569,'5'-10'300,"0"0"-116,6 1-47,-9-6 1,11-1 40,-3-4-113,-4 4 1,7-12 117,-3 3 1,3-2-545,2-3 1,-5 1 102,0-1 1,-7 3 257,2 2 0,3-3 0,0 6 0</inkml:trace>
  <inkml:trace contextRef="#ctx0" brushRef="#br0" timeOffset="314">808 824 6954,'0'-15'508,"0"1"0,0-1-378,0 0 1,2-1 16,3-4 0,-2 2-381,7-6 0,-5 4-88,5-4 0,-5 4 322,4-4 0,1 6 0,5-3 0</inkml:trace>
  <inkml:trace contextRef="#ctx0" brushRef="#br0" timeOffset="521">1058 618 7569,'-14'15'79,"-1"0"0,0-5 46,1-1 1,-8-5 0,-1 0 331,1-2 0,-6 3-414,3 0 1,-1 0 16,2-5 0,-4 0-435,3 0 0,3 0 212,-3 0 1,5 0 162,-4 0 0,6 0 0,-3 0 0</inkml:trace>
  <inkml:trace contextRef="#ctx0" brushRef="#br0" timeOffset="1046">1529 368 7190,'-2'13'250,"-3"-3"-138,4-3 1,-8-2 254,5 0-29,2 0-352,-11 1 102,5-4-182,-7-2 0,5-8 110,0-7 1,7 0-1,-2 0-129,4 1 0,1-1-26,0 0 0,6-4-50,4-1 0,1 1 38,-1 4 1,8 0 110,-3 0 1,3 2 26,-4 4 0,6 2-34,0 7 1,4 0 193,-4 0 0,-1 5 18,-4 0 0,0 8 26,-1 2 1,-5-1-50,-5 6-83,-2 3-26,-8 0 0,-4 1-91,-10 1 1,2-1 160,-6 6-56,6-8 1,-8 6-160,6-3 0,-1-2 39,1 1 0,4-1 67,-4 1 0,9-2-40,1-8 1,2 1 22,-2 0 1,2-2 45,3-3-27,3 3 1,-3-7-5,10 4 1,4-2-1,5-5-167,1 2 1,6 0-44,4-5-213,-4 0 1,7 0 430,-4 0 0,4-6 0,1-2 0</inkml:trace>
  <inkml:trace contextRef="#ctx0" brushRef="#br0" timeOffset="1361">2087 721 7586,'10'-13'318,"0"3"0,0-8-238,4 4 1,1-6 1,0 0 0,0 3-68,-1-8 1,3 1 55,2-6 0,-3 1 0,4-1-83,-4 1-32,-1 0-93,0-7 0,-5 5 68,-1-4 0,-5 4-367,1 2 0,-4 1 204,-1 4 1,-8 2 232,-7 8 0,1-1 0,-8 0 0</inkml:trace>
  <inkml:trace contextRef="#ctx0" brushRef="#br0" timeOffset="1600">2352 442 7421,'-16'0'205,"-2"-2"208,-2-3-230,0 4-327,-1-12 1,5 11 49,-4-3-71,-3-3 153,7 6 0,-7-6-863,4 3 875,2 4 0,-4-6 0,6 7 0</inkml:trace>
  <inkml:trace contextRef="#ctx0" brushRef="#br0" timeOffset="2136">3234 457 7569,'0'8'0,"-7"-2"-20,-1-6 1,-7 7 110,-6-6 0,3 8-28,-6-4 1,-1-4-1,-3 4-414,4-3 286,-10-2 1,14 0-221,-9 0 139,3 0 146,3 0 0,-5 0 0,5 0 0</inkml:trace>
  <inkml:trace contextRef="#ctx0" brushRef="#br0" timeOffset="2360">2940 721 7569,'6'-8'-144,"-4"-5"162,5 5 1,-6-5 229,4 3-157,-3-10 0,4 9-50,-6-14 1,2 1-178,3-5 0,-4-3-238,4-2 0,2 3 94,-2-3 280,0 3 0,1-5 0,2-2 0</inkml:trace>
  <inkml:trace contextRef="#ctx0" brushRef="#br0" timeOffset="2788">3704 765 7121,'8'-6'9,"5"4"1,-6-6 235,3 3-178,3-3 1,-5-4 19,7-2 0,-1 1-86,1-12 1,-2 6 77,-3-6 1,3 1-70,-3-6 0,-2-1 58,2-3 0,-5 3-79,4-3 62,-5-4 1,2 7-162,-6-3 1,0 8 85,0 1 1,-1 7-244,-4-2 1,-5 4-5,-10 1 1,2 7 0,-6 3 270,-2 4 0,-2 1 0,-1 0 0</inkml:trace>
  <inkml:trace contextRef="#ctx0" brushRef="#br0" timeOffset="3021">3866 545 7569,'-15'5'-63,"0"0"1,1 0 162,-1-5 0,-6 0-61,-4 0-36,4-7 73,-7 5 1,10-9-100,-6 6 1,4-6-350,-4 1 212,6 3 160,-3-6 0,6 12 0,0-6 0</inkml:trace>
  <inkml:trace contextRef="#ctx0" brushRef="#br0" timeOffset="3526">4292 310 7569,'0'14'-35,"0"1"125,0 0 1,-1-5-95,-4-1 1,1-5 193,-5 0-278,-1-2 0,-5-2 75,0 0 0,6-5-75,-1 0 0,7-6-21,-2 1 0,3-8 52,2-1 1,0-1 0,0 5-36,0 1 0,5-1 66,0 0 1,6 2-10,-1 3 0,3-1 29,2 6 0,-1 0 6,1 5 0,2 0 120,2 0 0,-3 7-81,4 2 1,-9 4-2,-1 2 1,-6 5-1,0 1-2,-2 2 0,-8 1-11,-4 6 0,-5-1-69,-5 1 0,-2 1 68,-8 3 1,2-3-78,4 3 0,-4-3 62,4-1 1,2-3-144,3-2 127,2 3 0,4-12-3,4 4 0,-3-4-24,7-1-22,0-1 38,12 1 6,1 0 1,12-7-123,-1-3 0,7 1-26,-1-1 0,3 0 160,1-5 0,7 0 0,2 0 0</inkml:trace>
  <inkml:trace contextRef="#ctx0" brushRef="#br0" timeOffset="3928">4910 280 7569,'-9'0'-605,"-4"0"644,5 0 0,-7 0 0,1 0-104,-1 0 103,0 0 0,1 0 0,1 2-89,3 3 1,-3 1 50,3 4 0,2 3-81,-2-3 1,2 3-37,-2 2 0,-1 1 123,6 4 0,-5-4-43,5 4 1,0-4-13,5-1 48,0-1 0,7-1-27,2-3 179,4-3-161,2-7 1,6 0 46,4 0 1,3-7 104,1-3 0,0-3 2,1-1 1,-1 4-57,1 0 1,-8 0 109,-2-4 0,-4-1-30,-1 0 0,-7 0-146,-3 1 0,-3-1 71,-2 0 0,-7 2-92,-3 3 1,-4-1-225,-6 6 1,-3 0 119,-6 5 1,1 0-535,4 0 431,-4 0 0,10 0 44,-7 0 1,7 7 161,-1 3 0,3 3 0,1 1 0</inkml:trace>
  <inkml:trace contextRef="#ctx0" brushRef="#br0" timeOffset="4141">4880 398 7569,'15'8'-1331,"0"-3"1292,-1 3 1,1-1 223,0 2 0,-2 4 0,-4-3 1,6-2-40,0 2-55,0 0 209,6 5-185,-6-7-58,-7 5 1,3-5 14,-6 7 1,2 4-1,-4 3 53,2 1-52,0 1 1,-5 5 0,0 1-116,0-1 0,-12 2 75,-3 4 0,-9-4-179,-1 3 1,-4-3-43,-5-2 1,3 1-18,-4-1 0,4-4-200,2-1 0,1-6 405,4 2 0,-4-4 0,5-1 0</inkml:trace>
  <inkml:trace contextRef="#ctx0" brushRef="#br0" timeOffset="4416">5218 1147 7569,'15'-24'-284,"0"-1"0,-1-1 190,1-8 0,6 1 334,4-6 1,-2-5-10,1-5 1,5-6-164,6 1 1,-6-5 63,-4-5 1,-9-3-327,-1-6 0,-7 1 225,-8 3 1,-3-1-435,-7 6 1,-8 1 402,-16 4 0,-11 7 0,-7 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18.8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573 368 7569,'-14'0'-680,"-1"0"784,0 0 1,-4 0 564,-1 0-451,1 0 1,-1 0-264,0 0 1,-4 0 119,4 0 1,-4 0-417,4 0 0,-1 0-672,1 0 1013,4 0 0,-5-7 0,6-1 0</inkml:trace>
  <inkml:trace contextRef="#ctx0" brushRef="#br0" timeOffset="204">632 0 7226,'-14'0'-342,"-6"0"652,0 0 0,-1 2-39,2 3 1,-3-4-328,-2 4 0,-4-3 47,4-2 0,2 0-107,3 0 1,-3 0 115,3 0 0,-1 0 0,6 0 0</inkml:trace>
  <inkml:trace contextRef="#ctx0" brushRef="#br0" timeOffset="2414">44 485 7569,'-8'0'-657,"2"0"761,-1 0 0,4 0 136,-7 0 19,7 0 383,-4 0-347,7-6 114,0 4-271,0-5 1,2 2 37,3 1 1,-2-3-63,7 2 0,-5 4 34,4-4 0,1-2-107,5 2 0,-5-1 55,0 1 1,-1 1-80,6-5 1,0 5 69,-1 0 1,1 0-58,0-1 1,0 4 53,-1-4 1,1 3-5,0 2 1,-1 0-56,1 0 1,-5 0 121,0 0-164,-1 0 86,6 0 0,-5 2-44,0 3 99,-7-4-148,10 6 0,-10-2 63,7 0 1,0 0-41,5-5 1,-4 0 42,4 0 1,-4 0-9,9 0 0,1 0 99,-1 0 0,6 0-93,-2 0 0,-1 0 34,2 0 1,-1 0-21,6 0 1,-6 0-29,1 0 0,-7 0 34,1 0 0,-3 0-115,-1 0-627,-7 0 328,5 0-627,-11 0 391,11 0-1182,-11-7 1772,4-1 0,1-7 0,1 1 0</inkml:trace>
  <inkml:trace contextRef="#ctx0" brushRef="#br0" timeOffset="3022">118 162 7569,'-10'0'-115,"0"0"532,7 0-134,-4 0 130,7-7-255,0-1 0,2-5 25,3 3 1,-2-1 276,7 6-277,0-7 1,4 6-89,1-4 0,0-3 102,0 3 0,-1 2-163,1-2 0,0 5-49,-1-4 7,1 5 128,0-2 1,4 1-46,1 0 1,0 0 34,-6 5 1,6 0 18,-1 0 0,1 0 6,-5 0-30,-1 0 27,1 0 23,0 0-178,0 0 1,-6 0-31,1 0 0,-5 2 85,5 3 1,-5-4-91,5 4 1,-1-3 63,6-2 0,0 1-33,-1 4 0,1-3 33,0 3 0,0-4-27,-1-1 1,1 2 15,0 3 0,1-3 8,4 2 0,-4-2-89,4-2 1,-4 0 86,-1 0 0,-1 0-376,1 0 1,0-5 37,-1 0 52,-6 0 0,6 5-492,-5 0 513,-2 0 264,-1-6 0,1 4 0,1-4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24.5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2500 45 7427,'-13'2'270,"3"3"1,-3-4-120,3 4 1,-5 2-67,-4-2 99,2 6-136,-4-3 0,5 2-162,-4 0 1,4-5-42,-4 4 0,4-4 115,1 5-278,1 0 86,-1 5 63,7-1 1,3-4 81,10 0 0,3-2 70,7 2 0,1 1 11,4-6 0,2 7-40,8-3 1,-7 0 112,-4 0 0,3 1-63,-3 5 1,-1 0 149,-8-1 1,-4 6-90,-6 0 1,0 1 1,0-2 0,-3-1-31,-7 7 1,-1-6-109,-14 6 1,6-6-67,-6 6 1,1-7-153,-6 2 0,8-4 290,2-1 0,4-1 0,1 1 0</inkml:trace>
  <inkml:trace contextRef="#ctx0" brushRef="#br0" timeOffset="328">3058 177 7859,'-14'8'390,"-8"1"-357,-2-4 1,-4-4 111,-1 4 0,4-2-117,1 2 0,-1-1 85,-4 5 1,4-4-228,1 5 0,6 0 87,-2 5 0,-1 4-118,2 1 1,1 1-274,8-1 225,3-4 97,7 12 1,0-10-41,0 6 117,13-6-22,4 3 1,14-11 216,3 0-87,10-7-51,2 4 0,8-7-28,-10 0 1,-3-7-14,-12-3 1,-1-3 135,-4-1 1,-3-6-16,-6 0 1,-7-4-72,-3 4 1,-5-4-214,-5 4 1,-4 1-35,-11 4 200,-9 0 0,-9 1 0,-6-1 0</inkml:trace>
  <inkml:trace contextRef="#ctx0" brushRef="#br0" timeOffset="-1350">266 74 7569,'-9'0'-311,"-4"-4"713,4-1 1,-5 0 164,0 5-573,-1 0 63,0 0 1,1 0-67,-1 0 1,-5 0 50,1 0 0,-1 0 42,5 0 1,1 0 0,-1 6-132,0 4 0,7-2 74,3 2 1,-1 0-60,1 5 0,0-6-15,5 1 0,2 0 80,3 5 0,3-2-77,6-4 0,3 5 71,2-5 0,3-2-43,2-2 1,4-4 34,-4-1 0,2 0-4,-1 0 1,1 0 4,-6 0 0,-1-4-4,-4-1 1,0-7 101,-1 2-101,-5-3-2,4 5 0,-12-5-65,4 3 72,-3-3-5,-2-1 0,-2-1-166,-3 0 0,2 2 98,-7 3 1,0-1-156,-4 6 0,-1-5 23,0 5 1,5 0-148,1 5-132,-1 0 53,-5 0 308,7 0 0,-3 2-188,6 3 315,0-4 1,6 11-42,4-7 1,-1 1 117,5-1 1,-4-3-49,5 3 0,-5 3 22,5 2 0,-5-2 397,4 2-318,-5 0 0,7 4 50,-6 1 1,0 0-30,-5-1-51,6 1 24,-4 0 1,5-1-54,-7 1 1,5 0 1,-1 0 0,1-1-14,-5 1 0,0 1-11,0 4 1,0-4-39,0 4 1,-5 1 53,1-1 1,-8 1-45,2-2 0,-3-1 64,-1 7-12,-8-7-162,6 3 1,-10-6 81,6-1 1,-4 1-500,4 0 353,-6-7 0,10 3-943,-4-6 533,4 0 538,8-5 0,1-6 0,7-2 0</inkml:trace>
  <inkml:trace contextRef="#ctx0" brushRef="#br0" timeOffset="-974">1074 45 7419,'-10'0'173,"0"0"1,6 5-21,-6 0 1,0 0-95,-5-5 1,1 0-53,-1 0 0,0 1-318,0 4 153,1-3 1,-1 9 109,0-6 0,7 2-206,3-2 151,-3-4 47,6 12 0,-2-6 28,8 3 1,5 1 87,5-6 0,1 6-55,0-1 0,-1-2 5,1 2 1,5 0 79,-1 5 1,-1-1-48,-8 1 1,2 0 97,-8 0 1,1 4-104,-5 1 0,-6 1 26,-4-1 0,-3-2-16,-2 6 1,-4-4-95,-1 4 0,-4-6-62,4 2 0,-5-4-442,6-1 408,-1-7 142,6 5 0,-1-11 0,0 4 0</inkml:trace>
  <inkml:trace contextRef="#ctx0" brushRef="#br0" timeOffset="-531">1500 74 7569,'8'0'-403,"-1"0"803,-7 7 1,0-4 273,0 7-594,0-7 1,-5 5 72,0-3 1,-11-3-209,1 3 0,-3 1-61,3-1 1,1 0-247,-1-5 93,0 0 0,2-1 28,4-4 74,2-3 1,7-7 24,0 0 1,7 0 84,2 1 1,6-1-87,5 0 28,-4 7 145,12-5 1,-10 11-27,6-2 0,-1 2 142,2 2 0,1 0 112,-7 0 0,6 2-99,-6 2 1,1 5 40,-5 5 0,-7 1-79,-3 0 0,-4-1-139,-1 1 1,-13 1 118,-6 4 0,-3-2-160,-2 7 1,-1-3 32,-4 3 1,0 1 33,-1-6 1,3 6-95,2-2 0,4-3 95,6-1 0,0 1-47,1-1 0,6 4 31,3-4 1,3 0-20,2-6 0,3 1 21,7 0 1,1-6-173,14 1 1,4-6-328,6 0 1,4-2 56,-5-2 447,0 0 0,2 0 0,2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26.5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1 485 8589,'15'-6'380,"-1"-4"0,3-3-197,2-2 1,-1 0-37,7 1 0,-1-3 48,6-2 0,6-3-102,3-2 0,3-4 5,2 4 1,-1-7-85,-4 1 0,2-6 93,-7 12 1,-1-6-162,-9 11 1,-2-1-13,-8 6 0,-4 0 97,0 5-159,-7 2 109,-3 7 0,-15 0-34,-9 0 0,-10 0 63,-6 0 1,-4 5-167,-5 0 1,-1 0 45,-4-5 0,3 0-239,7 0 0,6 0-607,4 0 0,10-7 94,4-3 862,4 4 0,8-14 0,1 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26.8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0 809 7302,'2'-14'421,"3"-1"0,-4 0-140,4 1 1,2-8-127,-2-2 0,4-1-289,-4-4 0,5 3 89,-5-8 1,7 7-461,-3 3 1,-1 1 504,2-1 0,0-4 0,5 5 0</inkml:trace>
  <inkml:trace contextRef="#ctx0" brushRef="#br0" timeOffset="390">662 486 7569,'14'-7'-132,"-4"6"446,0-4 477,-7-3-748,4 0 0,-9-2 12,-3 0 1,-3 7-128,-7-2 1,-1 3 69,-4 2 0,-1 2-43,-3 3 11,-4 3 0,12 7-177,-4-1 110,4 1 47,-6 0 1,11-1-125,-4 1-45,10 0 213,-1 0 4,6-1 1,1 4-57,4-3 31,10 9 121,8-20 0,6 14 0,1-12-87,-1 2 0,1-4 129,-1 0 0,0-2-48,1-2 0,-1-6 47,1-4-35,-8-3 0,0-2-19,-8 0-37,1-6 1,-2 5 74,-3-4 1,-4 4-102,-6 1 0,-1-3-107,-4 3 0,-3-3 141,-7 9 1,-5-3-352,1 2 1,-7 4-466,1 6 1,-1 0 767,2 0 0,-11 6 0,4 3 0</inkml:trace>
  <inkml:trace contextRef="#ctx0" brushRef="#br0" timeOffset="810">1352 413 7569,'-14'0'-223,"-1"0"1,0 0 417,1 0 0,-1 0-3,0 0 1,5 1-137,1 4 1,-1-2-17,-5 7 1,0 0-81,1 5 0,4-1 16,0 1 0,7 5 92,-2-1 0,3 6-130,2-6 1,2 3 28,3-3 0,5-3-44,9 4 1,4-5 54,7-5 0,-1 1 19,0-6 0,1 0 123,-1-5 0,-4-2-112,-1-3 1,-4-3 0,3-8 116,-2-4 1,-2 4-9,-4-4-73,0-3 0,-7 5 0,-3-4 22,-3 0 0,-2-4-89,0 2 0,-7 2-2,-3 3 0,-9 3-148,-6 1 1,2 7-313,-1 3 1,-1 3 79,-4 2 405,-1 0 0,1 13 0,0 4 0</inkml:trace>
  <inkml:trace contextRef="#ctx0" brushRef="#br0" timeOffset="1194">1955 486 7569,'10'-5'0,"0"0"-50,-7-6 143,4 3 41,-7-7 0,-2 5-180,-3 0-42,-10 7 162,-1-3 1,-7 6-79,4 0 0,-3 0-85,-2 0 1,-4 6 109,4 4 1,2 3-68,3 2 0,-3-1 13,3 1 36,6 0 0,1 1-101,7 4 49,1-4 1,4 10-1,1-5 19,4 2 23,3-5 48,13 3 0,4-6-49,9 0 0,-1-5 93,6-1 0,0-5-86,5 1-1,-6-4 163,4-1 0,-10-1-80,2-4 1,-3-8 56,-2-7 0,-6-4-38,-3 4 1,-4-6 39,-1 1 0,-7 2-109,-3-1 0,-10 1-114,-5-1 0,-9 1-291,-6 3 0,-4 9 179,-6-4 0,3 10 195,-8 0 0,1-3 0,-5 0 0</inkml:trace>
  <inkml:trace contextRef="#ctx0" brushRef="#br0" timeOffset="3398">2720 824 7569,'9'-5'-25,"1"0"1,-2-6 95,2 1 1,3-3 257,-3-2 1,3-1-91,2-4 1,-1-2-92,1-8 1,6-4-58,4 0 1,-2-7 71,1 1 0,-4-2-131,4-2 0,-6 0 94,2 0 1,-10 0-272,-5 0 0,-4-1 81,-1 1 0,-1 2-299,-4 3 0,-8 8-6,-7 6 1,-11 9-156,2 1 0,-6 7 524,1 8 0,-4 6 0,-6 3 0</inkml:trace>
  <inkml:trace contextRef="#ctx0" brushRef="#br0" timeOffset="3640">3131 560 7569,'-15'0'0,"-4"-2"35,-1-3 1,-6 3 113,2-3 1,-4-3 25,-2-2 0,-4-1-291,0 1 1,-1-3 90,6 3 0,5-1-882,-1 1 907,1-3 0,-6 11 0,1-4 0</inkml:trace>
  <inkml:trace contextRef="#ctx0" brushRef="#br0" timeOffset="4328">941 809 7824,'8'0'662,"-1"-1"-941,-7-4 274,6 3 5,-4-4 0,11-1 0,-5-1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55:34.2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4822 45 7569,'-15'6'-1110,"-6"-4"1362,-3 3 0,-6-3-53,-4-2 1,-9 1 80,-6 4 1,-13-3-119,-1 3 0,-22-4-481,-13-1 0,42 0 1,-1 0 402,-4 0 1,0 0-959,-3 0 0,-1 0 856,-4 0 1,-1 0 56,-7 1 0,-1-2 0,-2-1 0,0-1 0,-5 1 0,0 0-58,-5 0 1,0 0 0,1-1 0,0 0-252,-1 0 0,-1 1 1,-4-3-1,0 0 219,9 2 1,1 1 0,-2-1 0,1 0-17,7 0 0,1 1 0,0 1 1,1 0 46,1-1 1,0-1 0,1 1-1,1 1 1,0-1 0,0 1-26,2-2 0,1 1 38,4-1 1,-1 1-1,-5 2 1,1 0-49,5 0 0,1 0 0,7 0 0,1 0-49,6 0 1,1 0 0,-49 0 0,12 0 30,6 0 0,12 0-87,6 0 1,15 0 394,5 0 1,17 0-427,2 0 0,14 1 924,6 4 0,14-1-930,16 5 1,14 1 196,25 5 0,4-4 0,8 1 0,0 3 0,1 1 0,2 3 0</inkml:trace>
  <inkml:trace contextRef="#ctx0" brushRef="#br0" timeOffset="491">4984 251 7569,'0'8'-285,"-8"3"575,-7-6-147,-6 0-1,-9 2 81,-12-6 1,-7 6-63,-20-7 0,1 5-16,-11 0 0,-16 0 0,44-5 0,-2 0-295,-5 0 0,-2 0 0,-5 0 1,-2 0 210,-3 0 1,-2 0 0,-8 0 0,-2 0-427,-5 0 1,-2 0-1,-2 0 1,-1 0 379,24 0 0,0 0 0,-2 0 0,-1 0 0,0 0 0,-1 0-350,-4 0 0,0 0 0,-2 0 0,-3-2 0,-2 0 0,2 1 331,4-1 1,0 1 0,1-1 0,0 0 0,1-1 0,0 1 0,4 1 0,1-1-1,-1 0-86,-1-1 1,1 0-1,0 0 13,-27 0 1,2-1-94,4-3 1,2 1-1,8 5 1,1 0 10,2-1 0,1-1 68,9 2 1,1 1-120,6 0 1,2 0 0,8 0 0,1 0 85,-1 0 0,1 0 76,-1 0 0,1 0-132,-32 0 95,-4 0 1,20 0-48,3 0 0,12 1 439,8 4-452,6-3 0,24 9 145,20 4 0,16-10 0,-1-2 0,-2-1 0,1-2 0</inkml:trace>
  <inkml:trace contextRef="#ctx0" brushRef="#br0" timeOffset="879">4499 442 7569,'-7'10'-130,"-3"-1"1,-4-4 0,-8 3 280,-7-1 0,-15 4-28,-15-1 1,-8-3 27,-11-2 0,-7-2-456,-3 2 0,35-4 0,-2-1 358,-1 3 1,-1-1-236,-6 0 0,-3-2 0,-10 0 0,-1-2 169,-1 0 1,-1-1 0,-13 2 0,-2-1-266,27-1 0,0 0 0,0-1 0,-2 1 0,-1 0 0,0 0 281,-5-2 1,-1 0 0,1 0-1,5 1 1,1 1 0,-1 0-52,-4 0 1,-2 0-1,1-1 1,1 1 0,0 0-1,1 0 1,4-2-1,0 0 1,2 0-225,-28-3 1,2 1 0,1 2 0,2 0 155,11 0 0,2 1 0,5 1 0,3 1 45,9-3 0,3 0 1,-43 2-149,17-2 0,12 3 404,3 2 1,12 0-634,7 0 448,17 0 0,-3 0 0,14 0 0,0 0 0,1 0 0,1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9:49:26.9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295 441 7569,'-10'2'-110,"0"3"1,0-4-172,-4 4 1,-1-1 429,0 0 1,-4 3 5,-1 3 1,0 3-212,6-3 1,-6 8 94,0 1 0,1 2-60,4-1 0,0-4 53,1 4 0,4-4 34,0-1 0,7 0-31,-2-1 0,-2 1 37,3 0-92,-1 0 1,6-2 44,4-4 0,3 0-56,7-5 0,1-2 54,4 3 0,-2-5 10,6-5 0,1-3-18,4-7 1,1 1 73,-1-1 1,-1 0-45,-4 0 0,-2 6 8,-8-1 0,-4 2-20,0-2 1,-7 2 50,2 3-58,-3 3-1,-2-3 59,0 10-130,-7 3 1,4 7 72,-7 0 1,7-1-45,-2 1 0,-2 0 47,3 0 0,-1 4-1,5 1 0,0-1-11,0-4 0,0 0 6,0-1 0,0 6-24,0 0 0,-2-1 19,-3-4 0,-3 1-116,-7 4 1,-1-4 109,-4 4 0,-1 3-166,-3 1 1,-4-1-80,3 1 0,2-4-72,-1 5 1,6-7-148,-2 1 0,6-7 451,4-3 0,-3 1 0,5 5 0</inkml:trace>
  <inkml:trace contextRef="#ctx0" brushRef="#br0" timeOffset="2421">515 765 7569,'15'6'-330,"0"-4"1,-6 4 444,1-6 151,0 0 0,5 0-134,-1 0 1,-4 0 44,0 0-37,0-6-62,4-2 1,0-7-69,-5 0 51,4 7 1,-11-5-81,3 3 1,-3 2 97,-2-2-141,0 7 0,-7-4 63,-3 7 1,-8 0-75,-1 0 0,-3 0 49,3 0 1,2 2-55,-2 3 1,1 3 35,-2 7 1,4 0 23,-4-1 1,9 1 7,1 0 1,5-2 6,-5-4 0,7 5 20,-2-5 1,5 4-29,5 2 1,3 0 26,7 0 0,0-6-16,-1 1 0,3-7-6,2 2 1,-2-3 52,2-2 1,3 0 2,-3 0 1,2-3 10,-1-7 0,-2 5-48,6-10 1,-6-1 45,2-4 0,1-1-31,-1 1 1,-1 4 50,-4-3 1,3 1-42,-3-2 1,6 4-86,-11-4 88,6 4-59,-8-6 0,2 6-3,0-3 1,-5 2-82,5 3 0,-7-1 67,2 0 0,-4 5-38,-1 1 1,0 4 16,0-5-115,0 7 85,0-4-35,-6 7 57,-2 0 34,-7 0 1,0 7 59,1 2 0,4 3-59,0-2 1,5 3 41,-5-4 1,5 9-37,-4 2 1,5 0-21,-1-6 1,-1 6 25,1 0 0,0-1 15,5-4 1,0 1-12,0 4 1,2-4-2,3 4 1,3-9 19,7-1 1,-4 0-23,4 4 0,-9-5 66,9-5 0,1 3-59,4-2 1,1 0 75,-1-5 0,-2-2-63,6-3 0,-1-3 31,1-7 0,-1 4-15,-3-4 0,-2 5 4,6-4 0,-6-4-4,2 8 0,-9-6 0,-1 6 0,-2-3-29,2-2 0,2 5 44,-7 1-57,6 5 0,-5-4 39,4 3-27,3 4 0,-9-6-15,5 7 8,1 7 0,3-4-23,-3 7 0,3-5 35,-3 4 0,-2-5-2,2 0 0,-2 0-2,2 1 1,3-4 7,-3 4 1,3-3-9,2-2 0,-1 0 58,1 0 1,0-2-44,-1-3 1,1 2 14,0-7 64,-1 7-61,1-4-33,-7 7 35,5 0-22,-11 0 1,4 7 5,-6 3 0,-1-2-5,-4 2 0,2 0-4,-7 4 0,5-1 13,-5-3-1,7 3 0,-10-5 49,11 7-41,-4 0-9,6-1 1,0-4-2,0 0 0,6-7-4,4 2 1,3-3 20,2-2 0,1 0 3,4 0 0,-4 0-26,4 0 1,1-2 8,-2-3 0,1 2-4,-5-7 0,1 2 5,4-2 1,-4-3-12,4 3 1,-4 2 28,-1-2 29,-1 1-31,1-6 6,0 0-175,-7 7 161,-2-5-127,-6 11-4,0-4 72,0 19 1,0-8 17,0 9 0,0-7-1,0 3 0,0 0 42,0 4 0,0-4-47,0 0 19,0 0-5,0 4 0,2-4 24,3 0 1,-2-7-22,7 2 1,-5-3 10,5-2 1,0 0 2,4 0 0,-4-7 1,0-3 0,0 2 52,4-1 0,1 4-55,0-5 0,-2 0 35,-3-5 0,3 6-28,-3-1 1,1 5 11,-1-5 1,-2 7 23,-3-2-5,-4 3-17,6 2 0,-9 7-75,-3 3 0,2 3 59,-7 1 0,5 1-161,-4 0 149,5-1-74,-2 1 70,6 0 0,1-7 2,4-3 1,-1-3-6,5-2 0,1 0 3,5 0 0,0-7 81,-1-3 0,6 2-75,0-2 1,-1 5 29,-4-4 1,0 4-20,-1-5 0,-4 7-7,0-2 0,-2 1-2,2-1 0,-2 4-6,-3-4-6,-3 3 0,6 2 20,-3 0-29,-4 0 17,6 0-65,-1 0 60,-4 0 7,11 0-3,-5 0 0,2 2 8,0 3-1,0-4 0,4 6 1,1-7 0,-5 0 12,0 0 1,-1-2-16,6-3 1,-2 2 4,-3-7 1,3 1-5,-3-6 1,3 3 31,2-2 0,-6 2-13,1-7 0,0 1 2,5-2 1,-1 2 0,1-6 0,0 4 3,-1-4 1,4 1 10,-3-2 1,3 4-18,-8 6 1,-4 1-133,-1-1 143,-3 0-162,-2 7 137,0 2-47,-7 6 1,1 1 24,-4 4 3,-3 3 0,6 7 9,-2 0 0,-3-1-12,7 1 0,-4 0-29,4-1 1,-2 1 34,2 0 0,4 0-3,-4-1 0,-2 1-14,2 0 0,0-1-5,5 1 0,-5 0-43,1-1 0,-1 1 50,5 0 0,-5 0-100,0-1 88,0 1 1,0 0-4,0-1 0,0-4-27,5 0-13,-6 0 0,2 0 9,-5-1 34,5-5 1,-2 4 31,6-3-72,0-4 401,0 6-259,6-20-24,-4 3 17,11-11-9,-5 6 11,7 0-44,0 1-4,-1 5 0,1 3 104,0 6 1,1 0-98,4 0 0,-4 0 127,4 0-117,2 0 4,-5 0 0,9 0-15,-6 0 0,-1 0 3,-4 0 1,0 2-5,-1 2 1,-4-2-66,0 3 104,-7-3-53,4-2 1,-9 5-62,-3-1 1,-3 1 62,-7-5 0,1 0-26,-1 0 1,0 0-21,0 0 0,6 0-48,-1 0 13,0 0 50,-5 0 40,7 0-46,-5 7 23,11 1 0,-4 2-25,6 0 53,6-1 0,3 4-21,5-3 1,-1-2 38,-3-3 1,3-3 20,-3 3 1,3-3-55,2-2 1,0 0 66,-1 0 0,1 0-56,0 0 1,-1-2 55,1-3-47,0-3 0,-1-7 13,1 0 0,5 1-13,-1-1 0,1-5 1,-5 1 0,4-2 5,1 1 1,-1 2-7,-4-6 0,5 1 23,-1-2 1,-4-1-23,-5 6 1,-2-4-59,2 4 0,1 1 87,-6 4-232,0 0 56,-5 1 51,0 5-77,0 3 25,0 6 88,-7 13 0,6-2-10,-4 14 1,-2-5 8,2 4 0,-4-4-27,4 4 1,-7-1 39,3 1 0,0 4-5,0-3 0,4-2-6,-5 1 1,7-4-2,-2 4 0,-2-6 30,2 2 1,0-4-59,5-1 68,0 0 0,2-2-31,3-4 0,-2-2 58,7-7 1,0-7 2,5-2 0,1-4 103,3-2 0,-2 0-275,2 0 0,3-1 91,-3-4 1,6 7-64,-6-6 1,7 7 97,-1-2 1,3-1-341,1 5 0,5 2-8,1-2 357,-1 7 0,-5-10 0,1 5 0</inkml:trace>
  <inkml:trace contextRef="#ctx0" brushRef="#br0" timeOffset="2827">2323 456 7569,'8'0'896,"-1"0"562,-7 0-1253,-7-7-221,6 6 170,-12-6 1,11 6 120,-3-4-275,3 3 0,2-4 0,0 6 0</inkml:trace>
  <inkml:trace contextRef="#ctx0" brushRef="#br0" timeOffset="-7128">6263 103 6878,'-9'0'1017,"3"2"-853,6 3-18,0-4 109,0 6-221,0-1 40,0-4 0,1 9 2,4-6 0,-3 2 47,3-2-27,3-4 0,-1 8-31,2-5 1,4-2-23,-3 3 1,-2-2 11,2 2 0,0-3 16,5 3 0,-4-2 38,4 2 1,-4-3-39,9 2 0,-2-2 42,1-2 0,-1 5-46,7 0 0,-6 0 73,6-5 0,-1 1-65,6 4 1,-6-3-1,1 3 1,-1-4 2,6-1 0,-6 0 13,1 0 0,-6 0-115,6 0 99,-7 0-16,10 0 0,-12 5-60,4 0 0,-4 0 60,-1-5 1,-1 0-43,1 0 1,1 5 34,4 0 1,-4 0-89,4-5 1,-2 0 65,1 0 0,-1 0-8,7 0 1,-1 0-11,6 0 1,-1 0 17,1 0 1,-6 0 173,1 0-170,-1 0-9,12 0 0,-8 0 64,6 0 1,-11 0-52,6 0 1,-3 0 0,4 0 0,-6-5-12,1 0 0,-1-1-5,6 1 0,-6 1-53,1-5 0,-1 4 66,6-5 1,-1 5-48,0-5 1,6 7 27,-1-2 0,2-3 31,-2-2 0,-3 3-21,4 3 1,-3-3 3,3 2 1,-4-5 16,3 5 1,-3-4-3,-2 4-19,1-7 32,-1 11 0,0-11-21,1 7 0,1-1 28,3 1 1,-3 3-26,4-3 0,2 4 1,2 1 0,-1 0-44,1 0 0,-6 0 40,1 0 0,-1 0-99,1 0 95,-10 0-12,17 0 1,-21-2-13,9-3 18,-3 4-15,-3-6 1,5 7-22,-3 0 29,2 0-19,3 0 1,4-5 5,0 0 1,1 0 18,1 5 0,-1 0 5,5 0 0,1-5 29,-7 1 0,5-1-40,-5 5 1,1 0-21,-6 0 0,0 0 25,1 0 0,-1 0-26,1 0 1,-1 0-1,0 0 0,2-2-2,4-3 0,-3 3-49,8-2 57,-1 2 0,5 2 0,-2-2 27,-2-3 0,2 4-29,-3-4 1,-3 3 19,-2 2 1,2 0-15,-1 0 0,-1 0 2,-5 0 0,-1 0 3,-3 0 0,2 0 25,-2 0-39,3 0 0,1 5 0,0 0 9,1-2 0,-1-1-3,1-2 0,-1 2 2,0 2 1,-1-2 65,-3 3 0,1 2-60,-7-3 1,6 3-47,-5-2 42,-1-3 1,1 6-1,-1-5-5,-1 2 1,0 5-50,2-5 52,-4-1 1,5 1-1,-6 2 3,0 1 0,0 0-6,-1 2 0,1 1-29,0-6 26,-1 7 0,1-6-54,0 4 1,-5 2 51,-1-8-40,1 8 1,3-9 25,-3 7 3,3-7 1,-10 5 15,7-3 0,-5-3-19,5 3 1,-5-4 34,5-1 1,-6 5-36,6 0 29,0 0 0,5-3-14,-1 3 0,-4-4 4,0 4 1,0-3-6,4-2 1,1 0 0,0 0 0,-5 0-1,-1 0 0,3 0 0,8 0 1,-9 0 73,4 0 1,-4 0-70,4 0 1,-1 0 54,1 0 0,0 0 72,0 0-114,-1 0 0,1 0 1,1 0 21,4 0-16,-4 0 4,5 0 0,1 0-59,2 0 1,-1 0 55,2 0 1,-1 0-34,5 0 1,3 0 22,2 0 0,-3 1 25,3 4 0,-3-3-42,-1 3 0,4 1-5,0-1 1,0 2 27,-4-2 1,-2-4 0,-4 4 0,4 2-84,-4-2 0,6 1 73,4-1-8,-3-3 0,5 4 1,0-1-2,3 0 0,4 2 109,1-2 1,-5-4-99,0 4 0,-6 2-74,1-2 0,0 1 65,-4-1 0,2-3 6,-7 3 1,-2-2-23,1 2 1,-4-4 17,4 4 1,1 2-75,4-2 67,-6 0 0,10-1 0,-2 1-5,5-1-5,-4 4 11,11-7 0,-12 8-1,3-5 0,2 0 114,-2 6 1,1-7-109,-6 2 8,1 3-66,-1-6 1,0 4 60,1-6 1,-2 5-79,-4 0 0,5 0 75,1-5 0,-1 0-6,6 0 0,2 0-9,2 0 1,4 0-1,1 0 0,0-7-57,0-3 1,-5 2 47,0-2 0,-4 2 36,4-2 0,-6-3-33,1 4 0,2 0-15,-2 0 1,7-1-38,-2-5 0,2 0 46,-2 1 0,7-3 0,-5-1-183,0-1 1,-2-1 43,0 6 1,-5-1-69,-9 0 0,-4 2-1288,-6 3 637,-7-3-185,5 12 1,-13-6-41,0 7 1105,-13 0 0,-10-6 0,-6-3 0</inkml:trace>
  <inkml:trace contextRef="#ctx0" brushRef="#br0" timeOffset="-5809">9246 1029 7464,'0'8'506,"7"-1"0,-4-9-374,7-3 0,-5 2 24,5-7 1,-2 1-67,2-6 0,3 5 52,-3 0 0,-2 0 47,2-4-69,-1-1 1,4 0-51,-3 1 1,3 4 129,-3 0-311,-3 0 123,6 2 1,-10-3 91,7 6-185,-7-7 0,5 11 47,-3-4 1,-2 3 75,7 2 1,-7 2-126,2 3 44,-3 3 1,-2 7 0,0-1-68,0 1 114,6 0-81,-4-1 71,5 1 1,-3 0-1,3-1-44,1 1 0,0 0 39,2 0 0,3-1 10,-3 1 0,3-2-5,2-3 0,-1-4-2,1-6 1,0 0-13,0 0 131,-1-6 0,6-2 1,-1-7 137,-1 0-149,5-6 1,-6 3-43,2-6 0,-2 4 6,-3-5 0,6 6 15,-1-6 1,-1 6 35,-8-6-57,3 7-82,-5-3 0,2 6-207,0 1 108,-7-1 0,4 5-135,-7 0-294,0 7-398,0-3 1,-7 19 0,-1 3 0</inkml:trace>
  <inkml:trace contextRef="#ctx0" brushRef="#br0" timeOffset="-5003">10055 912 7531,'0'8'610,"0"-2"-607,0 1 10,0 1 1,-2 7 102,-3-1 0,4 1-89,-4 0 1,3 0 73,2-1-191,0 1 161,0 0-28,0-1 0,2-4-3,3 0 0,1-5-20,4 5 0,3-7 4,-3 2 0,3-4-14,2-1 0,-6 0 32,1 0 1,5-1-15,5-4 1,-1 2 6,-4-7 1,4 2 45,1-2 1,5-3-42,-6 3 1,1 2 41,-6-2 0,6 2 14,0-2-51,-1-3-2,-4 5 0,-2-2-56,-3 0 0,1 5 62,-6-4 0,0 4-50,-5-5 40,0 7 1,0-6-114,0 4 0,-6 4 56,-4-4 1,-3 3-91,-2 2 0,-1 0-77,-4 0 180,4 7-10,-6-6 0,8 11-29,-1-7 1,5 6 16,0-1 0,2 3-6,-2 2 0,-1-5-1,6-1 0,0 1-1,5 5 1,0-5 17,0-1 1,2 0 7,3 0 0,5 3-25,9-7 162,-2 6-140,10-9 0,-4 4 0,7-6 132,-1 0-50,0 0 1,1-5 12,-1 1 0,1-8-69,-1 2 1,0-3 20,1-1 0,-6-6-5,1 0 0,-6 1 12,6 4 0,-7-4 16,1-1 0,-2-1-30,-3 1 1,1 4 0,-2-4-85,-3 4 76,3 1 0,-11 0-138,3 1 1,1 4 82,-1 0 1,0 5 47,-5-5-252,0 7 64,0-3 0,-5 17 23,0 4 119,0 3 1,0-4-114,0 1 116,-6 6 1,8-3-60,-7 7 1,5-7 44,-5 1 1,7 3 0,-2-3 32,3-1 1,2-1-6,0-3 32,0 1-22,0 0 1,7-7 0,3-3-23,3-4 1,3-7 78,4-4 1,-2-3-66,6-2 0,6-4-84,4-1 0,5-1 88,-5 1 0,7 4-349,-2-4 1,-3 4-479,-1 1 837,-4 7 0,-2-5 0,0 5 0</inkml:trace>
  <inkml:trace contextRef="#ctx0" brushRef="#br0" timeOffset="-4788">10511 647 8050,'-10'0'-642,"0"0"295,7 7 0,-5-6 227,3 4-208,3-3 328,-5-2 0,7 0 0</inkml:trace>
  <inkml:trace contextRef="#ctx0" brushRef="#br0" timeOffset="-4287">11833 882 7060,'-8'7'-338,"2"-6"358,-1 6 0,6-5 150,-4 2-133,-3-2 0,4 10-21,-6-8 0,6 3-8,-6-2 0,6-2-10,0 7 0,-3-5-50,2 5 70,0-1-18,5 6 1,7-2-12,3-3 0,9 1 57,6-6 1,-2 2 5,1-2 1,1-4-45,4 4 0,-5-3 107,1-2 1,-2 0 84,1 0 1,2-7-111,-6-2 0,0-3 42,-6 2 0,-5-3-48,-5 3 1,3-3 54,-2-1 0,-2-1-88,-8 0 1,2 6-91,-7-1 1,0 5-134,-4-5 0,-3 7 78,-2-2 0,2 3-197,-2 2 1,2 0 0,3 0-82,-1 0 1,0 0-275,1 0 646,5 0 0,-4 7 0,5 1 0</inkml:trace>
  <inkml:trace contextRef="#ctx0" brushRef="#br0" timeOffset="-4046">12025 970 7569,'8'7'0,"5"-5"0,-7 11-355,4-4 0,2 0 247,-8 0 0,8 1 682,-2 5-458,-4 0 0,7-1 295,-3 1-194,3 0-17,2 6-295,-7-5 0,3 7 109,-6-3 0,0-2-58,-5 6 0,0-6 4,0 2 0,-1 1 42,-4-1 0,-3-1-55,-7-4 0,0 0 0,0-1-122,1 1 1,-6-2-155,1-3 1,-6-4 105,5-6 0,1 0 16,4 0 0,0-6 207,1-4 0,6-3 0,1-2 0</inkml:trace>
  <inkml:trace contextRef="#ctx0" brushRef="#br0" timeOffset="-1761">12230 1044 7569,'28'0'-617,"-3"0"364,-4 0 1,-2 0-1,1 0 831,-2 0-226,-2 0-33,-1 0-39,0-7-51,-1-1-127,-5-6-1,-3-1-38,-6 0 0,-2 2 8,-2 3 1,-5 2-18,-5 3 1,-3 4-114,-2-4 0,-2 3 71,-4 2 0,-1 2-22,6 3-39,-6-4 0,10 12 1,-4-5 46,4 1-93,1 4 100,1-5 1,5 7-16,4-1-40,4 1 39,1 0 10,0-1 1,1 1-4,4 0 1,4-1-13,5 1 0,3 0 10,2-1 1,4-4 4,6 0 1,-4-7 0,-1 2 25,3-3 1,0-2 2,3 0 1,-6-2 11,1-3 1,-6-3 53,6-7-86,-7 1 1,3-6 0,-6-1 10,-1-2 1,1 3 74,0-4 0,4 4-68,1-4 1,0 4 51,-6-4 0,1 6-41,0-2 0,-1-1-29,1 1 0,0 1-33,-1 4 0,-4 0 59,0 1 1,-7-1-74,2 0 0,2 6 84,-2-1-225,0 6 121,-12-2 1,-1 6-64,-7 0 1,0 2 6,1 2 95,6-2 1,-5 11 0,4-3-26,1 3 0,-5-3 1,3 0 1,2 1 20,-2 9 1,2-4 0,-3 4 0,3-2-139,1 1 134,2-3 1,0 11 0,0-8-23,2-1 1,2 3 120,1-1-107,0 0 9,6-6 0,2-4 107,7 0-103,0 0 1,4-2 11,1-3 1,6-4 5,-2-1 1,4-1 138,2-4 0,-1-2-80,0-2 0,1-6-102,-1 0 64,1 0 1,-8-6-22,-2 7 0,-4-1 0,-1 0 15,0 0 1,-2 6-2,-3-1-23,3 7 1,-10-9 29,7 7-29,-7 0 1,4 5 20,-1 0-6,-4 0-89,4 0 86,1 7-2,-6-6 1,11 8 65,-7-4 0,6-4-66,-1 4 1,1-2-35,-1 2 0,3-3 0,-3 3 30,3-4 55,-5-1-48,5 7 4,-11-5 2,11 4-17,-5-6 17,0 0-16,-1 0 6,-7 0 1,0 7 2,0 2-2,0 5-1,0-6 1,-2 5 6,-3-3 1,4 3-5,-4 1 0,3-4 0,2 0 0,0 0 25,0 4 1,0-4-24,0 0 2,0-7 1,7 4 42,3-7 1,3 0-40,1 0 1,1 0 78,0 0 1,-1-2-74,1-3 1,0 2 3,0-7 0,4 5 17,1-5 1,-1 2-11,-4-1 0,0-5-37,-1 5 1,0 0 33,-5 0 0,4 1 0,-3-4-28,3 2 0,-3 5 3,0-4-11,-7 5 29,10-9-3,-11 12-5,4-6 4,-6 7-170,0 7 120,0 1 0,-1 2-8,-4-1 1,3 1 34,-3 5 0,-1 0-57,1-1 1,0 1 43,5 0 1,0-1 23,0 1 0,0-5 32,0 0 0,6-5-55,4 4 1,3-5 24,2 1 1,0-4 1,-1-1 1,6 0-1,0-1 27,-2-4 0,0 1-8,1-5-18,-3-1-4,6-5 2,-8 0 1,1 1-2,0-1 1,-5 5 38,-1 0 1,-4 2 44,5-2-61,-7-3-9,4 12-20,-7-6-144,0 7 158,-7 7-108,6 1 95,-6 0 1,7 5-35,0-3 1,0 3 15,0 2 0,0-1 17,0 1-10,0 0 1,2-2 15,3-3 1,-2 1-25,7-6 76,0 6-59,4-9 0,1 5 21,0-7 0,4 0 1,1 0 1,1-7 21,-1-3 1,-4-1-34,4 1 1,-2-3 24,1 3 0,-2-3-20,2-2 0,-4 6-15,-5-1 1,1 5 27,-6-5-46,6 7 24,-9-10-1,5 11-106,-7-4 1,0 17 95,0 4 0,0-2 5,0-3 1,0-1 3,0 6 0,0-5 8,0 0 0,0-5 0,1 3 19,4-2 0,-2 1 8,7-2 1,0-4-45,5 4 1,-1-3 3,1-2 0,0 0 22,-1 0-12,1-7 0,0 1 0,1-6 23,4 3 1,-4-1-21,4-5 0,-4 0 38,-1 1 0,-1-6-8,1 0 1,5-4 4,-1 4 1,1-4-13,-5 4 1,-1-6-7,1 2 0,5-4-5,-1-1 0,1-1 0,-5 2-17,-1 4 1,-1 1-13,-3 3 0,2 4-97,-8-4 49,1 4 0,-5 6-135,0 1 161,0-1 28,0 2-24,0 1 0,-6 9 25,-4 3-20,-3 3 0,-2 11 102,1 1-95,-1 0 1,0 1 68,0 3-58,1 4 1,4 1 5,0 1-15,0-1 13,-4 1 1,4-1-10,0 0 0,5 1-3,-5-1 0,2 1-57,-2-1 64,4-6 1,1-2-25,0-6 0,0-1-5,5 1-39,0-7 56,0-1 1,2-23 65,3-4-62,3-3 2,0 2 1,5 5 44,-3-4 1,1 4-1,1 1 15,-2 0 0,-1 2 11,6 3 0,1 4 76,4 6-121,-4 0 1,6 0 42,-8 0 1,1 0-1,0 0 1,-1 5 0,1 0 0,-2 6-8,-3-1 0,-4-2-14,-6 2-158,0 0 43,0 4 0,0-4 69,0 0 0,-4-5-87,-1 5 0,-7-7 29,2 2 32,4 3 1,-6-5 56,8 7-50,-1-7 0,5 5 82,0-3-83,0-3 52,0 11 1,1-11 0,4 3 88,5-4-114,-3-1 6,6 0 1,0 0 117,6 0 0,1-1-96,-5-4-14,-1 3-37,1-11 0,0 10 63,-1-7-73,8 0 51,-6-5 0,10-4 22,-6-1 1,-1-1 0,-2 3-11,2-2 1,-2-6 19,2 2 0,-3-2-26,-1 1 0,0-1-17,0 6 0,-6-4-42,1 4 0,-5 1 89,5 4-184,-7 0-15,10 1 90,-11 5-173,4-4 249,-6 12-71,0-6 24,-6 20 7,4-3 0,-9 11 1,4-6-32,-1 0 24,-2 6 13,2-5 1,-3 12-7,6-3 9,-7 2-2,4-4-7,0 5 8,-5-5 1,6 1-28,-2 1 17,2-7 14,1 3 0,4-6 28,-3-1-47,3-5 57,2-3-38,0-6 1,7-6 100,3-4-97,3-3 0,1-2-7,1 0 107,6 1-93,-4-1 0,4-1 28,-6-4 0,4 5-31,1 1 1,6-1-95,-2 5 0,4 4 107,2 1-357,6-4 0,-5 8 149,3-4 1,-8 3 196,-1 2 0,-8 0 0,5 0 0</inkml:trace>
  <inkml:trace contextRef="#ctx0" brushRef="#br0" timeOffset="-1456">14185 809 7569,'10'0'-371,"0"0"1,-7 0 656,4 0 866,-1 0-567,-4 0-1414,4 0 829,-19 0 0,4 0 0,-13 0 0</inkml:trace>
  <inkml:trace contextRef="#ctx0" brushRef="#br0" timeOffset="-17705.73">3881 985 6704,'-8'0'1189,"-5"0"-1071,5 0 0,-2 0 53,0 0 1,7-2-58,-2-2 0,-1 0-15,1-5 0,-5 4 20,5-5 0,-5-2-21,5-7 0,-1 2-131,1-2 1,3 1 87,-3-2 1,4-1-126,1-3 1,5-3 86,-1 8 0,8-6-332,-2 6 0,8-1 132,1 5 1,2 1 98,-1-1 1,-4 2-91,4 3 174,3 4 0,0 6 0,6 0 0</inkml:trace>
  <inkml:trace contextRef="#ctx0" brushRef="#br0" timeOffset="-16979.73">4293 794 7569,'-8'0'-944,"-4"2"1028,7 3-50,-6-4 15,3 12 1,-5-9-28,3 5 0,2-4 14,3 5-1,3 0 1,-4 5 0,6-1 1,0-4-34,0 0 0,1-2 24,4 2 1,-2 3-64,7-3 0,0-2 55,5 2 0,-1-5 6,1 4 0,0-5 20,0 0 0,1-2 4,3-2 0,-2 0-14,2 0 0,-7 0 8,-2 0 1,-2-6 12,2-4 0,3 2-21,-4-2 1,-2 5-32,-2-5 1,-3 5 77,-2-5-179,6 7 82,-4-3-156,4 6 128,-6 6 0,0-3-56,0 7 46,0 0 43,0 5-12,0-1 0,0-4 20,0 0 1,5-5-22,0 5 0,6-7 105,-1 2 1,5 1-87,5-1 1,-4 0 101,3-5 1,3 0 25,-3 0 1,6 0-97,-6 0 0,6-5 88,-6 0 1,1-4-31,-5 4-38,-1-7 1,0 4 7,-5-7 1,-2 6 33,-7-1 0,0 5 23,0-5-106,0 7 0,-7-9-56,-2 8 1,-5-1 91,0 5 1,-1-2-153,0-3 0,1 3 38,-1-2 1,0 2-654,1 2 502,-1 6 1,0 1-407,1 3 628,5 3 0,3-5 0,6 7 0</inkml:trace>
  <inkml:trace contextRef="#ctx0" brushRef="#br0" timeOffset="-15997.733">4940 853 7569,'14'-8'0,"-4"-5"-593,0 3 501,0-3 0,4-4 0,-1-1 166,-3-1 0,3-6 80,-3 6 0,-3-6-71,-2 6 0,1-6 57,-1 6 1,0-1 40,-5 5-207,0 1 1,-2 0 33,-3 5 1,2 2-78,-7 7 1,5 2 50,-4 3 0,-1 3 57,-5 7 0,0-1-95,1 1 0,4 5 31,0-1 1,0 6-12,-4-6 0,4 6 30,0-6 1,7 6 72,-2-6 1,3 6-30,2-5 1,0 6 6,0-2 1,0-3-11,0-1 1,7-4 2,3-1 1,3 0-14,1-1 1,1 1 17,0 0 1,-1-7-3,1-3 1,0-3-8,-1-2 1,1 0-11,0 0 1,0-2-11,-1-3 0,1-2 56,0-2 0,-1-4 27,1 3 1,0-3-57,-1-2 0,1-5-76,0 1 0,0-2 63,-1 1 0,-1 4 23,-3-4 1,3-3-26,-3-1 1,1 1-4,-1-2 1,2 6-32,-7-6 0,-1 7-78,-4-1 1,0 7 53,0 2 1,-1 6-104,-4-6 1,2 6 87,-7 0 0,0 2 19,-5 2 1,6 5 41,-1 0 0,2 6-49,-2-1 1,-3 3 35,3 2 1,2-1 7,-2 1 0,7 0 18,-2 0 0,-2-1 0,2 1 1,-1 5-26,1-1 0,3 1 4,-3-6 0,4 1-4,1 0 0,0 0-3,0-1 0,1 1 2,4 0 0,-1-1-3,5 1 1,1-5 22,5 0 0,4-5 1,1 4 0,0-5 58,-6 0 0,6-2-72,0-2 0,1 0-9,-2 0 0,-2-2 17,2-2 1,-2-3-6,-3-3 1,-4-3 26,0 3-49,0-3 0,3-1 21,-3-1-7,3 0-6,-12 1 1,12 5-36,-11-4 40,5 12-76,-7-6 1,-5 19-6,0 2 1,-2 4 45,2-3 0,2 0-4,-7-1 1,7 1-3,-2 0 1,3-1 10,2 1 1,-4 0 24,-1 0 1,0-6-30,5 1 1,5-5 102,0 5 0,6-7-87,-1 2 1,3-3 76,2-2 1,-1-5-36,1 0 1,5-7 5,-1 3 1,1-6-22,-6-5 1,1 4-1,0-4 1,-5 4 63,-1 1 0,0 6-51,0-1 0,4 5-34,-3-5 1,-2 7 64,2-2 0,-5 3 194,5 2-263,0 0 0,4 5 5,1 0 0,-5 5-3,0-5 1,-5 6 35,4-1 1,-4-2-186,5 2 174,-7 0 1,6 3-118,-5-3 0,-2 3 53,3-4 0,-3 0-353,-2 0 0,0-4 404,0 5 0,0 0 0,0 5 0</inkml:trace>
  <inkml:trace contextRef="#ctx0" brushRef="#br0" timeOffset="-15587.733">6027 868 7569,'8'0'177,"-1"0"190,-7 0-494,0 6 149,0 2 0,0 7-65,0 0 1,-2-1 4,-3 1 1,4 0-37,-4-1 0,3 1-172,2 0 1,0-5 104,0-1 0,0 1-521,0 5 662,0-7 0,0 5 0,0-5 0</inkml:trace>
  <inkml:trace contextRef="#ctx0" brushRef="#br0" timeOffset="-15206.733">6277 882 7569,'8'0'-786,"-1"0"1228,-7 0 1,-10 2-355,0 3 1,-1-2-172,6 7 134,3-7 1,-9 10-92,6-3 0,0 3 66,5 2 1,-2-1-143,-2 1 136,2 0 0,-5 0-14,7-1 1,2-4 9,3 0 0,-2-7-30,7 2 1,0-3 82,5-2 1,-1 0 6,1 0 1,0-2-20,-1-3 0,-4-3-23,0-7 0,0 1-21,4-1 0,-1 0 24,-3 0 1,-3 1 72,-7-1 0,5 0-40,0 1-4,-1-1-117,-10 0 1,-2 2-173,-7 3 0,0 4-9,1 6 1,-1 1 87,0 4 1,2-1-341,3 5 1,-3 0 483,4 0 0,2 11 0,1-4 0</inkml:trace>
  <inkml:trace contextRef="#ctx0" brushRef="#br0" timeOffset="-14654.733">6409 868 7569,'15'0'-243,"0"0"1,-5 0 284,-1 0 1,-4 0 141,5 0 1,-5-5-109,5 0 1,-5 0 3,5 5 0,-6 0 61,6 0-6,-6 0-204,2 0 123,-6 6 1,0-2-93,0 5 1,0 1 59,0 5 0,0 0-126,0-1 101,0 1 1,0 0-37,0-1 1,0-4 59,0 0-61,0-7 45,7 4 1,-4-7-3,7 0 1,-5 0-15,4 0 16,1-7 0,5 1 91,0-4 0,-2-3-85,-4 3 0,5 2-36,-5-2 1,4 7 36,2-2 1,0 2 22,-1-2 0,-4 3 0,0-3 91,0 4 0,0 1-130,-1 0 1,-5 1-6,1 4 1,-4-2-25,-1 7 1,2-5 48,3 5 0,-4-5-64,4 5 69,-3-7-69,5 10 13,-6-11 0,7 4-6,-3-6 0,-2-2 42,7-2 0,-5 0-3,5-5 0,-5 4-26,5-5 1,-2 5-3,2-5 96,3 7-80,-5-4 1,7 7 64,-1 0 1,-4 0-53,0 0 0,-5 0 16,5 0 1,-6 0 25,6 0 0,-5 0 46,5 0 57,0 7-122,4-6 0,0 8-155,-5-4 166,-2-4-382,-7 12 169,0-5-30,0 7-596,0 0 806,-7 0 0,6-7 0,-6-2 0</inkml:trace>
  <inkml:trace contextRef="#ctx0" brushRef="#br0" timeOffset="-14171.733">7336 970 7173,'-9'7'204,"-4"-5"-215,5 11 0,-5-5 72,3 7 0,4-6-87,6 1 27,0 0 1,0 5-38,0-1 37,0 1 1,1-2 36,4-3-76,3-4 0,7-6 49,0 0 0,0 0-16,-1 0 0,3-5 10,2 1 0,-7-8 62,2 2 1,-4 2 1,0-2-31,-4 1-298,-6-6 223,0 0 0,0 5-255,0 1 98,-6 5 194,-2-2 0,-7-1 0,0-1 0</inkml:trace>
  <inkml:trace contextRef="#ctx0" brushRef="#br0" timeOffset="-13640.733">7438 691 5947,'0'-8'1220,"0"1"-1000,0 7 0,-4 7-96,-1 3 0,0-2 12,5 2-62,-7 0 0,6 4-16,-4 1 0,-2 0-9,2-1 0,-5-4-87,6 0 1,-3-2 103,2 2 0,3-2-180,-2-3 151,-5-3 0,6 4-149,-7-6 128,7 0 0,-10-2-30,3-2 0,2 0 15,-2-5 1,5-1-1,-4-5 1,0 0 3,0 1-4,-4-1 1,9 0-14,-6 1 0,7-1 18,-2 0 0,4 5-65,1 1 60,0-1-36,0 2 0,1-4 31,4 7 1,-2 0 0,7 5 1,-5 0 48,5 0 1,0 0 5,4 0 0,-4 0-12,0 0 0,0 0-31,5 0 1,-6 0 111,1 0 1,0 0-92,5 0 0,-1 2 42,1 3 1,-5-4-29,0 4-8,-1-3-172,6 5 0,-5-6 64,0 4-324,-7-3 96,4 4 300,-7-4 0,0 11 0,0-5 0</inkml:trace>
  <inkml:trace contextRef="#ctx0" brushRef="#br0" timeOffset="-13256.733">7615 1073 7569,'15'0'-378,"-6"-6"1,-1-4 593,-1-3 0,3-2 7,-5 1 0,6-8-16,-1-2 1,-2-4-60,2-1 0,-5-1-24,5 1 0,-7-5-174,2-1 0,-4 1 73,-1 5 1,-6-1-514,-4 1 0,0 6 490,-4 3 0,-4 4 0,-12 1 0</inkml:trace>
  <inkml:trace contextRef="#ctx0" brushRef="#br0" timeOffset="-12737.733">6189 588 6598,'-15'15'0</inkml:trace>
  <inkml:trace contextRef="#ctx0" brushRef="#br0" timeOffset="-12429.733">5675 618 8909,'0'-9'-1473,"0"3"1473,0 6 0,-7 6 0,-1 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45:31.98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133 221 7136,'0'-9'-982,"0"3"1489,0 6-446,7 0 1,-6 1 0,4 4 1,-3-1-36,-2 5 0,0 1 1,0 5 0,-7 0 3,-2-1 0,0-1-12,0-3 1,-1 3-35,-5-3 59,7-3 0,-5 6-29,5-12 70,-7 6-42,0-7 1,6-5-11,-1 0 0,7-6 5,-2 1 0,3-3-26,2-2 1,5-1-3,0-4 0,6 4-49,-1-4 1,3 4 59,2 1 0,1 0-67,4 1 1,-4 4 48,4 0 0,1 7-6,-2-2 0,1 3 0,-5 2 0,-1 7 4,1 3 0,1 8-3,4 1 1,-8 7 1,2-1 1,-2 3 0,2 1 1,-5 0-1,-5 1 1,-2-1-71,-2 1 67,0-1 0,0-4 1,-2-3-7,-2 0 1,-5-3-11,-5-4 1,1 0-2,3-1 0,-3 1 18,3 0 1,-3-5-1,-2-1 0,2-4-21,3 5 9,-3-7 16,5 10-3,0-11 4,1 5-3,20-7 1,-8 0 1,10 0 1,-4 0-3,4 0 1,0 0-1,0 0 1,-1-5-43,1 0 1,0-2 37,-1 2 1,1 4-156,0-4 1,4-3 56,1-2 1,0 3-160,-6 2 260,1-3 0,6 0 0,2-7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49:13.4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104 721 7569,'10'8'-557,"-1"-3"0,-4-3 645,5-2-16,-7 0-51,10 0 0,-4 0-16,5 0 1,-4 0-35,0 0 62,0 0 0,4 0-23,1 0 0,-5 0 16,0 0 1,0 0 2,4 0 0,1 0-28,0 0 1,-1-2-7,1-3 1,-5-1 7,0-4 0,-5-3-4,4 3 1,-5 2-5,0-2 0,-2 0 16,-2-5 1,-6 2-30,-4 4 1,-8-3 21,-2 7 1,-4-5-22,4 6 1,-4-6 15,4 5 1,-4-2-1,4 2 0,0 4-33,6-4 0,-1 2-6,0-2 1,5 1 6,1-5 1,5-1 17,-1-5 1,5 0 27,5 1 1,2-6-30,3 1 1,3-6 115,-3 5 1,3-1-71,1 2 0,1 2 69,0-2 1,-5 2-81,-1 3 1,-5-1 0,0 0 0,3 1-11,-2-1 0,-2 2 24,-8 3 1,2-1-75,-7 6 0,-1-7 56,-9 2 1,4 2-78,-4-2 0,4 1 7,1-6 0,1 5-11,-1 0 1,0 1-8,0-6 0,1 0-302,-1 0 375,0 1 0,1-7 0,-1-2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3:16.8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501 383 7569,'-13'14'-185,"1"-4"-46,-12 0 1,-6-7 250,-4 2 0,0 2 195,4-2 0,-4 0-309,0-5 36,-7 0 1,10-2-53,-3-3 0,4 2 110,6-7 0,-4 0 0,5-5 0</inkml:trace>
  <inkml:trace contextRef="#ctx0" brushRef="#br0" timeOffset="210">471 1 7569,'-6'14'0,"-2"-1"-213,-7-3 160,0-3 1,-4-2 135,-1-1 0,-8 3 40,-1-2 0,-5-3-141,-6 2 0,0-2-182,5-2 1,-1 0-447,2 0 345,10 0 301,-11 0 0,12 0 0,-6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4:54.9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603 30 7545,'-10'0'47,"1"-1"1,-3-3 178,-1 0 1,-3-1-138,-4 5 1,2 5-1,-6-1 0,-1 8-101,-4-2 1,-5 3 97,-1 1 0,-4 3-84,5 2 0,4-2 39,6 2 1,1 3-23,-2-3 0,-1 7-6,7-1 0,-11 1-63,6-2 0,-2 4-15,6-3-22,10 2 96,-9 3 0,17-6-92,-3 1 97,4-7-14,1 10 1,6-12-56,4 4 59,3 2-57,2-5 0,1 4 1,4-6 1,1-1-3,3 1 0,2-5-7,-6 0 0,5-7 17,-6 2 0,7-4-8,-1-1 0,1 0 31,-2 0-11,4-6-1,-5 4 0,6-11 152,1 3 11,-7-3-82,4-1 0,-10-6 104,2 0 1,-4 1-72,-5 4 1,-4 0-19,-6 1 1,0-1-46,0 0 1,-1 7-75,-4 3 1,-10-1-17,-9 1-36,2 0 120,-5 5 1,5 5-541,-2 0 218,3 0 81,-1 1 0,11-4-530,-4 3 359,4 3 400,-4-6 0,7 11 0,2-5 0</inkml:trace>
  <inkml:trace contextRef="#ctx0" brushRef="#br0" timeOffset="692">662 486 7569,'15'0'-682,"-1"0"568,1 7 1,0-6-128,0 4 224,-1-3 0,1-2 185,0 0-110,-1 0 52,1 0 0,-5 0 5,0 0 36,-7-7 1,3-1-56,-6-7-56,0 7-13,0-5 12,0 5 1,0-7 29,0 1-43,0 5 0,-1-2 17,-4 6 1,-3 0-13,-7 5 0,-6 0-1,-4 0 1,2 7 10,-1 2 0,4 3-107,-4-2 97,6 9-8,-3-9 1,8 11-21,3-6 1,-2 0 2,7-1 1,1-4-6,4 0 0,0 0 2,0 5 1,6-6-5,4 1 1,5-7-16,4 2 1,2-3-2,4-2 0,3 0-30,-4 0 0,2 0 51,-1 0 0,1 0-1,-7 0-2,8-7 0,-6-1 0,5-6 13,-2-1 1,1 0 1,4 0 0,-1 1 5,-3-1 1,1 0 52,-7 1-61,8-1-3,-11 0 1,5 2-12,-6 3 17,-1-3-6,-5 5 0,2-7-46,-6 1 45,6 6-14,-9-5 0,9 4-4,-6-5 15,7-1 1,-9 0-5,7 1 1,-7-1-6,2 0 0,2 0 1,-3 1 0,1-1 7,-5 0 3,0 1 2,0-1-6,-6 7 1,-2 1-3,-7 7 1,0 0-27,1 0 0,-1 7 24,0 3 200,0 3-156,1 1 0,-1 6-25,0 0 1,1 4 29,-1-4-30,7 6 1,-5-10 1,6 12-75,-3-4 73,4-2-36,-1 5 0,6-4-1,-4 7 0,3 4 16,2 0 1,-5 7-6,0-2 1,-1 4-22,1 1 1,2 0 21,-7 0 0,0 5 1,-5 0 1,1 7-2,-1-11 1,0 12 19,1-3-18,-1-3-40,7 0 0,-5-9-88,3-3 0,-3-8-166,-2-6-373,7-7 421,-5 3 0,11-14 250,-3-7 0,4-14 0,1-8 0</inkml:trace>
  <inkml:trace contextRef="#ctx0" brushRef="#br0" timeOffset="2677">1353 471 7569,'1'10'0,"4"0"-624,4 0 364,-1-2 1,0 3-136,-3-6 579,-4 0 104,6-5 135,-1 0-320,-4 0 1,6-1 263,-3-4-284,-3-4 1,9-5 6,-6-1 0,2-1-130,-2-4 90,-4 4 19,6-5 1,-6 6-91,4 0 76,-3 7-28,4-5 0,-6 10 17,0-7 1,-1 7 9,-4-2 1,2 3 2,-7 2 1,-5 7-6,-4 2-10,-8 4-9,5 9 0,-3-4-143,1 6 143,6-6 0,-4 8-146,8-6 133,6-1 1,-4 1-27,7 0 0,0 4-10,5-4 1,0-1-9,0-4 0,8-2-1,7-3 0,5 1 3,4-6 1,9 0-1,-4-5 0,4 0 15,-4 0-5,-6 0 15,5 0 1,-5-6-3,6-4 1,1-3 35,-1-2 1,0 0 6,1 1 1,-2-6-16,-4 0 0,4 1 10,-4 4 1,-1 0-16,2 1-18,-7-1 8,9 0 1,-10 6-8,2-1 21,-2 6-17,-3-2 0,1 6 17,0 0 7,-7 0-20,5 6 1,-11 4 2,3 10 1,-4-4 2,-1 4 1,0-4-4,0-1-1,0 0-4,0-1 0,0 1-49,0 0 31,0-1-3,-6 1 0,4-5-73,-3 0-14,4-7-21,1 3 44,6-6 1,-3-4-21,7-1 73,-7-7-4,10 4 0,-9-2 48,6 0-65,-1 1 24,-1-6 1,6 2-3,-5 3 1,0-1 3,0 6 0,-4-2 8,5 2 0,-5 4 61,5-4 5,-7 3 26,10 9 0,-10 1-50,7 7 0,-5-6 149,5 1-169,-7-7 0,9 10-22,-8-3 28,8-3 0,-9 1-15,7-3 1,-5-3-13,5 2 1,-5-2 8,4-2-10,1 0 1,0 0-114,0 0 127,0-6-14,-2 4 0,0-10-23,-3 8 28,-4-8-3,12 4 1,-9-5 2,6 3 0,-7-3-3,2 3 1,1 2 2,-1-2 0,2 2-7,-2-2 3,-4-3 7,12 5-3,-11 0-3,11 1 18,-11 7 0,6 0-11,-3 0 2,-4 0-4,6 7 0,-7 1 1,0 7 0,0-5-1,0-1 0,0 1-1,0 5 1,0-5-23,0-1 23,6-5-1,-4 9-133,11-12 126,-5 6-15,7-7 0,0 0-7,-1 0 1,1-7 16,0-2 0,-2 0-3,-3 0 1,3-1 21,-4-5-30,4 0 9,2 7 1,-5-5-45,0 3 40,0 4 5,-2-7 0,5 11 55,-3-3-56,-4 4 20,7 1 1,-10 0-5,7 0 1,-5 0-2,5 0 0,-5 6 2,5 4 1,-7 3 32,2 2 1,1-5 7,-1-1 0,5-4 9,-5 5-45,6-7 6,-9 4 0,11-2-78,-3 0 75,-4 0-46,8-5 0,-11 0-5,7 0 1,-6-5 10,6 0 1,-5 0-44,5 5 42,-7 0-5,10 0 70,-5 0-54,7 0 1,0 0 72,0 0-66,-7 0 0,5 0 0,-5 0-2,7 0 0,-1 0-23,1 0 1,0 1-6,-1 4 0,6-3 30,0 3 4,-1-3 0,-4-2 17,0 0-31,-1 0 5,-5 0 0,4 0 72,-4 0-68,-2-7 20,6 5 0,-6-6 2,2 3 1,4 4-4,-3-4 0,-2 2 10,2-2-15,0 3 1,5-6-2,-1 3 0,-4 3 113,0-3-109,-7-3-1,10 7 1,-9-8 85,5 5-76,-5 2 22,2-5 21,-6 1-50,0 4 0,-1-9 1,-4 6 0,1 0-7,-5 5 1,-1 0-7,-5 0 1,0 0-197,1 0 201,-1 0-42,0 0 0,2 2-12,3 2 1,-3 0 21,4 6 1,2-6-61,2 6 38,-3 0 1,6 5-4,-3-1 1,4 1 21,1 0 0,0-5-16,0-1 70,6 1 0,2 3-21,7-3 1,0 2 26,0-8-48,-1 8 36,1-10 1,0 6-4,-1-3 0,1-2 31,0 7 1,-1-1 4,1 6 0,-2 0-14,-3 0 1,1 6 5,-6 3 1,0-1 120,-5 2 1,0-1-106,0-1 1,0 10 137,0-4-153,0 4-9,-6-4 1,-2 5 7,-7 1 1,-6 4-27,-4-5 1,-3 5-9,-1-4 0,0-6-83,-1-4 0,-4-7 66,0 1 0,-1-9-80,6-5-41,6-3 104,-5-2 1,12-14-89,-4-5 0,10-9 58,6-6 1,4-4-10,4-6 1,6 0 8,10 0 0,-1 0-7,11 0 0,-2 1 54,11 4 1,-5-2 12,5 7 1,1 0 74,4 4-36,-7 1 0,-1 4-70,-6 1 135,-1-1 15,7-4-79,-12 6 0,11-3 114,-11 6 0,2 1-89,-1 4 0,1 0 15,-6 1 0,-1-1-29,-4 0 1,-2 5 51,-3 1-146,3-1 102,-12-5-27,6 0 1,-7 6-152,0-1 143,0 7-19,0-4 0,-7 7-2,-2 0 1,-4 0-28,-2 0 0,-2 0-10,-2 0 0,3 7-28,-4 2 1,4 6-7,1 5 0,5-2-59,0 6 111,7-6-5,-3 10 0,1-10 69,0 6-60,0-6 1,6 4 0,4-8-2,5 1 1,3-2-6,2-3 0,1-4 3,4-6 1,-2 0 23,6 0 1,-1 0-2,2 0 0,2-1 93,-2-4-106,-4-3 2,0-1 1,-1-4 24,0 4 1,-1 0-20,-4 0 1,0 4 2,-1-5 0,1 7-2,0-2 1,-1 3-2,1 2 1,0 0-1,0 0 0,-1 7-2,1 2 1,0 5-65,-1 0 65,1-6-102,0 5 0,4-6-156,1 3 1,4 3 44,-4-3 0,6-4-124,-1-1 1,-3-3 335,3-2 0,6 6 0,7 2 0</inkml:trace>
  <inkml:trace contextRef="#ctx0" brushRef="#br0" timeOffset="3594">2455 1 7569,'8'0'-159,"-1"0"-279,-7 0 1,0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7:24.7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244 1226 7688,'-10'-2'56,"0"-3"1,5 4-62,-4-4 0,4 2-64,-5-2 76,0 3 0,-5-5 166,1 7 1,-1 0-80,0 0 0,1 0-158,-1 0 1,0 5 102,0 0 1,1 7-26,-1-2 0,2-2 17,3 1 1,2 1 103,3 5-100,4 0 1,2-1 19,14 1 1,1-7 40,9-3 0,-1-3-53,6-2 0,1 0 46,3 0 1,-1-2-32,6-3 1,-7-3 74,3-7 1,-11 1-71,-4-1 1,-4 0 28,-1 1 1,-7-1 23,-3 0-200,-3 0 59,-9 1 1,-3 1-269,-9 3 1,-1-2 144,-9 8 1,2-3-1084,-7 2 1231,-3 4 0,-1-6 0,-6 7 0</inkml:trace>
  <inkml:trace contextRef="#ctx0" brushRef="#br0" timeOffset="266">905 550 7569,'-6'14'402,"-2"1"0,-7 0 108,0 0-285,7-1 1,-5 1-82,3 0 0,-5 4 9,-4 1 1,3 1-93,-4-1 0,2-2 104,-2 6 1,4 1-309,-4 4 1,-1 0 156,2 1 1,-6-1-618,6 1 1,-1-1 100,5 0 502,7 1 0,-5 6 0,5 1 0</inkml:trace>
  <inkml:trace contextRef="#ctx0" brushRef="#br0" timeOffset="807">979 1402 7569,'15'0'0,"-1"0"-312,1 0 135,6-6 84,2-2 1,11-9 63,1-2 0,4-4-2,-5-7 0,0-1 0,-4-3 1,-1-4 1,1-6 0,-6 0 538,1 0 0,-7 0 1310,1 0-1502,-3 0 0,-7 5-370,-4 0 1,-4 7-578,-1 3 1,-1 1 629,-4 9 0,-4-1 0,-5 5 0</inkml:trace>
  <inkml:trace contextRef="#ctx0" brushRef="#br0" timeOffset="2302">2125 1285 7569,'15'0'302,"0"0"0,1 0-140,4 0 1,3-2-12,6-3 0,0-3 5,1-7 0,-1-1 0,1-4 1,-1 2 29,0-6-49,1 6 1,-7-8-6,-4 6 0,-7 1-134,-3 4 0,-5 0-112,1 1 1,-12-1 87,-8 0 0,-1 7-164,-8 3 0,-6 3 81,-4 2 1,0 0-88,4 0 1,1 7 30,-1 3 0,3 3 104,2 2 1,-1-1 21,6 1 1,1 4-24,4 1 1,5 6 115,0-1 0,7-2-100,-2 1 0,4-4 148,1 4 1,6-6-67,4 2 0,8-1 53,2-4 0,7 3-73,3-8 0,6-4-3,8-1 1,0 2 49,0-2 0,3-2-43,-3-8 1,2 2 40,-12-7 1,6-1-37,-6-9 1,7-1 115,-2-4 1,3-4-107,3-1 0,5-1 11,4-8 1,8 0 169,2-5 0,-7 0 33,-8 0 1,-5 1-214,-5 4 0,-3-2 56,-6 7 0,-9 0-146,-6 4 0,-2 2 87,-9 4 0,1-2-340,-5 6 211,0 1 1,-11 10 1,-4 5 1,-3 2 2,4 2 0,-6 2-92,0 2 1,-6 5 46,2 5 1,1 6 65,-2 0 0,1 6 90,-6-2 0,6-1-91,-1 2 0,3-1 119,-3 5 0,-1 6-59,6-1 0,2 0 35,9-4 0,-3-1-8,7 1 1,-5-1 11,6 0 0,-1-1-151,5-3 0,5 1 73,-1-7 0,10 1-80,0-5 1,3-6 11,7 1 81,1-7 1,4 4-23,0-7 0,2-2 49,4-3 0,-4 2 111,3-7 1,-1-1 148,1-9-120,-3 4-55,5-12 0,5 4 77,3-11-47,10 4 1,-2-9 87,7 5 0,-5-4 40,0 5-180,-7-7 1,2 8 40,-10-6 1,-3 6-40,-6-1 1,-6 3-110,1 2 1,-7-1-11,1 1 28,-3 6 0,-6-3-34,0 6 1,-7-4 114,2 4-106,-3 1 1,-9 6 57,-3 3 1,-7 3-114,-3 7 1,-5 7 97,6 3 1,-7 4-55,1 6 1,2 3 27,-1 6 0,-1 1-7,-4-1 1,0 5 19,-1 1 1,1 5-5,-1 0 0,1-3 69,0 2 0,4 1-61,1 4 1,6 0 34,-2 0 1,4-7-28,1-2 0,2-4-92,3-2 0,-1-6 55,6-3 1,-2-6-200,2-4-11,4 3 176,-6-11 1,14 4 34,3-6 1,3-6-21,1-4 1,3-3 112,2-2 0,-1 0-66,7 1 0,-1-3 54,6-2 1,1 3-22,3-4 0,-3 4 111,3 1 0,-3 0-78,-1 1 0,-3 0 15,-2 5 1,3 2-46,-4 7 1,-1 0 7,2 0 1,-9 7 93,-1 2 1,-2 5-58,-8 0 0,-2 1 3,-8 0 0,2-1-24,-7 1 1,-5 0-51,-4-1 0,-1-4 34,5 0 0,1-2-1,-1 2 1,0-2-208,0-3 161,1-3 1,-1 4-293,0-6 148,7 0-110,-5 0 79,11-6 67,-4 4 214,12-5-206,3 7 151,5 7 1,-1 1-66,-3 7 1,-2 0 167,-3-1 1,-1 1-31,5 0 0,-4 3 57,5-4 0,-5 4-99,5-8 1,0 2-128,4-3 1,6 0-143,-1-5 1,3-2 217,-3 3 0,4-3 0,7-2 0</inkml:trace>
  <inkml:trace contextRef="#ctx0" brushRef="#br0" timeOffset="4477">4507 1270 7569,'14'0'-247,"1"0"1,0 0 639,-1 0 1,1 0-94,0 0 0,-1-2-75,1-3 0,5-1-34,-1-4 0,8-3-21,-3 3 1,-1-3-89,1-2 1,1 1 106,4-1 0,-6-1-117,-3-4 1,-4 4 61,-1-4 1,-2 4-165,-3 1 1,-4 1-23,-6-1 176,0 7-263,-6-5 0,-3 11-2,-5-3 0,-6 3-4,1 2 0,-8 2 44,3 3 1,1 3 81,-1 7 1,4 4-96,-5 1 1,11 1 66,-6-1 0,12-2-21,-7 6 0,6-4 23,-1 4 0,3-6 61,7 2 0,0-2-11,0 2 1,0-4 6,0 3 1,7-4 19,3-5 1,7 1-50,3-6 1,6 5 40,-1-5 0,2 0-27,3-5 1,-2 0 57,-4 0 1,9 0-48,-4 0 1,4-5 97,-4 0 1,-1-6-62,-3 1 0,2-3 7,-2-2 0,3-1 18,1-4 0,-5 2-33,1-6 0,-1 4 44,6-4 1,-1-1-35,1-4 1,4-1-79,0 1 0,7 0 72,-2-1 0,-1 1-60,1-1 1,-6 3 6,1 2 0,-5-3-103,-4 4 0,1-2 35,-6 1 1,-1 2 67,-4 4 0,-5 2-28,0-2 1,-7 2 11,2 3 1,-4-1 35,-1 0 1,-1 2-51,-4 3 1,-3-1-3,-7 6 1,-1 0 4,-4 5 0,2 2 20,-6 3 1,-1 3 17,-4 7 1,-1 4-24,1 1 1,-2 6-46,-3-2 0,7 9 38,-2 1 0,3 2 39,-4-1 1,8 2-36,2 7 1,5-1 59,5-4 1,-1 2-20,6-7 0,0 0-21,5-4 1,0-2-33,0-4 0,2-3 29,3-6 0,3 0-29,7-1 0,-1-5 28,1-5 0,5 3 11,-1-2 0,6 0-17,-6-5 0,7 0 115,-1 0 1,3-7-54,1-3 0,1 2 11,-1-2 0,0-1-9,1-9 0,-1 4-24,1-3 0,-3-3 6,-2 3 0,-4-6 7,-6 6 1,-1-3-38,1 3 0,-2 2 2,-3-2-16,-3 3 8,-7 1 0,-2 7-4,-3 3 1,-3 3-65,-7 2 1,-1 0 74,-4 0 0,4 5-18,-4 0 0,4 6 9,1-1 1,1 3-28,-1 2 1,0 1-15,0 4 1,2-4-6,4 4 0,-3 1 48,7-1 1,-5 4-2,6-4 0,-1 1 33,5-1 1,0-4-43,0 3 0,6-7 57,4-2 1,8-5-52,2 4 1,6-5 64,-2 1 0,2-4-38,-1-1 0,3 0 35,-4 0 0,4-6-32,1-4 1,1-3 4,-1-2 0,5-5-29,1 1 1,4-7 22,-5 1 1,0 2-61,-4-1 0,-2 6 56,-4-2 0,-3 4-64,-6 1 0,0 7 29,-1 3 2,1 4 1,-5 1-38,0 0 45,-7 6 1,3 2-28,-6 7 0,0 1 24,0 4 1,-1-4-21,-4 4 0,-3-2 17,-7 1 1,5-2-3,0 2 0,6-4-45,-6-5-29,7 3 32,-4-11 1,9 4-8,3-6 0,3-2 47,6-2 1,1-5-12,0-5 0,4-1-13,1 0 1,0-4 4,-6-1 1,3 0-58,2 6 1,-2-1 65,2 0 1,-1 6 6,2-1 0,-4 7 30,4-2 0,-4 3 98,-1 2 1,-2 7 18,-3 2 1,1 4-87,-6 2 1,0 5 65,-5-1 0,0 1-73,0-5 0,0-1 67,0 1-38,0 0 0,0-1-125,0 1-23,0-7 82,0-1 1,6-7-97,4 0 1,3-5 64,2 0 0,4-6 19,1 1 0,6-3 3,-1-2 0,-2 5 5,1 0 0,-6 2-1,2-2 0,-4 4 2,-1 6 0,-6 0 98,1 0 0,-5 0-66,5 0 0,-5 2 75,5 2 1,-5 5-79,4 5 0,-4-4 54,5 0 1,0-2-45,5 2 1,-6 1 29,1-6 0,0 5-54,5-5 1,1 0-12,4-5 1,-4 0 16,4 0 1,-3-2-5,3-3 1,-2-1-62,7-4 0,-6-3 62,6 3 1,-6-1-35,6 1 1,-7-3 21,1 3 1,-2-3 34,-3-2 0,1 0-31,0 1 0,-7 4 253,-3 0-195,-4 0 1,-2 1-50,-4-1 1,-3 7-6,-7-2 1,-5 5 30,1 5 1,-6 3-125,6 6 0,-1 1 68,5 0 0,1 1-61,-1 4 1,2-4 66,3 4 0,-1 1-37,6-2 0,0 1 29,5-5 1,0-1 7,0 1 0,2-2 6,2-3 1,5 1-8,5-6 0,3 0 23,2-5 0,4 0-20,7 0 1,-1-1 15,0-4 0,1-3-13,-1-7 0,-1 0 13,-4 0 1,4 1-35,-3-1 0,1 0-1,-2 1 0,-1-1 45,-3 0-25,-4 7 0,5 2 55,-6 6 1,-5 0-53,0 0 0,-5 6 91,4 4 0,-5 8-80,0 1 0,-2 1 9,-2-5 1,0 4 3,0 1 0,0-5 21,0-6-50,0 1 1,2-2 43,3-3-178,-4 4 148,12-8 1,-6-1-13,3-10 0,1 2 9,-6-2 1,6 2-1,-1-2 0,-2-3-11,2 4 0,-5 2 0,5 2 0,-5-1-19,5 1 17,-7 0 53,10 5 0,-7 1-41,4 4 0,-2-1 57,-3 5 0,-3 1-52,3 5 0,1-5 99,-1-1 0,2 0-1,-2 0-44,3 5 0,7-11-41,-1 7 0,1-7 25,0 2 0,1-5-59,4-5 0,-4 2 50,4-7 0,-2-2-78,1-7 0,-1 2 62,7-2 0,-1 1-107,5-2 1,-4-3 66,-1-6 1,-4 4-5,5 1 0,-7-1 57,1-4 1,-7 5-42,-3-1 0,-4 2 16,5-1 1,-7 3-24,2 6-67,-3 0 38,-2 7 22,0 1 1,-5 16 5,0 5 1,-6 6-7,1 4 0,-3 4-28,-2-3 0,0 2 30,1 3 0,-1-1 37,0 1 0,1-1-35,-1 0 0,2-1 30,3-3 0,-1 1 0,6-7-3,0 1 1,5-5-1,0-1 0,6-5 7,4-5 1,3-2 3,2-2 0,4-5-14,1 0 0,5-6 8,-6 1 0,6-3-9,-6-2 1,2 1 70,-1-1 0,-2 2-64,7 3 0,-1-3-13,5 3 1,1 2-35,-1-2 0,1 0-6,-1-4 0,0 4-370,1 0 0,-1 5 417,1-5 0,-1 7 0,0-3 0</inkml:trace>
  <inkml:trace contextRef="#ctx0" brushRef="#br0" timeOffset="5645">9475 1329 7569,'23'-7'-221,"-4"-3"147,4-3 0,-5-3 1,8-4 583,5-4 1,0-5-139,9-6 0,-1-7-243,5-7 0,-2 1-113,-2 9 0,0-3 90,-5 3 1,-6 1-205,-4-1 1,-7 8 90,1 1 1,-7 8-197,-3 7 118,-5 7 0,1 1 83,-10 7 1,-5 3 1,-10 7 1,2 2-45,-6 12 0,-1 1 49,-4 4 0,-1 2-2,1 3 1,0-1 68,-1 6 1,1-1-50,-1 1 1,6-1 5,-1-4 0,8-3-2,-3 3 0,4-3-193,1-1 1,2-1 53,3 0 0,-1-6-52,6-3 0,0-4-30,5-1 0,0-5 113,0-1 0,8-5 15,7 1 1,1-5-31,8-5 0,-4-3 140,5-7 0,-1 0-79,5 0 1,1 1 94,-1-1 1,-1 0-51,-3 1 0,2-1 66,-2 0 0,-4 7-25,-1 3 1,-4 4-54,-1 1 93,-1 0 1,-1 6-83,-3 4 1,2 3 25,-7 2 1,1-1-20,-1 1 0,-2 0 8,7-1 1,-5-4-4,5 0 0,-5-7-40,4 2 0,1-3-72,5-2 1,0 0 68,-1 0 0,1-2-83,0-3 1,-1-1 69,1-4-14,0-3 19,0 5 1,-6 0 29,1 3-57,-7 3 61,4 2 1,-2 2 89,0 3-57,0-4 0,-4 11 1,3-6 188,0 2-211,8-4 0,-4 2 43,7-6 1,4 0-31,1 0 1,1-1 2,-1-4 1,1-2 9,3-3 0,-2-4 2,-8-1 0,4 0 16,-3-4 0,1 1-28,-11-2 1,0 4 58,-5-4 1,-1 1-49,-4 4 0,-10-3 20,-10 8 0,-4 4-12,-5 1 0,3 3-97,-4 2 0,6 8 58,5 7 0,-4 1-410,3 9 0,4-7-28,1 1 0,4 2 427,1-1 0,7 0 0,2-6 0</inkml:trace>
  <inkml:trace contextRef="#ctx0" brushRef="#br0" timeOffset="6011">10695 1079 7569,'0'15'-655,"0"-6"1164,0 1 0,-7 0-400,-2 5 0,0-2-14,0-3 1,-1 3-211,-5-4 151,0 4 1,1 2-60,-1 0 0,7 0 85,3-1 1,-2-4-185,3 0-126,-1 0 185,5 4 0,6-1 0,4-3 27,3-5 0,3-3 7,4-2 1,-2 0-152,6 0 0,1 0 102,4 0 1,-4-7 45,-1-3 0,1-3 13,4-1 0,1-1-2,-1 0 0,-3 1-18,4-1 0,-9 2 9,8 3 0,-4 3 56,-1 7 0,2 0-37,-6 0 0,-2 7 251,-8 3 0,1 3-69,-6 2 1,-2-1-127,-8 1-21,4 0 1,-12-2 0,3-2-338,-3-1 0,-5-5 313,3 5 0,-3-1 0,10 6 0</inkml:trace>
  <inkml:trace contextRef="#ctx0" brushRef="#br0" timeOffset="7039">11327 1152 7569,'15'0'0,"-1"-5"-2,1 1 48,0-8 0,-1 4 0,1-7 85,0 1 0,0-8-117,-1-2 1,6 1 87,-1-1 1,1 4-72,-5-5 0,3 7 69,-4-1 0,9-2-42,-8 1 0,3 0 70,-3 6 1,-2-1-125,-3 0 0,3 2-32,-4 3 1,0-1 108,0 6 0,-5-1-135,1 1 114,-4 3-149,-1-4 17,-6 6 0,2 0 88,-5 0 1,-1 0-40,-5 0 0,2 6-2,3 4 1,-3 3 22,3 2 0,-1-1 103,1 1 1,-3 1-62,3 4 1,2-4 44,-2 4 0,5 1-58,-4-1 1,0 4-29,0-4 0,-4 6 7,3-2 1,-2 4-11,2 2 0,-3 1-2,4 3 1,-4-3 27,-2 3 0,0-8-62,0-1 0,6-7 39,-1 1 0,2-2-7,-2-3 1,-2 1 5,8 0 0,-3-5 21,2-1 1,4-4-17,-4 5 0,1-7 148,-1 2-54,4-3 49,-6-2-122,20 0 0,-3-5 16,10 0 1,-10-1 21,-6 1-28,5 3 0,-6-4 35,7 6 87,-7 0-186,3 0 86,-6 6-141,0-4-139,0 4 168,7-6 1,-4 0-79,7 0 57,0 0 0,5 0 41,-1 0 0,-4 0 47,0 0 1,-5 0-50,5 0 0,-7 2-39,2 3 89,3 3 1,-2 7 66,4-1 1,-3-4-104,-7 0 45,6 0 1,2 3 44,7-3 1,-5-4-61,0-6 0,0 0 52,4 0 0,6-6-45,-1-4 0,6-8-6,-5-2 1,1 1 7,-2 4 1,-1-5-67,7 1 71,-1-1-9,-1 5 0,5-4-47,-4-1 0,3-4 36,-3 4 0,2-6-5,-6 2 0,4 1 43,-4-2 1,4 1-42,-4-6 1,0 1 102,-6 0 1,1 1-88,0 3 0,-2 2-18,-3 4 51,3 2-289,-12-4 179,6 7 0,-9 7 31,-3 7 0,2 7-23,-7 7 1,0 6 4,-4-1 0,-1 8 0,0-1-154,1 6 166,-1-1 0,5 5 4,0-6 1,1-1-11,-6 0 1,5 1 83,0-1 0,0 1-72,-4-1 1,4-4 4,0-1 1,2-4-31,-2 4 0,2-6 8,3 2 30,3-10 22,-4 3 1,6-10-29,0 7 1,6-7 54,4 2 1,3-4-21,2-1 1,0-4 76,-1-1 0,1-7-29,0 2 0,4-4 0,3-4 1,1-3 5,3-2 0,1-2-33,3-4 0,6-1-89,3 1 1,3 0-20,3-1 0,-6 1-304,0-1 382,-6 8 0,9-6 0,-4 5 0</inkml:trace>
  <inkml:trace contextRef="#ctx0" brushRef="#br0" timeOffset="8221">13135 1285 7569,'15'-8'0,"4"-6"0,1 5 0,1-4 378,-1-2-222,-4 0-19,12-6 1,-5-2 149,6-6 1,0-6-254,1 1-91,-1-7 197,1 10 0,-3-3-247,-2 9 0,1-1 2,-6 7 222,6-1-231,-10 12 0,5 1 14,-6 7 125,-7 0-91,5 0 1,-11 4 48,3 5 0,-4 3-147,-1 12 120,-6-6 53,-2 10-31,-7 2 11,0 1 1,-4 5 25,-1-7 0,1 0-27,4 1 16,0-1-19,0-6 1,2-2 11,4-6 1,2 0-82,7-1 40,0-6 1,2-1-45,3-7 70,3 0-39,13-7 0,2-2 29,6-11 0,1 4 71,-1-4-74,0-3 7,1 7 0,-2-10 87,-4 6 1,2 1-20,-6 4 0,-1 5 129,-4 0-170,-7 7 8,5-3 166,-11 6-142,5 0-4,-7 6 1,0 2 33,0 7-36,0 0-44,0-1 0,0 1 51,0 0 0,0-1-93,0 1 83,0 0-28,6-1 1,-4-4-20,3 0 1,1-5 7,-1 5 1,6-7-3,-1 2 0,-2-3-195,2-2 209,0 0-4,5 0 0,-1-2-39,1-3 0,0-3 26,0-7 1,1 0-41,3 1 0,-2 1 28,2 3 0,-2-3 84,-3 3-95,-5 4 172,4-1-160,-12 7 205,6 0-175,-7 7 1,0 1 52,0 6 0,0 1-34,0 0 0,5-1 17,0 1-22,6-7 5,-3 5 0,9-9-13,2 5 0,4-5 11,6 1 1,1-4-4,-1-1 0,5-6 65,1-4 0,-1 2-61,-5-2 1,-4-5 96,-1-4 0,-6-3-49,2 3 0,-5 3 97,-5-4 1,1-1-68,-6 1 1,0-1 34,-5 1 1,-7 4-63,-3-4 0,-9 6 8,-6 4 1,-2 3-206,-3 7 64,-6 0 47,5 0 0,-5 0-588,7 0 277,-1 7 221,1 1 1,1 8-602,4 4 0,3-4 47,6 4 660,0-4 0,0-1 0,1 0 0</inkml:trace>
  <inkml:trace contextRef="#ctx0" brushRef="#br0" timeOffset="8727">14590 961 7569,'15'-8'-398,"0"3"1086,-7 4-380,-2 1 0,-6 1-218,0 4 61,0-3-116,0 11 1,-5-5-105,0 7 1,-6-1 74,1 1 0,2 0-69,-2 0 1,5 1-19,-4 3 0,5-2 97,-1 2 0,4-2-72,1-3 0,0 1 1,1-2-1,4-1-40,5-3 1,3-5 73,2 1 1,1-4-73,4-1 0,-2-1 58,6-4 14,-6-4-6,10-5 0,-5-1 69,6 0-71,-6 1 8,5-8 1,-7 6 54,4-3 1,-3 2-53,-2 3 1,-8 5 192,2 4-176,-9 4 26,8 1 0,-11 1 23,3 4 0,-4 4 0,-2 7 109,-4 3-102,3-2 1,-4 9 0,6-7 56,0-1-42,0-1 0,1-4 0,3-2 21,0-1 1,14-7-110,2 2 72,0-3-9,7-2 0,-9-2-18,7-3 1,-2 2 20,1-7 0,2-1 3,-6-9 0,0 2 128,-6-6-149,1 6 0,-2-3 1,-2 6 142,-1 0 1,-7 1-114,2-1 1,-3 0 134,-2 0-129,-7 1 1,-1 1-74,-6 3 0,-8 3 51,-2 7 0,1 0-221,-1 0 1,-1 0 0,-4 2-833,-1 3 709,1 3 1,-1 8 3,1 4 0,1-4 0,2 4 297,2-4 0,6 5 0,-4 2 0</inkml:trace>
  <inkml:trace contextRef="#ctx0" brushRef="#br0" timeOffset="9098">15369 932 7569,'23'0'-366,"-2"0"1,-11 0 1067,0 0-227,-7 0 1,4 0-382,-7 6 1,-2 3 41,-3 5 1,-3 3-174,-7 2 1,6-2 100,-1 2 1,0 2-44,-5-1-55,7 0-189,2-6 164,-1 1 8,5 0-103,-4-1 1,7-1 26,4-3 0,4-3-33,5-7 0,3-2 94,2-3 1,-1 2-1,7-8-56,1-6 76,2 3 0,1-13 98,0 8 0,1-2-61,-1 1 1,5-1 0,-1-4 0,-4 4 60,-2 0-16,-3 11 0,-1-10 0,-3 12 107,-4 0 0,-1 2-13,-1 6 49,1 0 0,-5 6-76,0 4 1,-7 3-3,2 2 0,-4 4-33,-1 1 1,0 1-106,0-1 1,0-4-122,0 4 162,-6 2 1,4-5-902,-3 2 475,4-2 422,1-9 0,0 5 0,0-5 0</inkml:trace>
  <inkml:trace contextRef="#ctx0" brushRef="#br0" timeOffset="9799">16281 961 7569,'14'15'181,"-6"-7"0,4 0 125,-7-3 0,6-3-123,-1 3 1,-2-4-50,2-1 1,0 0-3,4 0-138,1-6 143,6 4 1,-3-11 45,7 3 1,-6-3-184,6-1 0,-2-1-135,1 0 1,2 1 75,-6-1 0,0-5-17,-6 1 113,-5-1-22,4 5 1,-12 6 0,4-1-40,-3-2 58,-9 6 0,-1-1-80,-7 7 27,-6 0 1,-2 2-72,-6 3 1,4 3 51,1 7 1,1 1 0,-3 2-39,1 2 0,7 4-78,-1-4 133,2 6 0,3-3-46,-1 6 133,7-6-111,1 5 18,7-12 1,2 5 67,3-6 1,3 0-17,7-1-34,-1-6 0,8 4 0,2-7 136,4-2 0,1-1-73,1-2 0,-1 0 120,1 0-157,-1 0 0,5-7 0,2-3-31,2-3 41,1-1 0,0-3-60,0-2 0,-6 1 73,1-7-16,-3 7 0,-8-8 0,-3 7 19,-4 1-6,-1 1 0,-7 3 1,-3-1-37,-3 0 1,-4 5 0,-3 1 0,-5 5-40,-9-1 0,-3 4-271,-2 1 235,-4 0 0,5 5 0,-6 3-175,-1 5 113,1-2 1,6 11 56,4-8 35,2 7 43,3-4 1,0 9-1,5-5-164,4 2 171,3-5 0,2 5-98,0-4 142,7-9 0,1 10 0,8-12 45,4 0-107,-4-1 0,12-7 22,-4 0 1,6 0 13,4 0-29,-3-7 0,5 4 73,-7-7-70,1 0 0,-1-4 0,-4-1 58,-1 0-55,1 1 1,-2 0 71,-4 5 0,2-3-46,-1 7 21,6 0 0,-10 7 0,6 1 339,-1 2-283,-5 13 0,5-13-91,-6 10 1,6-4-4,4 4 1,3-5-1,1-2-366,0-2 13,7-1 0,-3 0-779,6 0 1122,-6 0 0,9 2 0,-4 1 0</inkml:trace>
  <inkml:trace contextRef="#ctx0" brushRef="#br0" timeOffset="10514">18618 814 7569,'8'0'-1343,"-2"0"1721,-6 0 0,-11-1 12,-4-4 1,-3 3-209,4-3 0,-3 4-72,-2 1 1,1 0-117,-7 0 1,6 6 61,-6 4 0,6 3-50,-6 2-27,7-1 42,-3 8 0,6-4 8,0 6 0,6-4 61,-1 4-55,7 1 0,-2-2 6,10-4 1,4-2 1,11-3 0,-2-1 24,6-3 0,6 1 2,4-6 0,2 0 79,-2-5 0,-3-6-76,4-4 1,-4-3 0,-2-2 59,1 1 1,-13-6-44,-2 0 0,-8-4-4,3 4 1,-9-4-155,-1 4 1,-6-4 97,-9 4 1,-6-4-123,-4 4 1,-3 2-89,-1 8 0,-5-1-198,-1 6 0,1 0 24,5 5 1,1 0-257,3 0 0,-1 6-174,7 4 785,-1 3 0,5 2 0,1 0 0</inkml:trace>
  <inkml:trace contextRef="#ctx0" brushRef="#br0" timeOffset="11134">18706 873 7569,'8'7'-417,"-1"-4"339,-7 7 0,0-5 384,0 4 1,0 1-95,0 5 1,0-5-93,0 0 0,-5-1 145,0 6-410,0-7 284,5 5-199,0-5 1,2 2 51,2 0 1,5-7-182,5 2 266,8-3-133,-6-2 0,7-7 58,-4-3 1,-2-3-73,2-1 95,4-1-15,-7 0 0,7 1-8,-3-1 1,-4-5 0,4 1-18,-4 1 0,-1 1 26,0 3 1,-1 6-19,1 3 1,-5-2 14,0 2 0,-6 0 80,6 5 1,-6 7-86,0 3 0,-2 3 1,-2 1 1,5 1-13,0 0 0,0 0 22,-5-1 1,6 1-17,4 0 1,-2-2 27,2-4-16,0 5 0,0-13-74,-1 4 63,1-3-116,5-2 110,0 0 3,-1 0 0,1-7 0,0-3 0,-1-1-4,1 1 1,0-3-3,0 3 1,-1-3 1,1 0-15,0 3 22,-7-3-6,5 12 1,-11-4 49,2 10 0,0 3-43,1 7 1,-4-1 39,4 1 0,-2 1 13,2 4 0,2-2-43,3 6 1,3-6 0,-2 2 74,7-4-71,-2-8 0,7 4 28,-3-7-21,-4 0-2,5-5 35,1 0-34,-6 0-4,12-7 0,-12-1 41,4-7 1,-4 1-23,-1-1 0,-1 0 20,1 0 1,-2-4-8,-3-1 159,3 1-173,-11 4 1,4 3 2,-6-2 0,-1 7 0,-4-7 0,-3 4-68,-7 0 1,-1 2 73,-4 3 1,2 3-195,-7-3 0,1 5 65,-5 5 1,4 3 0,2 7-97,2 0 0,-4 1-451,6 4 0,-6-4 633,6 4 0,-1-4 0,5-1 0</inkml:trace>
  <inkml:trace contextRef="#ctx0" brushRef="#br0" timeOffset="11380">20205 373 7569,'15'-8'-1248,"-7"2"1611,-1 6 1,-7 3-13,0 7 1,-2 1-85,-3 14-162,-10-1-125,-1 6 1,-10-1 172,6 0-58,-12 1-191,7 6 1,-12-5-67,2 3 0,4 2-41,-3-2 0,0 1 0,3-6-274,3 0 0,8-1 477,1-3 0,-4 2 0,0-4 0</inkml:trace>
  <inkml:trace contextRef="#ctx0" brushRef="#br0" timeOffset="12149">20146 858 7569,'15'15'0,"-7"0"-261,-3 0 116,3-7 453,-6-2 1,6-6-54,-3 0 0,-2 0-151,7 0 0,-5-6 12,5-4 1,-2-8-94,2-2 0,-2 1-44,-3 4 0,-4 0 112,4 1 0,-3-1-145,-2 0 132,0 1-20,-7 5 1,3-2-164,-11 6 0,2 0-68,-12 5 42,1 0 1,-6 2-34,1 3 125,0 3-104,-1 7-23,7 6 137,-4 2 0,5 1 8,-2 1 1,8-3-39,6 3 0,6 1 147,0-6 1,4 4 26,4-4 0,10-1-134,5-4 0,7 0 178,-1 0 0,7-7-39,3-3-65,-1-4 68,-5-1 1,1 0-71,-1 0 1,1-1-1,-1-4-9,0-5 1,-4-3-80,-1-2 1,1-4 51,4-1 1,1-5-83,-1 6 1,0-2 66,1 1 1,-7 4-13,-4-4 1,-2 5-56,-3 6 60,1 2 0,0 7 1,-7 2 0,-3 3-23,-4 4 32,-1 4 0,-6 2-10,-4 0-160,-3 6-3,5-5 155,-5 12 0,5-12-98,-7 4 89,7 3-8,-5-7-1,11 6 12,-4-8 1,4-4-42,-3 0 28,3-7 138,-4 10-143,12-11 3,3 4 3,5-6 114,1 0 0,6 0 53,4 0 0,2 0-127,3 0 23,-1 0 0,1 0 42,-1 0-51,-6-6 1,3 4 0,-5-4 20,2-1 1,-3 4 2,4-7 0,-6 2-13,2-2 0,1-3 25,-1 3 1,-1-3-24,-4-2 0,0 1 20,-1-1 1,-1 0 17,-3 1 0,2-6-34,-7 0 1,-1 1-73,-4 4 1,0 0 0,-1 2 78,-4 4 0,0 0-155,-10 4 1,4 4 26,-9-4 0,-1 10 31,1 5 1,-1 4-16,2 6 0,2 1 41,-2 4 0,4 2 27,5-2 1,-1 3-13,6 1 0,0-1 0,5-2 135,0-2 1,2-6 12,3 2 0,4-4-77,11-1 1,3-5 68,6 0 1,2-7-38,3 2 0,9-4-213,6-1 0,2-1-53,-2-4 0,-4 2-56,4-7 1,-9 7 227,-6-2 0,-3-3 0,-2-1 0</inkml:trace>
  <inkml:trace contextRef="#ctx0" brushRef="#br0" timeOffset="13344">22248 667 7569,'15'0'0,"-7"0"0,-1 0 39,-1 0 235,-4 0 391,4 0-628,-19 0 1,4 7 0,-11 3-1,4 3-79,1 1 25,7 1 0,-5 0 0,5 0-9,-1-1-64,-4 1-72,12 6 81,-12-5 36,11 6 0,-5-3-58,7 1 1,0 0 52,0-6 0,5 1 7,0 0 0,7-7 15,-2-3 1,3-2-45,1 2 0,6-4 43,-1 4 0,1-10-26,-5-4 0,1-4 49,4-2 0,-4-5-26,4 1 0,-4-1 56,-1 5 0,-1-4-51,1-1 1,-2 1 33,-3 4 0,1 5-13,-6 0 0,2 7 39,-2-2-17,-4 4-11,6 1 0,-7 6 0,0 4-4,0 3-4,0 8 0,0-5 4,0 4 1,2-4-3,2-1 0,3 0 5,3 0 1,3-6-4,-3 1 2,9-7-4,-2 4 0,4-7 1,0 0 1,-5-2-1,4-3 0,1-3-3,-1-6 0,-1-1 1,-4-2-1,0 0 3,-1-3 0,1-1-1,0 1 1,0 4 20,-1-5 1,1 7-21,0 5 0,-1-3 97,1 7-62,0-6 1,-1 9 5,1-3 1,0 4 17,0 1 0,-6 0-43,1 0 0,0 1-23,5 4 44,-7-3-104,-2 4 91,-6 1-38,0 1 0,-5 2 0,-1 0 0,-2 1-3,-4 2 0,-1 7 2,-1-1 0,4 3-31,0-3 0,5-2-10,-5 2 1,7-2 59,-2-3 1,3 1-22,2 0 1,7-6 168,3 1-163,3-7 3,8 4 1,-3-7 66,7 0 1,1-5-61,8 0 31,-3-13-24,11 8 0,-6-11 0,4 7 1,-4-6 28,-7 0-21,-6 1 52,-2 4 1,-13 0-51,-3 1 0,-3-1 54,-2 0 0,-2 5-58,-3 1 0,-10 5-21,-9-1 0,-4 4 1,-3 1-280,-3 0 299,3 6 1,-5-2-303,7 5 0,1-4 120,3 5 0,-1-5-224,7 5 205,-1-7 190,12 10 0,-5-5 0,5 7 0</inkml:trace>
  <inkml:trace contextRef="#ctx0" brushRef="#br0" timeOffset="13870">23380 770 7569,'7'-8'-688,"-4"-3"414,7 6 136,-7 0 536,4-2-162,-7 6 323,0-6-418,0 20-121,0-3 0,-5 13 20,0-4 1,-7-2-5,3 2 1,0 3-115,0-3 1,5 2-78,-1-1 95,4-4 1,1 1-4,0-7 0,0-1-153,0 6 172,6-7 0,7 4 18,7-7 0,1-2 32,-1-8 0,1 2-36,4-7 0,2 0 33,-2-5 0,-2-1 2,1-4 0,1 4 6,4-4 0,-6 4 11,-3 1 0,-4 1-30,-1-1 80,-1 0-73,1 7 8,-7 2 1,-3 7-3,-10 4 0,2 3-8,-7 7 0,7 5 35,-2-1 1,3 1 89,2-5-91,0-1 1,2 1 0,3-2 8,5-3 0,4 1 83,6-6-104,-4 0 1,7-5 7,-3 0 1,-4-2 9,4-3 0,1 2-35,-2-7 1,1 1 47,-5-6-84,-1 0 54,1-6 0,-2 5 16,-3-4 1,-2 4-14,-3 1 0,-3 0 10,3 1-18,-4-1 1,-2 0 12,-4 1-94,-3-1 89,-7 7-4,0-5-46,0 11 0,-1-5-202,-3 7 138,-4 0 1,-7 2-160,1 3 1,1 3 54,4 7 1,-4 1-366,3 4 560,-2-4 0,4 12 0,1-5 0</inkml:trace>
  <inkml:trace contextRef="#ctx0" brushRef="#br0" timeOffset="14671">24012 756 7569,'8'0'-956,"6"0"1215,-13 0-223,6 6 0,-7-3 25,0 7-33,0 0 0,-2 5-29,-3-1 1,2 3 39,-7 2 1,7-2-78,-2 2 1,-2-7 80,2-3-7,1 1-50,4-2 1,0 1 63,0-5-128,0-2 51,6 5 0,2-9-2,7-3 1,0-3 23,-1-7-3,1 1 4,6-1 0,-4-2 6,2-2 0,-1 3-7,2-4 0,-4 0 10,4 6 0,1-9-7,-1 8 0,1 2 0,-3 3 1,1-1 1,1 3 24,-5-2 1,-1 5-23,1-5 41,6 7 1,-3-4 0,5 7-2,-2 0 4,-1 0-25,-5 0-18,-7 0 0,-2 2 14,-6 3 0,-8 5-67,-7 9 63,1-2 0,-14 10-52,4-2 1,2 3-59,3 1 91,-4-6 0,11 5 1,-2-4 0,9-3 8,0-1-13,3-4 0,2-1 1,2-7 108,3-3 0,9-3-65,11-2 1,-2 0 71,1 0 1,1-2-88,4-3 1,1-3 14,-1-7 0,-4 1-28,-1-1 0,-6 5-18,2 0 19,-4 1 1,-6-6 5,0 0 1,-6 7-62,6 3-26,-7-3-25,4 6 45,-7-4 1,0 7 4,0 4 0,0 3-47,0 7 76,0 0 0,-5 0 23,0-1 0,0 1 0,5 0 15,0-1-60,0 1 52,0 0 1,7-2-40,3-3 134,3-4 1,1-6-98,1 0 1,1-6-1,2-6 10,2-6-9,6 2 0,-8-7-12,7 3 0,-7 4 142,1-4-126,-2-2-1,-3 5 1,-1-4 69,-3 6-65,-3 1 0,-7-1 0,0 0 9,0 7-8,-13-5-4,-4 11 1,-7-4-22,-1 6 1,1 1 0,-4 3-177,3 1 193,-2 6 0,5-3-170,-2 7 0,3 0 29,6-1 75,7 8 0,-5-6-126,3 3 0,3-2-102,3-2 227,2-1-59,2-6 0,0 5 0,6-11 55,4 3 1,3-5 30,2-5 1,5-3 29,-1-7 0,6-6 0,-6-4 0,7 1 0,-1-5 0,9 2 0,4-8 0</inkml:trace>
  <inkml:trace contextRef="#ctx0" brushRef="#br0" timeOffset="14892">25291 285 7569,'36'-36'-468,"-5"5"495,12-11 1,-11 11-80,7-4 0,-6 4 123,1 2-62,-9 6 50,-4 2 1,-14 16-71,-7 10 1,-13 10 57,-12 14 1,-9 9-93,-5 6 110,-4 0-49,6 13 1,-4-5-2,6 7 1,1 5-1129,5-1 1145,-7 8-6,-2-11 0,-1 4-56,0-10 0,1 3-649,-1-3 707,3-4-150,7-6 1,6-4 38,3-11-175,10 4 42,4-17-24,-1 5 0,7-13 951,0-3-762,22-3 51,-6-5 0,0-4 0,2-3 0,0 4 0,2 3 0</inkml:trace>
  <inkml:trace contextRef="#ctx0" brushRef="#br0" timeOffset="15197">25232 917 7569,'15'7'-1173,"0"-4"1247,-1 7 1,1-7-63,0 2 0,-1-3 96,1-2 0,5 0 0,-1-2-3,-1-3 0,-1 2 14,-3-7-67,1 0 4,0-4 0,-5 4 40,-1 0-76,-5 0 0,2 0 1,-7 1 39,-4-3 0,-4 6-91,-5 1 0,-7 3 40,-4 2-132,4 0 162,-7 0-20,5 0-142,0 0 134,-4 7 10,10 1-9,-4 13 0,6-3 1,2 5 0,3-2 0,-1 5 131,6-1-67,0 9 1,5-3 145,0 3 0,7-3-191,7-1 0,4-3 151,7-2-135,-7-4 1,15-6-8,-4 0 0,4-2 1,-4-4-154,7-2 1,-3-2-504,6 0 615,-7 0 0,4 1 0,-6 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6:49.5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10628 10113 7569,'15'0'-230,"0"0"1,4 0 697,1 0 1,1-4-213,-1-1 1,-2-8-124,6-2 0,1 0-48,4-4 27,7-4 0,-5 0-83,3-7 1,2 1 57,-1 0 1,-1-6-73,-5 1 1,-1-5 65,-3 5 1,1-1-90,-7 6 1,1-5 82,-5-1 1,-1 3-124,1 7 1,-2-3 68,-3 4 0,1 3 9,-6 1-263,0 4 159,-5 7 0,-6 3 3,-4 6 1,-3 2 53,-2 2 1,-1 11-96,-4 10 0,2-1 42,-6 6 0,1-4 76,-2 8 0,-3 2-8,4-2 1,1 7 5,-1-2 1,4 5 5,-5 5 0,3-3-25,-3 3 1,4-5-14,6-5 0,0 2 18,1-6 1,1-6 30,3-5 0,3-11-29,7 2-117,0-10 1,9 2 16,5-7 0,7-7 22,9-3 1,6-9 45,3-6 0,-3 2-6,-2-1 0,1 4 25,-6-4 0,4 6-31,-9-2 0,-3 4 113,-1 1 0,-4 2-98,-1 3 1,-5 4 288,0 6-174,-7 0 1,3 6 51,-6 4 0,0 3-123,0 2 0,0 4 23,0 1 0,0 0-48,0-6 46,0 8 0,0-6-43,0 3 33,7-2 0,1-4-60,7-3 0,-1-4 16,1-6 1,0-1-5,0-4 1,4 1-24,1-5 0,4-1 45,-4-5 1,-1 0-59,-4 1 0,5-1 49,-1 0 0,-4 2-108,-5 3 72,0-3 9,-2 12 36,-2-6 7,-6 7 0,0 7 33,0 3 0,0-2-48,0 2 0,0-1 58,0 6 1,0 0-46,0-1 0,7 1 72,3 0 1,4-5-62,6-1 0,3-4 43,6 5 1,-4-7-20,-1 2 0,-1-3 3,2-2 0,-3-7 1,-2-2 0,-4-3-10,4 2 1,-9-6 134,-1 6-132,0-13 1,-2 14 111,-3-11 0,-3 4-59,-2 1 0,0 5-28,0 0 0,-7 2-89,-3-2 1,-4 4 94,-6 6 1,2 0-493,-6 0 0,-1 0 205,-4 0 1,4 5-162,1 0 1,4 4 387,-4-4 0,6 13 0,-4-1 0</inkml:trace>
  <inkml:trace contextRef="#ctx0" brushRef="#br0" timeOffset="357">11892 10011 7569,'0'8'-716,"0"5"1067,0-5-178,0 0 0,0 5-77,0-3 0,0-2-128,0 2 1,-1 0 67,-4 4 1,3 1 31,-3 0-166,4 0 135,7-1 1,2 1-89,7 0 0,0-7 96,0-3 0,1-2-124,3 2 0,-1-4 93,7 4 1,-2-8-61,1-2 1,4-6 44,-3 1 1,2-3-28,3-2 0,-1-1 19,0-4 0,-4 7-2,-1-6 1,1 7 13,4-3 1,-6 2-11,-3 9 1,1-6 79,-1 5 1,-1 0-70,-4 5 0,-5 2 46,0 2 1,-2 0-39,2 6 1,-4 1-19,-6 9 1,0-4-155,0 3 0,0-2 106,0-2 0,-6-1-323,-4 1 0,2-2 377,-2-3 0,0 3 0,-5-5 0</inkml:trace>
  <inkml:trace contextRef="#ctx0" brushRef="#br0" timeOffset="1567">12657 10113 7569,'14'0'-228,"1"0"-184,0 0 457,-7 0 240,5 0-80,-5 0-101,7 0 0,-5 0 86,0 0-133,-7 0 102,3 0 17,1 0 33,-5 0 9,4 0-15,1 0-5,-6-6-127,12 4 1,-9-4 4,5 6 0,-4-5-6,5 0 1,0-2-11,5 2 0,-2 2-40,-4-7 1,9 1 6,-3-6 0,8 0-49,-3 1 1,4-3 68,-4-2 1,6-4-9,-2-7 0,-1 1-18,2 0 0,-6-1-4,6 1 0,-7-1 6,1 1 1,3 0-6,-3-1 1,-1 2-68,-8 4 73,3-4 0,-11 10-52,2-6 0,-2 6-116,-2-2 1,-2 9-25,-2 1 1,-6 7 50,-10-2 0,4 3 38,-4 2 1,-1 2-5,1 3 0,-1 8-33,2 6 1,2 7 26,-2-1 1,-3 4 49,3 6 1,-2-3 87,1 7 1,2-1-63,-6 1 1,6 7 79,-2-7 0,4 7-57,1-7 0,0-1 36,1 1 0,0-8-55,5-2 0,-3-1-96,7-8 0,0-1 100,5-4 0,2-2-1,3-3 0,3-4-118,7-6 0,1 0 91,4 0 0,1-6 51,4-4 0,1 2-55,-7-2 0,6 2 98,-6-2 1,6-3-88,-6 3 1,3-1 112,-3 1 1,-2-1-7,2 6 0,-7 0 49,-3 5-2,1 0-100,5 0 0,-2 1 16,-3 4 1,-4-1 32,-6 5-79,7 1 0,-4 3 72,7-3-82,0 3 1,4-6 22,1 2 0,1-2-3,4-7 1,-4 2 32,4 2 0,1-2-23,-1 3 0,4-3 25,-4-2 1,4-2-23,-4-3 0,1 2 43,-1-7 0,-4 5-5,4-5-19,-4 1 0,-1-6 32,0 0 0,-7 0 4,-3 1 1,-4-1-99,-1 0 1,0 6 62,0-1 0,-1 2-113,-4-2 1,-3 2 100,-7 3 1,-2 3-86,-2-3 0,3 4 69,-4 1 1,-1 6-93,1 4 0,1 1 41,4-1 1,0 3-73,0-3 1,2 8-17,4 2 0,-3-1 85,7-4 0,0 0 22,5-1 1,0 1-25,0 0 0,7-6 58,3 1 1,9-2-57,6 2 1,1-3 49,-2-7 0,6 0 7,-1 0 1,-4 0 20,4 0 0,-4-5 53,-1 0 0,2-7-86,-6 3 1,-1-4 20,-4-2 0,0 5-13,0 0 0,-1 1 37,1-6 1,0 7-16,-1 3 61,1-3-72,0 6 0,-6-5 5,1 7 0,-6 2 0,0 3-8,5 3 0,-8 7-34,4 0 0,-3-6 34,-2 1 0,1-5-42,4 5 0,-3-5 32,3 5 0,1-6 0,-1 6-14,7-7 13,-4 4-34,7-7 1,-1 0 12,1 0 0,0 0 9,-1 0 1,1 0 1,0 0 0,-1-2 0,1-3 1,-3 4-9,2-4 1,-7 3 7,8 2-52,-4 0 1,4 0 9,-1 0 0,1 0-194,0 0 223,-1 0-228,1 0-47,0 0 0,0 7-226,-1 3 0,1-4 174,0-1 1,-2-2 340,-3 2 0,9-3 0,-3 4 0</inkml:trace>
  <inkml:trace contextRef="#ctx0" brushRef="#br0" timeOffset="2834">14950 10363 7516,'8'0'316,"5"-5"-211,-3 1 0,-2-8-116,2 2 0,-5-3 52,5-1 0,-1-6-106,6 0 1,0-1 135,-1 1 0,1 4-118,0-3 1,1 1 91,4-2 1,-7 4-117,6-4 1,-6 5 8,7 6 0,-4-5 55,-1 5 0,-5 2-15,0 2-30,0-3 14,4 6 1,-6-2 4,-3 8 0,-3 0-11,-2 6 1,0 1-116,0 9 140,0-4 0,-7 5-62,-2-6 1,-3 4 52,2 1 0,-1 0-4,6-6 1,0-4-36,5 0 49,-6 0 16,4-2 1,2-2 10,10-6 1,3 0-3,2 0 0,1-6 7,3-4 1,-2-1 0,2 1 0,3-3-19,-3 3 1,1-1 13,-6 1 0,1-2-11,0 7 1,-5-4 27,-1 4 0,-4 0-28,5 5 66,-7 0 30,11 0-74,-13 6-26,6 3 0,-7 5 19,0 1 1,1-5-13,4 0 0,-3-6 11,3 6 0,3-7 0,2 2 1,-2-1-5,2 1 1,-1-4 5,6 4 0,-5-3-18,0-2 2,0 0 1,4-5-1,1 0 1,-5-2 17,0 2-40,-1 4 29,6-12-18,0 11 1,-5-6 12,-1 3-106,-5 3 48,2-4 23,-6 12 0,2 1 8,3 3 10,-4 3 0,11-5 60,-7 7 0,4-5-60,-4-1 1,7-5 98,-2 0 1,3 3-86,1-2 1,1 0 114,0-5 1,4 0-77,1 0 1,0-2 3,-6-3 1,4 2-10,-3-7 0,3 0 4,-8-4 0,3 1-12,1 3 1,-4-3 5,0 3 0,-7-3 17,2-2 1,-3 1-21,-2-1 0,0 5 34,0 0 1,-8 2-71,-7-2 0,-1-1-2,-9 6 0,6 0-206,-6 5 0,1 0 76,-6 0 0,6 0-230,-1 0 0,6 5 16,-6 0 355,7 6 0,-3-3 0,6 7 0</inkml:trace>
  <inkml:trace contextRef="#ctx0" brushRef="#br0" timeOffset="3353">15964 10099 7569,'8'6'-263,"-1"-4"1,-7 11 231,0-3 1,0-2-69,0 2 11,6 0 135,-4 4 0,9 1-36,-6 0 51,7-1 1,-4-1-23,7-3 0,4 2 9,1-7 1,-1-1-102,-4-4 0,5 0 88,-1 0 1,1 0-90,-5 0 1,-1-4 78,1-1 0,0-7-69,-1 2 1,-4-1-35,0 1 1,0-3 80,4 3 1,-4 2-19,0-2 1,-5 7-2,5-2 14,-7-3-19,10 6 66,-11-4-51,4 12 4,-6 3 0,2 5 5,3 1 0,-2-5-2,7 0 0,0-7 51,4 2 1,1-4-51,0-1 1,4 0 21,1 0 0,4-1-17,-4-4 1,1 2-1,-1-7 1,-2 5 3,6-5 0,-6 0 7,2-4 0,-9 0 46,-1 5 1,-7-4-32,2 3 88,-3-3 0,-2-2-95,0 0 1,-7 6 69,-2-1 1,-11 6-55,-5 0 0,-1 2-81,2 2 0,-4 0-41,4 0 0,-4 0 72,-2 0 0,8 2-246,2 2 0,2 5 93,-2 5 0,6-4-440,-1 0 600,0 0 0,7 11 0,-7 2 0</inkml:trace>
  <inkml:trace contextRef="#ctx0" brushRef="#br0" timeOffset="3725">16640 10069 7569,'15'-8'-643,"0"2"286,-7 6 325,5 0 1,-12 1 145,4 4 1,-3-2-4,-2 7-46,0 0-14,0 5 1,0-1 17,0 1-72,0 0 1,0 0 26,0-1 0,0 1 7,0 0 0,0-6 18,0 1-57,0-7 0,7 4-5,2-7 0,0 0 21,0 0 0,1-5-5,5 0 0,0-6-28,-1 1 0,1-1-6,0 1 0,-2-3-75,-4 3 103,5-3 1,-6-2-5,6 0 0,1 1-2,0-1 0,0 2 101,-1 3 0,-4 4-93,0 6 0,0 0 130,4 0 0,1 0-49,0 0 0,-1 6-24,1 4 0,0 3 47,-1 2 1,1-1-52,0 1 0,0 0-130,-1 0 0,1-6 78,0 1 0,-6-2 0,1 2 0,0 10 0,5-4 0</inkml:trace>
  <inkml:trace contextRef="#ctx0" brushRef="#br0" timeOffset="-9309">3088 10011 7569,'14'0'1046,"1"0"1,0-7-863,-1-3 0,1 2-52,0-2 1,6-4-21,4-6 1,4-6-8,5 1 0,2-2-8,3-3 1,2 1 30,-6-1-32,5 1 0,-13 4-33,2 1 0,-9-1-41,-1-4 0,-4 6-192,-5 4 1,-4 1 85,-6-2 0,-1 9-19,-4-4 0,-4 8 26,-5-2 0,-1 5-158,0-1 1,-4 4 11,-1 1 0,-4 6 114,4 4 1,-6 0 128,1 5 0,3-4-61,-3 9 0,2 2 102,-1 3 1,2-2-68,8 1 1,-1 1 81,0 4 1,6 1-85,-1-1 0,6 0 28,0 1 1,2-6-14,2 1 0,2-2-2,2 1 0,0-1-74,6-3 0,-2-4 63,2 4 0,3-6-10,-4-4 1,9 2 2,2-8 0,1 1 40,-1-5 0,1 0-40,4 0 0,2-1 76,-2-4 1,3-3-34,1-7 0,-1-1 8,-4-4 1,2 4-9,-6-4 1,0-1 3,-6 1 1,1-1-97,0 1 0,-6 6 83,1-1 0,-5 0-657,5 6 420,-7 2 0,9-1-90,-7 3 306,-1 3 0,3-4 0,1 6 0</inkml:trace>
  <inkml:trace contextRef="#ctx0" brushRef="#br0" timeOffset="-8664">3793 10216 7569,'8'7'-947,"5"-6"958,-11 6 1,11-7 435,-3 0 1,3-2-186,2-3 0,-1-3-4,1-6 0,5-3-94,-1-2 1,7 1 31,-1-7 0,3-1-62,1-8 1,1 1 2,-1-6 0,-1 3-110,-4-8 89,4 3 1,-12-10-224,4 7 1,-5-1 65,-6-4 1,-2 8-1157,-7-3 1197,0 9 0,-7-7 0,-1 4 0</inkml:trace>
  <inkml:trace contextRef="#ctx0" brushRef="#br0" timeOffset="-79542">26518 780 7569,'8'0'-1318,"-1"0"1614,-7 0 0,-12 4-270,-2 1 0,-4 7 0,3-2-2,0 3 1,-4 6-42,-1 1 1,0 1 0,4-3 55,-4 2 0,4 6-126,-3-2 118,2-3-36,9 7 1,-5-10 0,5 5 9,0-2 0,-4 1-33,7-3 1,-4-3 0,4 4-23,1-4 0,3-6 43,1 0 0,1-2 0,4 2 7,5-5 0,-2 1 4,2-1 1,0 0 0,5-5-16,-1 0 1,1 0 129,0 0 8,-7 0-74,5-6 0,-7-3-42,4-5 1,-2 4 0,-4 0 59,1-1 0,-1-2-113,-4-2 1,-1 0 83,-4 1-20,3 5 0,-11-4-188,3 4 0,-3-3 0,-1 2 166,-1 5 0,0-3 0,1 0 0</inkml:trace>
  <inkml:trace contextRef="#ctx0" brushRef="#br0" timeOffset="-79216">26915 1279 7264,'6'-8'-431,"-4"0"0,3 3 530,-3-5-38,4-3 1,-3-6-1,6-1-52,-3 2 1,1-5-22,-2-1 0,-4-4 17,4-2 1,2 6-1,-3-1-259,0-1 254,-3 5 0,6-7 0,1 6 0</inkml:trace>
  <inkml:trace contextRef="#ctx0" brushRef="#br0" timeOffset="-78877">27415 1265 7569,'14'-7'-513,"1"-1"509,0-7 0,-2 0 71,-3 1 0,3-6 0,-4-1-59,5-2 1,-1-6 39,-4-6 0,4-1 34,-3 2 0,3 1 0,0-4-68,-3 1 0,3-6-84,-3-3-41,-3 8 112,-1-6 0,-6 9 1,0 1-219,0 6 0,-6-1-41,-4 8 1,-3 1-16,-2 4 217,-6 7 32,-2 1 24,0 7 0,-11 13 0,3 4 0</inkml:trace>
  <inkml:trace contextRef="#ctx0" brushRef="#br0" timeOffset="-78629">27606 1029 6854,'0'-9'-73,"0"-1"1,-5 5 0,-2-3 327,-1 1-62,-2-4-171,-4 3 1,-1-2 0,0 2-19,1 1 0,-8-3 31,-2 5 0,-4 1-273,-1 4 1,-1 0 237,1 0 0,-1 6 0,1 2 0</inkml:trace>
  <inkml:trace contextRef="#ctx0" brushRef="#br0" timeOffset="-78330">28003 1338 6891,'14'-13'-113,"1"3"0,-5-8 61,0 4 1,-7-4 0,3 3 79,1 0 0,-4-6-36,7-4 1,-7-4 14,2-5 0,-3 3-15,-2-4-175,0-2 0,0 6 38,0-3 145,6 9 0,2-3 0,7 5 0</inkml:trace>
  <inkml:trace contextRef="#ctx0" brushRef="#br0" timeOffset="-78080">28238 1426 7569,'-7'30'-366,"-3"-1"0,-4 2 251,-6 3 0,-8 4 0,-9 6 103,-6 0 1,-2 0 11,-9 0 0,-3 0 0,4 1 0</inkml:trace>
  <inkml:trace contextRef="#ctx0" brushRef="#br0" timeOffset="-94088">16758 735 7993,'0'15'898,"0"0"-800,-7 0 0,4-2 43,-7-4 0,5 4-108,-4-3 1,-1 8-87,-5 2 0,5-1 73,0-4 1,1 1-65,-6 4 0,5-4-129,0 4 1,5-5-645,-4-6-361,5 5 1178,-2-13 0,6 6 0,0-7 0</inkml:trace>
  <inkml:trace contextRef="#ctx0" brushRef="#br0" timeOffset="-93660">17258 750 6848,'8'-15'522,"-2"1"1,-1-1-506,0 0 0,2-4-45,-2-1 1,-4-6 0,4 3 79,-3 0 0,3-5-457,-1 4 304,1 3 0,-5 0 0,0 6-146,0 0 0,2 0 247,3 1 0,3 6 0,7 1 0</inkml:trace>
  <inkml:trace contextRef="#ctx0" brushRef="#br0" timeOffset="-93191">17610 691 7569,'15'0'-105,"0"0"1,1 2 193,4 3-42,-4-4 89,5 6 0,-4-7-72,2 0 1,-1 0 118,7 0 0,-7 0-120,1 0 0,-1 0 30,2 0 1,-4 0-99,4 0 0,-9-2-50,-1-3 0,0 4 99,4-4 0,-4-2-59,0 3 1,-5-8 79,5 2 0,-7 2-277,2-2 137,-3 1 1,-4-5 62,-3 5 0,-3-3-37,-7 7 0,0 0 43,1 5 0,-1-1-37,0-4 31,1 3 2,-1-11 0,7 10-2,3-7 1,-2 0 0,2-4 12,1-1 1,10 0 42,4 1 1,3-6-51,2 0 1,-2-1 110,-3 2-100,3 2 0,-7-4 8,4 6 0,-4 5-1,-6 1 0,-1 4-90,-4-5 1,-3 7 84,-7-2 1,0 2-294,1-2 1,-6 3-364,0-3 285,1 3 251,4 2 113,0 0 0,1 0 0,-1 0 0</inkml:trace>
  <inkml:trace contextRef="#ctx0" brushRef="#br0" timeOffset="-92694">18257 721 7569,'8'8'0,"4"0"-276,-7-3 0,1-3 470,-1 2 1,-2-2-36,7-2 1,-5 0 52,5 0 0,-5 0-89,5 0 1,-1 0-57,6 0 1,0 0 33,-1 0 1,6 0-93,0 0 1,1 0 1,-2 0 0,-1 0 109,7 0 0,-7-6-166,1-4 1,3 2-1,-3-2 61,-1-2 1,-3-1-159,-5-1 30,3-1 139,-12 0-6,6 7-31,-7-5 1,-7 10 18,-2-7 0,-6 7-58,-5-2 0,4 3 55,-4 2 1,2 0-70,-1 0 1,7 0-71,-2 0 118,2-6 0,-1-3-49,3-5 1,4-3 42,6-2 1,0 2-2,0-2 0,6-2 42,4 1 1,-2-1-47,2 1 1,-7 4 32,2-4 0,-3 4-38,-2 1-14,0 1 1,-7 0 33,-2 5 0,-4 1-122,-2 3 1,-5 3-434,1-3 302,-1 3 109,-1 2 1,5 0-312,-4 0 467,10 0 0,-9 7 0,2 1 0</inkml:trace>
  <inkml:trace contextRef="#ctx0" brushRef="#br0" timeOffset="-92198">19095 809 7220,'0'8'-255,"0"-1"658,0-7 1,5-2-194,0-3 0,0 2-159,-5-7 1,0 0 52,0-4 1,0-3-152,0-2 1,0 2 113,0-2 1,0-4-139,0-2 0,0 2 32,0-1 0,5-1-213,-1-4 0,3 5-232,-2-1 1,-2 7 223,7-2 0,-5 4-175,5 1 435,-7 7 0,10 2 0,-5 6 0</inkml:trace>
  <inkml:trace contextRef="#ctx0" brushRef="#br0" timeOffset="-91959">19183 647 7129,'-16'0'761,"-4"0"0,2 0-427,-6 0 0,-1-1 60,-4-4-264,-1 3 1,1-6-138,0 3 0,-1 2 3,1-7 206,6 0-236,-5-5 0,12-4-56,-4-1 0,4-6-203,1 2 1,5-9-313,1-1 1,5-2 298,0 1 0,2-1 306,2-3 0,6-3 0,3 4 0</inkml:trace>
  <inkml:trace contextRef="#ctx0" brushRef="#br0" timeOffset="-90832">19786 765 7569,'6'8'-413,"-4"5"625,5-5-185,-7 0 1,-5 5 152,0-3 0,-2-2-149,2 2 0,-3 2 0,-8 6 73,-4 1 0,4 2-241,-4-1 1,-1-2-204,1 6 0,-4-1 100,4 2 180,1-4 1,9-6 59,0-1 0,0 1 0,-4 0 0</inkml:trace>
  <inkml:trace contextRef="#ctx0" brushRef="#br0" timeOffset="-90390">20227 559 7383,'14'0'-717,"-4"-5"831,0 0-9,-7 0-26,4-1 175,-7 4-251,0-4 0,-7 6 27,-2 0 0,-5 0 0,0 0-25,-1 0 1,4 0-16,-4 0 1,8 6 49,-7 4 1,4-2 0,-2 2-170,3 1 144,5 2 0,-4 0-31,3-3 0,4 3-8,-4-3 0,3-2-43,2 2 1,7-7 62,3 2 0,3-3 0,1-2 1,8 0-1,2 0 62,4 0 0,1 0 0,1-2-60,-1-3 180,0 4-173,1-12 165,-7 5-1,4-7-144,-10 0 0,2 0 0,-7 1 158,-2-1 1,-7 0-108,2 1 1,-4-1-36,-1 0 0,-1 1 1,-4 0-154,-5 5 67,-3-4 0,-7 11-51,1-3 1,-7 3-171,1 2 1,2 0 49,-1 0 0,6 5 50,-2 0 1,4 5-541,1-5 706,0 6 0,1-2 0,6 5 0,8-6 0,8-1 0</inkml:trace>
  <inkml:trace contextRef="#ctx0" brushRef="#br0" timeOffset="-90207">20300 530 7569,'20'0'-573,"-1"0"535,1 6 0,-5-3 95,-1 7 0,1-2 49,0 2 1,0 3-26,-1-3 1,1 1-1,-2 1 7,-3-2 1,3 0-62,-3 4 1,-2 3 0,0 1 105,-1 1 1,-3 1-134,-4-6 1,0 3-15,0 2 1,-1-1 75,-4 7 1,-5-1 0,-8 4-83,-1-3 0,-8 1-64,3-7 0,1 6 95,-1-6 0,4 1 0,-3-5-395,2-1 0,1-5-479,6-5 863,-1-2 0,7-2 0,1 0 0</inkml:trace>
  <inkml:trace contextRef="#ctx0" brushRef="#br0" timeOffset="-89748">21182 500 6811,'-14'0'324,"-1"0"-280,0 0 1,0 5 32,1 0 0,-6 6-44,1-1 1,-8 5 0,5 3 45,-1 2 1,-5 6-109,3-2 0,4-1 52,2 2 1,2-1-1,3 4-49,-1-4 56,0 4-83,0-5 73,7 0 0,2-2-5,6-6 1,1-1-102,4 1 0,3-2 44,7-3 1,1 1 44,4-6-10,3 0 0,6-5 0,1 0 0,-7-1 106,-4-4 1,-2-3 0,-3-7-63,1 0 1,-2 0 131,-3 1 1,-4-1-107,-6 0 0,0 1-19,0-1 0,-6 0 0,-6 1-152,-6-1 1,-4 7-793,-8 3 492,1 3 408,-1 2 0,-6 0 0,-1 0 0</inkml:trace>
  <inkml:trace contextRef="#ctx0" brushRef="#br0" timeOffset="-88827">21491 971 7230,'8'0'1,"0"0"118,-3 0 1,-2-2 203,7-3-177,0-3 1,3-7-41,-3 1 1,3-3 104,-3-2-245,3 2 0,3-6 124,4 4 1,-4-4-88,4-6 0,1-1 0,-1 1 44,-3-1 1,5 1 1,-3 0 0,-1-1-129,-8 1 1,-2-1 0,-5 3 50,2 2 44,0 4-271,-11 6 1,2 0 5,-5 1 0,-3 6 137,-7 3 0,1 3 0,-7 2-224,-1 0 0,0 0-44,1 0 381,4 0 0,0 0 0,-2 0 0</inkml:trace>
  <inkml:trace contextRef="#ctx0" brushRef="#br0" timeOffset="-88569">21770 618 7569,'0'8'-517,"0"-1"1011,0-1-275,-6-4 1,-3 4-79,-5-6 1,-6 0 30,1 0-302,-8 0 86,11 0 0,-12-5 175,4 0-387,3-6 0,-5 8 18,6-7 1,-1 5-169,1-5 1,4 5-127,-4-4 532,4 5 0,1-2 0,0 6 0</inkml:trace>
  <inkml:trace contextRef="#ctx0" brushRef="#br0" timeOffset="-86630">22314 559 7026,'8'-8'-219,"-1"1"385,-7 7-1,0-6-188,0 4 1,-2-4 65,-3 6 0,-3 0 28,-7 0-10,1 0 1,-1 1-95,0 4 0,1-2 30,-1 7 1,0-5-57,0 5 0,2-5 118,4 5-122,-4-7 0,9 10-4,-6-3 0,7-2 72,-2 2 0,4 0-43,1 4 0,1-4 33,4 0 1,3-7 0,7 2-10,0-3 0,6 3 52,4-1 0,-3 1-19,3-5 1,-2 0 0,3 0 57,-2 0 1,-6-5 161,2 1-204,-4-8-13,-1 4 0,-7-2 184,-3 0-172,-3 1 0,-4-5-11,-3 5 0,-3-3 0,-7 6-29,1-2 0,-3 3-133,-2-5 1,2 7 115,-2-2 1,-3 3-1,3 2-284,1 0 185,2 0 1,1 0 18,0 0 0,7 2-31,3 3 83,3 3 22,2 0 0,0 0-12,0-3 1,7-2 73,3 7 1,3-5-43,2 5-15,-1-7 1,3 5 100,2-3 0,-2-2 16,2 7 1,-3-5 0,-1 3-64,0-1 0,-2 4 78,-3-1 1,3 1-76,-3-1 46,-4 10 1,2-10-42,-3 9 0,-3 2 6,3-1 1,1 5 0,-1-4 24,-2 2 0,-1 1-17,-2 6 0,0-4 17,0 3 20,-6-3 1,-3 10-85,-5-7 1,-6-4 17,0-1 0,-1-4 1,3 1-125,-1-4 1,-3 1-171,3-9 0,2-2 47,-2-2 155,3-4 1,1-1 68,0 0 0,0-6 0,1-2 0</inkml:trace>
  <inkml:trace contextRef="#ctx0" brushRef="#br0" timeOffset="-85751">23005 1132 7569,'8'0'-655,"-1"7"1139,-1-6-169,-4 6-73,4 0 1,-6-4-171,0 7 11,0-1 1,-5 6-151,1 0 45,-8-1-1,4 1-52,-7 6 0,2-4 107,3 2 0,-3-2-296,3-3 1,-3-4 9,-1 0 1,4-5-136,0 5 1,2-5 388,-2 4 0,-3-5 0,5 2 0</inkml:trace>
  <inkml:trace contextRef="#ctx0" brushRef="#br0" timeOffset="-97580">12613 794 8126,'-10'0'682,"0"0"-452,0-6 144,2 4-190,-5-11-47,5 5 1,-2-7 90,0 0 0,5 1-112,-4-1 0,4-1 36,-5-4 0,7 2-186,-2-6 0,3-1 68,2-4 1,-5-1-230,0 1 0,2-7 150,8-3 1,3-2-609,7 2 339,-1-4 155,1 6 0,5-6-1078,-1 4 1237,8 10 0,2 1 0,8 5 0</inkml:trace>
  <inkml:trace contextRef="#ctx0" brushRef="#br0" timeOffset="-97190">13495 882 8098,'0'-14'408,"0"-1"1,0 0-299,0 1 1,0 2 40,0-3 1,1 4-248,4-9 0,-3 4-72,3 1 1,1-4-127,-1-1 0,5 1 51,-5 4 1,5-1-199,-5-4 0,6 4 8,-1-4 1,-2 5 432,2 6 0,0-5 0,4 6 0</inkml:trace>
  <inkml:trace contextRef="#ctx0" brushRef="#br0" timeOffset="-96930">13656 633 7569,'0'9'-168,"0"1"1,-1-2 65,-4 2 0,2-2 730,-7-3 0,0-3-204,-5 3 0,1 1-53,-1-1-245,-6 0 1,3-5-46,-7 0 0,2-2 21,-1-3 0,-4-1-110,3-4 0,3-3 78,-3 3 1,7-3-139,-1-1 149,2-8 1,3 6-299,-1-4 0,2-1-175,3 2 1,3-8 189,7 3 1,0-4-4,0-1 0,2-1-155,3 1 1,8 1-213,7 4 0,6-2 572,-2 6 0,4 0 0,1 6 0</inkml:trace>
  <inkml:trace contextRef="#ctx0" brushRef="#br0" timeOffset="-96374">14141 780 7569,'0'8'0,"0"0"-274,0-3 190,0-4 1,2 6 79,3-7 496,-3 0-227,4 0-162,1 6 1,1-4 12,6 3 1,1-2-199,0 2 130,6-3 0,-5 4 30,4-6 1,1 0-40,-1 0 0,-1 0-33,-4 0 1,1 0 60,4 0-121,-10 0 0,9-5-38,-9 1 148,3-8-55,2 4 1,-2-7-36,-3 1 68,-4 5-50,-6-4 31,0 5 0,-6-5-6,-4 3 0,-3-1-19,-2 6 1,1-5-4,-1 5 1,2-1-85,3 1 0,-1 2 94,6-7-47,0 0 1,5-5 35,0 1 0,0-1 1,0 0 1,1 0-11,4 1 1,4-1 78,5 0 1,-4-1 31,0-4-98,0 4 8,-2-5 1,0 6 117,-3 0 0,-3 6-98,2-1 0,-2 0-27,-2-5 0,-6 6 34,-4-1 1,-3 6-214,-2 0 0,0-3 68,1 2 0,-6 0-958,0 5 1078,1 0 0,4 0 0,0 0 0</inkml:trace>
  <inkml:trace contextRef="#ctx0" brushRef="#br0" timeOffset="-95896">15097 427 7569,'8'0'-419,"-1"6"568,-7-4 95,0 11 143,0-11-239,0 11 1,-7-12-141,-3 4 1,2-3 57,-2-2 1,5-2-146,-4-3 0,4-3-16,-5-7 1,7 1-1,-2-1 34,3 0 1,2-1-142,0-4 97,0 4 1,7-4 4,2 11 84,4-4 1,-1 9-1,1-4-32,3 2 0,2 1-7,-3 5 112,0 0 0,4 6-98,1 4 6,-7 3 184,0 2 1,-11 1-93,2 4 0,-4 3 34,-4 6 1,-9 0-57,-7 1 0,-6-1 13,1 1-19,4-1-19,-7 0 1,12-6-1,-4-1 63,4-1-44,1-5-2,1 5 1,1-6 91,3 0-91,3-7-13,7-2 1,7-4-123,3 3 138,3-3-88,8 4 0,3-6-147,11 0 1,-3-5-1,8-1-672,0-2 653,3 4 223,1-2 0,7-1 0,1-1 0</inkml:trace>
  <inkml:trace contextRef="#ctx0" brushRef="#br0" timeOffset="-95436">15861 441 7569,'-1'15'-1196,"-4"0"982,3-7 1,-6 3 886,3-6-238,-3 7-240,-7-11 0,0 11 216,1-7-312,-8 6-29,6-9 0,-5 4 88,6-6-52,0 0-145,1 0 0,-1 0 129,0 0-75,7 0-135,-5-6 83,12-2 0,-6-9 1,7-1-203,0-1 45,7-1 210,1 5-19,6 1 0,1-1-15,0 0 1,4 2-4,1 3 1,6-1 110,-1 6 1,1 0-66,-2 5 0,2 2 149,-6 3-75,0 3 0,-7 2 67,-4 0-69,-2 6 0,-9 2-70,-3 6 0,-4-1 28,-11 2 0,2 2-15,-6-2-4,6-4 0,-9 7 0,8-5 16,1 0 0,2-2 1,1-6 0,2-6-17,3 1 9,-3 0 3,11-2 1,-4 5-204,6-11-19,6 4 194,9-6 0,5 0-346,9 0 190,-3 0 1,17-4 0,-4-1-932,3-7 1067,2 11 0,7-13 0,1 6 0</inkml:trace>
  <inkml:trace contextRef="#ctx0" brushRef="#br0" timeOffset="-109583">442 339 6601,'-10'0'370,"0"0"0,-4 0-294,-6 0 1,-1 1 24,1 4 1,2 2 11,-6 2 1,1 9 10,-2-3-61,-9 3-13,16 3 1,-16-4-141,9 2 170,4 4-70,0 0 1,6 1 14,0 1 1,6-7-37,-1 1 1,6-2-110,0-2 1,2-1-52,2 1 26,0 0 0,2-2 21,2-4 0,5-2 35,5-7 0,6 0 50,0 0 0,1 0 39,-2 0 1,-2 0 0,2 0 1,-1 0-16,2 0 0,-4 0 7,4 0 0,-9 0 20,-1 0 0,-5 0 195,5 0-46,-7 0-160,10 0 14,-11 7 0,4-4 20,-6 7-23,0-1 16,0 6 1,0 0 3,0 0 0,-1 1 8,-4 3 1,3-1 0,-3 7 1,-1-1 13,1 6 1,-5-6-31,5 1 1,-6 1-12,1 8 0,-3-3 23,-2 4 0,-1-4-125,-4-2 114,4-6-38,-12 5 1,12-7-68,-4 3 1,2-2-16,-1-8 0,2-1-174,-2-3 1,4-2 112,5-3 154,-3-3 0,11 4 0,-4-6 0</inkml:trace>
  <inkml:trace contextRef="#ctx0" brushRef="#br0" timeOffset="-108863">589 765 7569,'8'0'-284,"0"0"-36,-3 0 1,-3-2 240,3-3 1,-2 4 118,2-4 0,-2-2 73,7 2 176,-7-6-8,10 3-3,-11-7-176,4 7 135,-6-5-157,0 11 27,0-11-32,0 11 0,-6-4 9,-4 6 1,-3 0 0,-2 0 0,1 0-39,-1 0 0,0 5-127,0 0 1,1 5 3,-1-6-23,0 8 116,7-11 1,-3 13-116,6-5 127,0 4-61,5-4 11,0 4 13,0-5 1,6 5-2,4-3 0,3 1 4,2-6 0,5 0-3,-1-5 0,7 0-22,-1 0 30,3 0 1,6 0-12,0 0 9,1 0 1,-6-5 35,0 0 0,-4-6 5,-1 1 1,-6-2-23,2 3 0,-4-4 7,-1 3 1,-5-2-15,0 3 3,-7-5-107,3 6 106,-6 0 2,0 2-69,0 6 53,-6 0-32,4 6 1,-6-3-56,3 7 63,3 0 1,-6 5-6,3-1 0,4-4-8,-4 0 1,5-2 16,5 2 1,1-2 16,4-3-10,10-3 1,-9 4 9,14-6 0,-3 0 7,3 0-5,3 0 0,-10-5 0,6 0 0,-6-6 9,2 1 1,1 2 1,-1-2 1,-1 2-1,-4-2 0,0-3 2,-1 3 0,-1 2 156,-3-2-162,3 1 1,-11-1 5,3 0 165,-4 7 4,-1-10-105,0 11 1,-1-6 14,-4 3 1,-5 3-89,-10-3 1,2 4-4,-6 1 1,4 0-53,-4 0 28,6 0 0,-8 0-41,6 0 0,-4 0-173,4 0 0,-4 1-220,4 4 0,0-3 25,6 3 42,-1 3 394,7-6 0,-5 11 0,5-5 0</inkml:trace>
  <inkml:trace contextRef="#ctx0" brushRef="#br0" timeOffset="-108599">1250 662 7569,'8'0'-708,"-1"0"527,0 6 0,-4 1 184,7 3 1,-7 3 253,2-3 1,-4-2-147,-1 2 0,0-1 35,0 6 1,0 0-60,0 0 0,0 4 87,0 1 0,0 4-73,0-4-28,0 6-18,-6-3 0,-2 8-117,-7 3 137,0-3-47,-6 12 1,5-7 6,-4 3 0,2-3-9,-1-7 0,-4 4-81,-7-4 1,-1 2-67,-3-11 0,1-7-419,-6-8 540,6-4 0,-9-1 0,4 0 0</inkml:trace>
  <inkml:trace contextRef="#ctx0" brushRef="#br0" timeOffset="-106623">1574 735 7569,'8'0'-112,"-2"0"1,-4 0-57,3 0 221,-3 0 49,11 0-30,-5 0 1,6-1-1,1-4 1,-5 3-15,0-3 1,0-3-12,4-2 1,-4 2 35,0-2-10,0 1 2,4-6 1,-4 2 17,0 3 1,-5-3 30,5 3 1,-7-3-1,2-2 0,-4 1-4,-1-1 32,0 0-213,0 1 25,0 5 0,-6 3 147,-4 6-265,-3 0-12,-2 0 128,1 6 0,-1-2-1,0 6 1,-4-1 25,-1 6 1,0 1-11,6 4 0,4-4 9,0 4 0,5-4 17,-5-1 0,7 0 76,-2-1-82,4 1 5,1 0 14,0-1-15,6 1-27,2 0 0,7-5-5,0-1 1,-1-4-1,1 5 1,5-7-7,-1 2 0,6-3 26,-6-2 1,1 0-7,-5 0 1,-1-2 43,1-3-41,0-3-1,0-6 1,-1 4 62,1 0-61,0 0 8,-7-5 1,3 1-4,-6-1-32,7 0 0,-11 1-51,4-1 21,3 7-26,-6 1 89,4 7-7,-6 0 0,0 7-14,0 1 36,0 7 0,0-1-1,0 1 0,5 0-1,0-1 0,5-4 8,-5 0 1,6-2-10,-1 2 1,3 1 1,2-6 0,0 0-86,-1-5 75,1 0 1,0 0 0,-1 0-59,1 0 55,0 0-7,0-6 1,-1-2-7,1-7 1,0 5-5,-1 0 1,1 2-4,0-2 1,-5-1 13,-1 6 0,-4-5-13,5 5 74,-7 0-60,10 5-8,-11 0 61,11 0-48,-5 0 29,7 0 1,-5 0 3,0 0 0,-1 5-17,6 0 0,-5 0 1,0-5 1,-1 2 3,6 3 0,0-4 2,0 4 0,-1-3-110,1-2 99,0 0-14,-1 0 0,-1-2-3,-3-3 0,3 4 9,-3-4 0,-2-2-7,2 2 3,0-6 6,5 3 1,-6-7 15,1 0-21,-7 7 4,4-5 1,-7 10 4,0-7 31,0 7 0,-7-9-2,-2 7 0,-4 0-21,-2 5 1,-5 0 2,1 0 0,-1 5-13,5 0 1,-4 5-2,-1-5 0,5 6-29,6-1 34,-1-3 1,0 6 5,0-3-28,7 3 23,-4 1-12,7 1 0,-4-5-24,-1 0 23,0-1-4,11 0 0,-2 2-3,5-6 0,1 5-3,5-5 1,1 1-3,4-1 0,-2-3 17,6 3 0,-4-4 0,4-1 1,-1 0 24,2 0-30,2-6 1,-4 4 0,5-11 13,-3 3-10,2 4-5,-10-7 1,9 4 0,-7-5 0,1 4-14,-5 0 0,-1 5-4,1-5 0,-5 6 12,0-6-4,-1 6 41,6-2-32,0 6 0,-7 2-10,-3 2 52,3-2-41,-6 11 9,4-5 0,-1 2 8,0 0 24,7 0 1,-4 4 0,6 1 0,-4-5-8,0 0 1,0-5 1,4 4 1,1 0-51,0 0 36,0-2-3,6-1 1,-5-4-181,4 3 0,1 2-99,-1-3 0,6 1-403,-2-5 670,4 0 0,8 7 0,1 1 0</inkml:trace>
  <inkml:trace contextRef="#ctx0" brushRef="#br0" timeOffset="-105153">4205 456 7303,'0'15'-892,"0"0"875,0-1 55,0-6 0,0 5 104,0-3 0,-2 5-100,-3 5 0,-1-4 10,-4 3 1,-3-1 10,3 2 1,-3-4 2,-2 4 1,6-4-7,-1-1 78,0 0-71,2-7-128,-5 5 101,5-11 1,-2 4 41,0-6-76,0 0 28,-5-6 5,7-3 1,-5-10 12,3-1 1,-8-6 5,-1 2-98,-1-4 0,4-2 82,-4 1-364,4-7 156,-5 5 79,6-5 1,0 12-452,1-1 237,5 7 301,3-3 0,-1 6 0,-1 1 0</inkml:trace>
  <inkml:trace contextRef="#ctx0" brushRef="#br0" timeOffset="-104744">4469 515 7569,'7'-8'-143,"-5"1"0,6 7 209,-3 0-199,-4 0 188,6 0-140,-20 0 1,3 2 93,-10 3 83,4-4-98,1 12 1,-4-4 6,-1 5 1,0 1 24,6 0 1,1-1-92,3 1 0,3 0 66,7 0 1,-5-1 4,1 1 1,0-5-2,9 0 8,3-1-1,7-1 0,1 4-61,4-7 58,-4 0 0,12-5 52,-3 0-51,2 0 0,4 0 44,4 0 1,-6-2 53,1-3-92,-1-3 1,-8-7 87,4 1 0,-6-1-72,-9 0 1,1 1 64,-6-1 1,0 0-86,-5 0 0,-6 1-157,-4-1 58,-10 0 0,-3 7-158,-6 3 0,0 4 77,-1 1 1,1 0-74,-1 0 1,3 0 240,2 0 0,4 13 0,6 3 0</inkml:trace>
  <inkml:trace contextRef="#ctx0" brushRef="#br0" timeOffset="-104104">4910 368 7569,'23'-21'0,"3"3"-131,-6-7 0,0 2-106,-6-1 0,1-4 95,0 4 211,-1-4 0,-1-2-64,-3 1 1,2 5 78,-7-1 1,-1 7-123,-4-2 0,-1 11 106,-4 4 0,-5 3-76,-9 2 50,2 0 1,-11 8 41,4 7-145,3 0 1,-2 12 50,3-2-6,4 3 0,-5 3-5,6 3 0,0-1 10,1 6 18,-1 0 0,2 5 1,1 0 0,3 0 1,5-4-14,-1-1 1,4-7-4,1 3 1,6-9-23,4-2 0,5-6-2,4 2 1,-2-4-129,2-1 151,-2-7 1,4 5 1,-3-11-107,6 3 90,-6-4 8,4-7 38,-8-2-41,1-7 1,0 0 2,-1 1 0,-4-1 4,0 0 1,-7 1-9,2-1 20,3 0 26,-6 7-39,4 1-10,-6 7 16,0 7 6,0 1 1,2 7 1,3 0 1,-2-7-4,7-3 1,0 1 1,5-1 0,1 2 43,3-3-44,-2-2 1,9 5 0,-6-7 120,-1 0-116,-4 0 125,0 0-56,6-7 0,-5 1-42,4-4 0,-9-3 1,-1 3 1,-5-3 23,5-2 0,-7 5 2,2 1 0,-4-1 4,-1-5 0,-1 2-16,-4 3 0,-3-1-42,-7 6 0,-1 0-7,-4 5 0,-3 0-8,-6 0 1,-1 2-1,1 2 0,0 3-96,-1 3 1,7 3 40,4-3 1,2 3-128,3 1 1,1-4-205,3 0-41,3 0 438,7 5 0,0-1 0,7 1 0,1 0 0</inkml:trace>
  <inkml:trace contextRef="#ctx0" brushRef="#br0" timeOffset="-103906">5395 647 7569,'9'15'0,"-1"0"-163,-3-1 1,-4 6-203,4 0 0,-3 4 302,-2-4 0,0 1 251,0-2 0,0 3-263,0 2 112,0 4-25,0-5 0,0 1 1,0 1 0,-2-1-17,-3 6 1,-3-3-3,-7-2 1,1 3 0,-1-4 1,-6-1-9,-4 2 1,-2-7-43,-3 1 0,6-4-182,-1-5 237,1-4 0,-6 1 0,1 1 0</inkml:trace>
  <inkml:trace contextRef="#ctx0" brushRef="#br0" timeOffset="-102787">5616 574 7569,'10'0'0,"0"0"-167,-1 0 1,1 0-592,0 0 615,0-7 337,4-1 1,-1-7-122,-3 1 0,2-1 6,-7 0 0,4 1 148,-4-1-89,0 0-124,-5 0 30,-6 1 0,-2 6-20,-7 3 0,0 3 43,0 2 0,-1 2-126,-4 3 25,4 3 0,0 5-121,6-3 186,0 3-24,2-5 1,-3 11-103,6 1 111,0 0-25,5-6 1,0 1-18,0 0 27,0 6-5,0-5 1,5 6 2,0-8 1,6-4-22,-1 0 1,8-7-3,1 2 0,8-3-3,-3-2 0,-1-2 17,1-3 11,1-3-8,-2 0 0,5-5 19,-4 3 0,-3-3-21,-1-2 0,-4 0 7,-1 1 0,-2-1-8,-3 0-14,3 7 1,-10-3-5,7 6 1,-5-5 31,5 5-16,-7 0-1,10 5 112,-5 0-106,0 0 1,0 2 18,-3 3 1,-3 3-16,3 7 0,-2-2 16,2-4 0,-2 5-7,7-5 0,-5 3-3,5-2 1,-5 1 1,4-6 1,1 1 29,5-1 1,-5-3-30,0 3-52,-1-3 47,0-2 5,4 0 1,-10-2-1,7-3 0,-5 3-19,4-3 19,-5 4-39,2 1 1,1 0-46,3 0 74,-4 0 1,7 0-5,-3 0 0,1 1 122,-1 4-116,3-3 0,-5 5 77,7-7 1,0 4-71,-1 1 0,6 0 98,0-5-91,-1 0 1,-4 0-2,0 0 1,1-1 5,4-4 1,-4 1-114,4-5 107,-4 5 1,3-2 5,1 6 1,0-2-7,-6-3 1,-4 4-1,0-4 1,-5 3 3,5 2 20,-7 0-9,3 0-23,-6-6 1,0 2 6,0-5 0,-1 4-35,-4-5 32,-3 7 0,-9-4 66,-2 7-74,-4 0 1,-2 0 0,1 0-4,-2 0 1,-2 0-23,-1 0 0,4 0-69,1 0 0,11 2 44,-2 3 1,5-2-11,0 7 0,-1-5 24,6 4 1,0-4-11,5 5 0,0-5-9,0 5 26,0-7 1,7 8-13,2-6 1,6 0-3,5-5 1,-2 0 53,6 0 0,-4 0-39,4 0 0,1-5 84,4 0 1,-4-6-36,-1 1 0,1-3 6,4-2 1,-1-1 10,-4-4 0,2 3 11,-6-8 1,5 5-29,-6-4 0,1-2 1,-6-8 1,1 2 67,0-2 0,0-2-63,-1 2 1,1-5 39,0 4 1,-1-4-69,1 5 1,-5 5-22,0 4 71,-7 7-226,3-3 199,1 6-42,-5 7 29,4 1 1,-6 9 24,0 3 0,0 8-6,0 7 0,-5 7 10,0 3 0,-6 1 9,1 8 0,-3 5 34,-2 5-57,1 7 0,4-4-6,0 7 1,2-5-1,-2 0 1,-1-14-90,6 0 1,-5-5 104,5-5-65,0-4 1,5-11-200,0-1-41,0 1-354,0-7 497,0-1 1,13-20-1,4-4 1</inkml:trace>
  <inkml:trace contextRef="#ctx0" brushRef="#br0" timeOffset="-102454">7027 633 7569,'15'4'-189,"-1"1"-49,1 0 0,0-5 342,0 0-79,-1 0-10,-6 0 0,4-1 86,-7-4-53,6-3 1,-4-7 59,2 0-48,-2 0-27,-7 1 0,-7 1-31,-2 3 1,-4 3-4,-2 7 1,-1 0-95,-4 0 123,4 7-15,-6-6 1,8 11-31,-1-7 25,0 6 16,7-9 0,0 11-2,3-3 1,3-2 54,-2 2 30,2 0 1,8 4-31,4 1 1,10 0 121,4-1 1,11 1 109,4 0-106,10-1-81,-3 1 1,11-2-25,-3-3 14,-4-3-303,1-7 1,-9 0-750,-2 0 940,2-14 0,-4 5 0,6-13 0</inkml:trace>
  <inkml:trace contextRef="#ctx0" brushRef="#br0" timeOffset="-100366">8512 588 7569,'8'0'-1045,"-2"-1"834,-6-4 237,7 3 19,-6-4-2,6 6-26,-7 0 36,0-7 207,0 6 922,0-6-1047,-7 7 1,4 0 35,-7 0-71,1 7 0,-4 1-72,3 6 1,-2-4 60,7 0 1,-4 0-149,4 5 0,0-6 104,5 1-113,0 0 0,6 0 10,4 0 1,0-7 34,5 2 0,-4-4 15,9-1 0,1 0-1,-1 0 1,4 0 59,-4 0 0,4 0-45,-4 0 0,1-5 12,-1 1 1,-2-8-5,6 2 0,-6 2 4,2-2 0,-4 1-1,-1-6 1,-1 5-16,1 0 1,-5 5-4,0-4 0,-5 5-4,4-1 0,-5 2 8,0-2 0,0 4 8,1-4-11,-4 3 1,7 2 5,-3 0 1,-3 2 2,3 3 1,-2-4-1,2 4-6,-3 3 0,6-1-24,-3 3-2,-4 3 26,6-5 1,-2 7-5,0-1 0,5-4-205,-6 0 192,8-7 1,-4 9-15,7-8 0,-1 1 9,1-5 0,5 0 9,-1 0 0,6-5-2,-6 1 0,3-8 2,-3 2 1,-2-3-31,2-1 1,-3 4 25,-1 0 1,0 2 19,0-2 1,-6 3-25,1 7 1,-5 0 167,5 0-159,-7 0 1,4 2 58,-7 3 1,1 1-45,4 4 0,-3 3 18,3-3 17,-4 3-26,6 2 1,-4-2-14,7-3 1,-5-4 9,5-6 0,-1 0-30,6 0 0,-5 0-4,0 0 1,0-5-2,4 1 1,1-3 1,0 2 0,-6-1-5,1-4 0,-2 2 14,2 3 0,3 3 1,-5-6 22,7 3-36,-7 3 39,5-4 0,-9 6-20,5 0 25,-5 0-126,2 0 95,1 0 9,-6 6 0,6-2-7,-7 5 1,5-4 8,0 5 0,1-5-47,-1 5 37,3-7 1,7 9-3,0-8 1,-1 6 2,1-5 0,0 0 20,0-5 1,-1 0-19,1 0 0,0 0 48,-1 0 1,1 0-34,0 0 1,-1 0 4,1 0 0,0-5 7,0 0 1,-1-6-12,1 1 0,0-3 43,-1-2 0,1 5-39,0 1 1,-1-1 5,1-5 1,-5 2-4,0 3 0,-5-1-8,4 6 8,1-7 1,3 9 2,-3-7 1,3 7-20,-3-2 0,-2 4 14,2 1 1,0 0-35,4 0 28,1 0 1,0 0-5,0 0 13,-1 0-31,1 0 12,0 6-2,-1-4-50,-6 11 57,-1-5-45,-7 7 1,-2-2 37,-3-3 0,2 1-63,-7-6 0,7 1 52,-2-1 1,2-1-8,-2 5 0,3-4-1,-2 5 1,2-5-32,2 5 122,0-7 1,2 9-83,2-8 1,1 6 12,10-5 0,-4 2-2,9-2 0,1-4 7,-1 4 1,4-3-6,-4-2 1,5 0 6,-6 0 1,6 0-7,-6 0 0,6-2 36,-6-3 1,1 2 29,-5-7 0,-1 2-58,1-2 0,-5-3 53,0 3 0,-7 2-21,2-2-20,-4 1 4,-1-6 1,-1 2-23,-4 3 0,-3 3-26,-7 7 0,-5 0-107,1 0 1,-1 0-190,6 0 0,-6 0 121,0 0 0,4 2-233,1 3 0,9-2-6,-9 7 439,10-7 0,-8 10 0,5-4 0</inkml:trace>
  <inkml:trace contextRef="#ctx0" brushRef="#br0" timeOffset="-99916">10496 588 7569,'25'0'-202,"-1"0"1,-6 0-379,2 0 401,2 0 385,-5 0 1,4 0-104,-6 0 1,4 0-17,1 0 1,1-1-24,-1-4 1,-2 2 7,6-7 1,-6 5-11,2-5 1,1 2-11,-1-2 0,-2-3-9,-9 3 0,3 2 57,-7-2-87,6 7 36,-9-10 0,3 11-43,-10-3 1,-3 4 42,-7 1 0,-5 5-60,1 0 1,-6 4 45,6-4 1,-1 7-112,5-2 0,1-2 19,-1 2 1,2-1-10,3 6 24,-3 0 1,10-1 30,-7 1 1,7 0-75,-2 0 68,3-1 1,4 1-4,3 0 1,3-6 3,6 1 0,1-7 18,0 2 0,6 2-1,4-2 0,2 0 0,3-5 0,6-2 14,3-3 1,2 2-23,-2-7 0,3 0 29,-2-4 1,0-1-23,0 0 0,-3-4 57,-3-1 0,-2 5-52,2 6 1,-3 0 63,-2 0 0,1 2-46,-1 7 1,-6 0 5,-3 0 1,-6 2-13,-4 3 1,1 3 6,-6 6 1,0 1-351,-5 0 1,-6 0 34,-4-1 291,-3 1 0,-2 6 0,0 2 0</inkml:trace>
  <inkml:trace contextRef="#ctx0" brushRef="#br0" timeOffset="-99558">9438 89 7569,'-15'6'243,"0"1"37,1 3 0,4-4-41,0-6 0,5 2 556,-5 3-664,7-4 97,-4 6-559,7-7 0,14-7 0,2-1 0</inkml:trace>
  <inkml:trace contextRef="#ctx0" brushRef="#br0" timeOffset="-83959">23549 1250 8214,'0'-10'187,"0"0"-115,0 0-61,0-4 1,0-1-85,0 0 1,5-4 55,0-1 0,-1-6-96,-4 2 1,5-3 0,2 1-258,1 2 267,-5 6 1,6-8-43,-5 6 1,-2 1-128,3 4 0,-3 0 77,-2 0 1,1 7 194,4 3 0,-3-3 0,4 0 0</inkml:trace>
  <inkml:trace contextRef="#ctx0" brushRef="#br0" timeOffset="-83337">24063 735 7569,'0'-8'-688,"0"2"598,0 6 0,-6 0 74,-4 0 0,0 1-7,-5 4 1,9-1 0,-9 4-75,2-2 92,0 6-15,-2-4 15,7 7 0,-3-1-20,6 1-23,0 0 1,7-2 33,2-4 15,5 5 1,2-13-10,4 4 1,-4-3 40,9-2 1,3 0-41,1 0 106,4 0-99,-5-7 0,3 4 1,-6-7 85,-2-1 0,1-2-62,-4-2-13,3 0 129,-10 1-120,0-1 1,-1 0 0,-7 5 1,0 1 21,0-3 0,-2 6-41,-3 1 1,-5-2 0,-8 2-86,-1 2 1,-6 1 62,6 2 1,-1 0-69,5 0 1,1 5 0,-1 0-125,0-2 188,1 6 0,5-1 4,4 6-21,-3 1 1,7 0-30,-4 0 100,10-1-20,-4-6 1,12 5-1,-3-3 1,8 3 13,2 2 1,1 0 83,-1-1 1,-2 6-19,6 0 1,-6-1-77,2-4 0,-4 4 0,-1 3 74,-1 1 1,-1 1-28,-3 5 1,-3 1-7,-7-1 0,-2 6 0,-3-1 7,-5-1 1,-3-2-34,-1-2 1,-6-1-3,0-4 1,-4 2 0,3-6-96,-2-2 1,5-3-40,-2-6 1,4 3-63,1-7 0,1 0 1,-1-7 168,0-3 0,7-3 0,1-7 0</inkml:trace>
  <inkml:trace contextRef="#ctx0" brushRef="#br0" timeOffset="-82788">24578 794 7569,'10'-8'-239,"-1"3"212,-5-3 137,2 6-268,-6-4 150,0 6 0,-6 0-30,-4 0 0,-3 5-6,-2 0-42,0 6 104,7-9 1,-5 11 23,3-3 1,2 3-154,-2 1 113,7 1 1,-3 0-1,6-1-72,0 1 58,0 0 0,1 0-9,4-1 22,-3 1 0,11 0 1,-3-1-1,3 1 0,1 0-2,1-1 0,1 1 0,2 0 2,2-1 1,0 6 79,-6 0 1,1-1-76,0-4 1,-7 0 0,-3-1 8,-4 1 0,-1 1 33,0 4 0,-1-4 110,-4 4-142,-10 3 1,-3-7 12,-6 4 0,6-4-56,-2-1 58,-3-1-4,7-5-124,-5-3 55,6-6 1,0 0 69,1 0-128,-1 0 110,7-6-9,-5-3 1,11-5-9,-3-1 1,3-5-1,4-1 70,3-2-76,3 5-7,7-9 74,0 10-43,-1-10-13,1 4 6,6-7 1,-3 1 2,7-1 0,-1 6 13,6-1-24,-1 1 1,0-4 0,1 2 24,-1 2-16,1 6 0,-6-8 1,1 6 1,-9-5 3,-1 6-80,-1-1 1,-12 6 69,3-1 1,-10 7-163,-5 3 0,-10 3-46,-4 2-33,-4 0 0,-6 0-100,0 0 341,-1 7 0,6 1 0,0 7 0</inkml:trace>
  <inkml:trace contextRef="#ctx0" brushRef="#br0" timeOffset="-82140">25298 765 7569,'8'0'-844,"-1"0"1010,-20 0 0,3 1-143,-10 4 1,4-3 46,1 3-38,0-3 1,1-1-94,-1 4 1,5-2 5,0 7 1,7-5 58,-2 5 1,-1 0 0,1 4-75,2 1 1,1 0-9,2-1 73,0 1 0,2 0-13,3 0 4,3-1 1,6-6 0,6 4 48,0-7-46,6 0 1,-5-5 0,5 0 61,-1 0 1,-6-7-2,6-3 1,-7-3-9,1-1 0,-2-1 0,-4 0 68,-4 0 0,3 1-76,-7-1 1,0 0 35,-5 1-45,0 5 0,-7-4-22,-3 4 0,-3 2 39,-1 2 1,-8 4-94,-2 1 0,1 0-114,-2 0 1,8 0 120,-3 0 1,-1 1-13,1 4 0,5-2-233,6 7 266,5-7-56,-9 10 0,12-4 10,-4 5 1,3-4 13,2 0-10,0 0 1,7 4-47,2 1 138,11-7 1,-2 4 15,6-7 1,-4 4-37,5-4 1,-6 5-1,6-3 92,1 1 0,-5-3 43,-1 4 10,2 1-135,-5 5-5,4 0 0,-11 1 245,0 4-209,-1 2 20,0 1 0,-3 5-18,-6-3 1,0 2 0,0 3 24,0-1 0,-1 1-35,-4-1 0,-5-5-7,-10 1 0,2-2 1,-5 1-124,2-4 1,-3-4 72,4-1 1,-6-2-297,1-3 1,3-4 312,-3-6 0,7 0 0,-3 0 0</inkml:trace>
  <inkml:trace contextRef="#ctx0" brushRef="#br0" timeOffset="-81811">25754 1441 7569,'0'8'0,"0"5"-342,0-3 1,0 3 337,0 2 1,-2-1 0,-1 1 203,-2 0 1,-5 1-69,5 4 1,-5-4-45,5 4 1,-6-2-112,1 1 1,-3-1-71,-2 7 145,1-7 0,-1 8-108,0-7 0,1 1-176,-1-5 0,-5 4 232,1 1 0,-1 6 0,5-3 0</inkml:trace>
  <inkml:trace contextRef="#ctx0" brushRef="#br0" timeOffset="-57266">13524 3896 7569,'8'0'-714,"-1"0"612,-1 0 711,-4 0 468,4 0-958,-12 6 0,-2 2-82,-7 7 1,0 0-22,1 0 0,-6 1 78,0 3 0,-6-2-176,2 2 1,-2 4 58,1 2 1,-3-2-118,4 1 0,3-4-158,1 4 1,4-6-148,1 2 0,5-6-312,0-4 757,7 3 0,-3-5 0,6 7 0</inkml:trace>
  <inkml:trace contextRef="#ctx0" brushRef="#br0" timeOffset="-57024">13553 4219 7569,'7'15'30,"-5"-1"660,4-5-348,-6-3 1,-2-6-62,-2 0 0,0-5 0,-5 0 0,-3-6 51,-8 1 0,3-5-76,-8-4 0,7 3-132,-2-4 1,-1-3 58,2-1 1,-1 1-204,5-2 1,1 1 67,-1-6 0,0 1-494,1 0 1,-1-1-614,0 1 0,0 4 562,1 1 1,4 1-311,0-2 807,7-2 0,-10 10 0,5-4 0</inkml:trace>
  <inkml:trace contextRef="#ctx0" brushRef="#br0" timeOffset="-55423">14009 4293 7146,'10'-5'29,"0"0"0,-5-5 132,4 5-108,-5-6 187,9 2 1,-5 0-119,7-1-137,-1 0 85,-6-5 0,10-4-44,-3-1 56,3 1-15,-3 4 0,-1 0-43,1 1 1,0 0 52,0 5 0,-6-4-189,1 3 196,0 3-96,5-6 0,-6 10-102,1-7-60,0 7 209,5-4-21,-1 7 1,-4 0-207,0 0 204,-7 0-13,4 0 0,-6 7-189,4 3 183,-3-4-6,5 14 0,-7-10-64,0 9 38,0-2 18,0 4 0,-5-3 1,0 6 0,-2-4-18,2 4 0,4-6 17,-4 2 0,-2-4 62,2-1-65,0-7-76,5 5 49,0-11 0,0 3 83,0-10-54,7-3 18,-5-7 0,11 0-5,-4 0 1,0-4-14,0-1 1,1 1 1,5 4 0,-5 0 61,0 1 0,-1 1-49,6 3 0,-5-2 135,0 7 0,-5 1-74,4 4 0,-4 0-13,5 0 19,-7 0 0,4 6-15,-7 4-15,0-4-20,0 7 0,0-4 4,0 5 0,0 1-46,0 0 0,0-1 47,0 1 1,0-5-42,0 0 1,0-5 32,0 4 0,1-5-58,4 1 1,-1-4 46,5-1 1,-4-1-73,5-4 0,0 1 64,5-5 1,-1-1-4,1-5 1,-5 0 7,0 1 1,-1 1-15,6 3 1,-5-2 61,0 7-71,0-6 86,4 9 0,-4-4-56,0 6 68,-7 0 0,9 2-46,-8 2-3,1 5-10,2 5 0,-4-1 4,7-3 1,-5 2 15,5-8-17,-7 8-2,10-10 0,-10 9-11,7-6 1,-5 5 8,5-5 1,-7 1-22,2-1 0,3-3 21,2 3 0,-2-4-29,2-1 17,0 0 1,4 0 3,1 0 1,-5 0 15,0 0-15,-1-6 1,1 4 9,0-3 1,-5-1 2,5 1 0,-7-2 0,2 2 0,-2 4 18,2-4-18,-3 3-11,4 2-12,-6 7 1,0-4 18,0 7-17,0-1 1,5 6 8,0 0 0,2-5-5,-3-1 0,0-4 3,6 5 1,-6-5-1,6 5 1,0-5 5,5 5 0,-1-7-5,1 2 0,0-4 45,0-1 0,-1 2-40,1 3 0,5-3 84,-1 2 1,1-2-75,-6-2 0,1 0 126,0 0-119,0 0 1,-1-6 11,1-4 1,0 2-4,-1-2 1,-1 5 1,-3-5 0,3 0 41,-3-4 1,-2 1 17,2 3 0,-2-3 1,2 3 0,-2-3-9,-3-2-14,-3 0 0,3 2-36,-10 4 1,-4-3-4,-5 7 1,-7 0-96,-4 5 1,-3 0 67,-1 0 1,4 0-133,1 0 0,4 0 41,-4 0 1,6 0-381,-2 0 0,4 5 467,1 0 0,1 7 0,-1-4 0</inkml:trace>
  <inkml:trace contextRef="#ctx0" brushRef="#br0" timeOffset="-54983">15597 4146 8163,'-15'8'18,"0"-3"1,0-2-58,1 2 0,-1-2 27,0 7 1,1-5-112,-1 5 181,7-1-83,-5 0 0,6 4 31,-3-4 0,-1 0-85,6 0 0,0 1 26,5 5 1,0-5 26,0-1 0,2 1 14,3 5 1,8-5 0,6 0 1,3-6 8,-3 6 0,2-6 3,4 0 0,1-2 76,-6-2 0,4 0-81,-4 0 0,4-2 37,-4-2 1,-1 0-24,-4-6 0,0 1 94,0-6 1,-1-1-47,1-4 0,-7 4 83,-3-4 1,-3 2-47,-2-1 0,0 2-22,0-2 0,-2 2-144,-3 3 0,-5-1 78,-9 0 1,1 7-388,-7 3 1,6 4 166,-6 1 0,7 1 213,-1 4 0,-4 3 0,0 7 0</inkml:trace>
  <inkml:trace contextRef="#ctx0" brushRef="#br0" timeOffset="-54691">16140 3778 7569,'15'0'0,"-5"0"-486,0 0 877,-7 0-69,10 0-104,-11 0 1,4 2-109,-6 3 0,-1 1 48,-4 4 0,1 3-95,-5-3 0,-1 8 44,-5 1 1,0 8-129,1-3 0,-7 4 66,-4 1 1,2 2-127,-1 4 0,6-3-47,-2 7 1,-1-4-68,1 4 1,1-6-128,4 1 0,7 0 151,3-4 1,-2 1-81,2-12 0,1 1-130,4-6 381,6 1 0,2 0 0,7 0 0</inkml:trace>
  <inkml:trace contextRef="#ctx0" brushRef="#br0" timeOffset="-54347">16332 4469 7189,'1'-15'175,"4"1"1,-2-1-34,7 0 0,-5-1-92,5-4 0,-5 2-41,5-6 1,-1-1-110,6-4 0,0-1-619,-1 1 385,1 0 182,-7 6 152,-1 2 0,-1 6 0,3 0 0</inkml:trace>
  <inkml:trace contextRef="#ctx0" brushRef="#br0" timeOffset="-53955">16817 4234 7569,'9'0'-299,"1"0"425,-7 0 258,11-7-17,-13 6-328,6-6 31,-7 1 0,-2 4-9,-3-3 1,-5 5-122,-9 5 0,1-2 58,-7 7 1,2 0 85,-1 4 1,-2 1-38,6 0 0,-4 0-24,4-1 1,1 1-107,4 0 1,5 1-29,0 4 0,7-4-134,-2 4 1,3-4 185,2-1 1,9-2 66,5-4 0,8 5-19,7-5 1,2-2 135,3-2 1,-1-4-74,6-1 1,-6 0 59,1 0 1,-3 0-80,-1 0 0,-8-6 41,-2-4 0,-4-3-1,-1-2 1,-7 1 31,-3-1-197,-3 0 1,-4 0 41,-3 1 0,-5 1 0,-9 1 0,-6 4-393,-2 2 443,-9 1 0,-2 11 0,-6 2 0</inkml:trace>
  <inkml:trace contextRef="#ctx0" brushRef="#br0" timeOffset="-74943">13583 2102 7569,'-15'0'-84,"7"0"1,-5 5 94,3 0-140,-10 0 145,4 2 1,-12-4-21,4 7 1,-2-2 127,1 2 0,-3 3-141,4-3 1,-4-2 75,-1 2 1,4-1-80,1 6 1,6 0 67,-2-1 1,4 1-82,1 0 0,1 4-55,-1 1 1,2 0 96,3-6 0,-1 1-55,6 0 0,0 4 82,5 1-46,0 0 0,1-3 15,4-2 0,3 3-40,7-8 0,0-2 31,0 2 1,-1-7-5,1 2 1,0-3 48,-1-2 0,1 0 7,0 0 0,-5-5 72,-1 0 0,-4-7-67,5 3 0,-7-4 96,2-2 1,-3 0-13,-2 1-68,0 5-12,-7-4 0,4 5 24,-7-7 1,-4 6-169,-6-1 1,0 7-383,6-2 0,-1 3 104,0 2 365,1 0 0,-1 0 0,0 0 0</inkml:trace>
  <inkml:trace contextRef="#ctx0" brushRef="#br0" timeOffset="-74652">13818 2587 7725,'0'-9'410,"0"-1"1,0 0-305,0-5 1,0-4 47,0-1 0,5-6-231,0 2 0,0-3 85,-5 3 1,0-4-440,0 4 1,0 1 430,0-2 0,6 7 0,2-3 0</inkml:trace>
  <inkml:trace contextRef="#ctx0" brushRef="#br0" timeOffset="-74202">14377 2632 7498,'6'-9'564,"-3"-4"-343,7 4 0,-2-9-81,2-2-5,3-6-60,-5 10 0,7-12-72,0 3 0,-1-2-57,1-3 0,-2 1 70,-3-1 0,1 1-222,-6 0 0,0 1 93,-5 3 0,0-1-92,0 7 0,-1-6 48,-4 5 1,-8 2-305,-7 9 1,-4-3 460,4 7 0,-6 0 0,3 5 0</inkml:trace>
  <inkml:trace contextRef="#ctx0" brushRef="#br0" timeOffset="-73977">14597 2470 7569,'8'0'-156,"-1"2"-234,-7 2 639,0-2-21,-7 5-103,-1-7 0,-8 0 100,-4 0 0,-3-2-55,-6-3 1,-1-1-176,1-4 0,0-3-75,-1 3 0,1-3-160,-1-2 0,-1 5 134,-3 1 106,3 5 0,-5-9 0,7 5 0</inkml:trace>
  <inkml:trace contextRef="#ctx0" brushRef="#br0" timeOffset="-73302">14935 2676 6779,'10'0'-111,"0"0"0,-5 0 573,4 0-287,1 6 1,5-3 62,0 7 1,4-6-81,1 0 0,4-2-31,-4-2 0,6 5-16,-1 0 0,-3 0-57,3-5 0,-2 0 1,1 0 0,-1-2 10,-3-3 0,-4 2-87,4-7 1,-9 2 88,-1-2-44,-7-3 0,4 5 82,-7-7-155,0 1 0,-12-1 79,-2 0 1,-9 5-69,3 1 0,-4 0-55,4 0 0,-4-3 110,4 7 0,0-5-100,6 6 1,1-8 49,3 2 0,2 2-84,3-2 96,3 1 0,-3-6 6,10 0 0,5-1-19,9-4 1,-2 4 47,2-4 1,-2 2 77,-3-1 0,1 2-103,0-2 1,-5 7 122,-1 3 0,-5-1-101,1-5 1,-5 5-2,-5 1 0,-3 4 12,-7-5 0,-2 7-157,-2-2 0,1-2 53,-7 2 1,6 0-141,-6 5 1,7 2 222,-1 3 0,2-4 0,3 6 0</inkml:trace>
  <inkml:trace contextRef="#ctx0" brushRef="#br0" timeOffset="-72628">15744 2837 7017,'0'9'504,"0"4"0,-2-7-362,-3 4 1,2 3-82,-7-3-70,0 3 115,-5 2 1,1 4-91,-1 1 0,5 1 10,0-1 1,1-4-126,-6 4 0,2-4-508,3-1 320,-3-1 195,5 1 0,-5 0 92,3-1 0,-3 1 0,5 0 0</inkml:trace>
  <inkml:trace contextRef="#ctx0" brushRef="#br0" timeOffset="-71300">16273 2984 7253,'0'-9'340,"0"-1"1,1 0-116,4-5 1,-3-1-80,3-4 0,1-1-278,-1-3 106,0-4 26,-5 5 1,5-6-114,0-1 1,0 1 70,-5-1 0,0 3-476,0 2 248,0-3-522,0 12 372,0 1 420,0 2 0,0 5 0,0-7 0</inkml:trace>
  <inkml:trace contextRef="#ctx0" brushRef="#br0" timeOffset="-71068">16405 2690 7569,'-10'9'0,"0"-5"0,6 3-70,-6-2 1,0 0 226,-5-5 0,1 0 235,-1 0 0,-5-2-136,1-3 0,-1-1-121,5-4 0,1-3-139,-1 3 0,0-5 53,1-4 1,0 1-362,5-7 169,-4 7 130,11-9 0,-5 4-215,7-7 94,0-6 38,0 5 1,7-5-341,3 7 0,3-5 14,2-1 422,-1 8 0,7-1 0,2 5 0</inkml:trace>
  <inkml:trace contextRef="#ctx0" brushRef="#br0" timeOffset="-70773">16802 2837 7569,'5'-9'-631,"0"-1"0,0 5 373,-5-5 1,5 0 257,-1-4-6,1-8 1,0-1-1,0-4 6,-2 2 0,4-3 63,-2 4 1,0-2-64,-5 1 0,5-1 0,0 7 0,-1-1 0,3 5 0,1 1 0</inkml:trace>
  <inkml:trace contextRef="#ctx0" brushRef="#br0" timeOffset="-69859">17449 2514 7569,'-15'0'-851,"0"0"851,1 0 1,-1 0 86,0 0 1,0 5-127,1 0 1,1 1 112,3-1-110,-3-3 32,5 11 0,0-10 21,3 7 0,3-5-45,2 5 50,0-7 0,5 5 36,0-3 1,8-3-14,2 3 0,-1-2 5,6 2 1,-2-4-17,1 4 1,-2-3 4,2-2 1,-2-2-9,-3-3 1,-1 2 53,-3-7-80,3 0 0,-6-4 32,3-1 0,-4 5-21,-6 0 8,7 1 1,-6-6-12,4 0 36,-3 1-79,-9-1 1,-1 2-28,-7 3 23,1 4 0,-1 6-44,0 0 77,1 6 0,-1 1-71,0 2 0,7 4 37,3-3 24,-3 3-95,6-5 51,-4 6-13,6-6 0,2 5 72,2-3 1,5 3-34,5-4 1,-1 0 47,-3 0 1,6 1-43,-6 5 0,7-5 29,-8-1 0,4 1-22,2 5 0,-5 5 137,0-1 0,-5 1 34,4-6 1,-5 1-89,1 0 1,-4 1 86,-1 4-109,0-4-12,0 5 1,-5-4-34,0 2 1,-4-2 55,4 2 0,-7 2-84,3-1 0,-3 1 66,2-1 1,-3-5-59,3-1 0,-1 1-80,1-5 1,-3-4-366,3-1 319,4-3 146,-1-2 0,1 6 0,-2 3 0</inkml:trace>
  <inkml:trace contextRef="#ctx0" brushRef="#br0" timeOffset="-69230">18110 2573 7569,'0'-10'-530,"0"0"1,-6 7 608,-4-2 0,-3 3-85,-2 2 1,0 0 28,1 0 1,-6-5-52,0 1 0,1-1 44,4 5 1,0 1-38,1 4 1,1-2 32,3 7 1,-2-5-21,8 5 13,-8 0 0,10 4-26,-2 1 0,7 0 15,2 0 0,8-2 3,2-4 1,4 5 59,6-5 1,2-1-54,-2 2 0,3-6 101,1 0 1,-4-2-57,-1-2 1,-6 0 71,2 0 1,1 0-83,-2 0 0,-1-6 5,-8-4 1,2-3 12,-7-2 0,4 5 6,-4 0 1,0 1-76,-5-6 106,-6 0-142,-3 0 1,-5 2 48,-1 4 1,0 2-99,1 7 1,4 0 38,0 0-28,0 0 0,0 5 0,2 2-90,2 1 35,1 1 100,5 6 1,0 0 66,0 0-71,0-7 54,6 5 0,-2-10-1,5 7 1,1-5-43,5 5 0,-7-1 84,5 0 0,-5 4 96,7-4-156,0-2 7,-7 6 1,5-5 117,-3 7 1,-2-4-104,2 4 0,0-8 103,4 7-1,-4-1-85,0 7 0,-7-4 85,2 4 0,2 1-58,-3-1 1,1 6 6,-5-2 1,-1 2-56,-4-1 1,2 3 52,-7-4 0,0-1-124,-5 2 1,1-7 101,-1 1 1,-5-3-276,1-1 0,-3 0 77,3 0 0,2-2-235,-2-4 394,-4-2 0,7-1 0,-6 3 0</inkml:trace>
  <inkml:trace contextRef="#ctx0" brushRef="#br0" timeOffset="-50771">17625 4631 7569,'0'14'203,"0"1"431,0 0-368,-6-1-153,4 1-29,-11 0 1,6-5-76,-3-1 1,-3 0 107,4 0 1,0 4-183,0-3 0,-1-2-464,-5 2 296,0 0 164,1 5 1,-1-1-1068,0 1 1136,1 0 0,-8 0 0,0-1 0</inkml:trace>
  <inkml:trace contextRef="#ctx0" brushRef="#br0" timeOffset="-47865">18683 4160 7895,'-9'8'488,"-1"-3"1,2 4-442,-2 0-84,-3-2 159,5 6 0,-7-5-166,0 7 0,0 1 101,1 4 1,-1-4-33,0 4 1,1-4-32,-1-1 0,5-1 1,2 1-118,2 0-126,-6-1 194,10 1 0,-4 0 0,8-2-45,2-3 1,5-2 80,5-3 0,3-4-14,2 4 0,-1-3 49,7-2 1,-6 0-42,6 0 1,-7 0 28,1 0 0,-2-2-24,-3-3 0,-1 2 40,-3-7 0,3 2-26,-3-2 1,-2-3-20,2 4 1,-5 0 20,5 0 1,-7 4-175,2-5 126,-3 7 1,-1-4 15,4 7 15,-3 0-179,4 0 173,-6 7 0,0-4-29,0 7 18,0-1 0,0 1-2,0 0 0,0-5-24,0 5 31,0 0 0,2 3 9,3-4 1,1 0-12,4-4 0,3-4 7,-3 4 1,3-3 10,2-2 1,-1-5-15,1 0 0,2-7 2,2 3 0,-3-3-2,4 2 1,1-3 24,-1 4 0,1-5-23,-1 0 1,-4 4 77,4 0 1,-4 2-11,-1-2 1,-1-1-29,1 6 1,-5-5 203,0 5-206,-1 0-2,6 5 1,-5 0 124,0 0 1,-2 2-103,2 3 1,3-2 28,-3 7 1,-2-2-36,2 2 1,-1-2 64,6-3-137,0-3 1,-1 9 87,1-6 1,0 0-92,0-5 1,-1 0 68,1 0 1,0-5-92,-1 0 1,1-5 42,0 5 31,-1-6 0,-4 4-6,0-2 1,0-3 184,5 7-114,-1-6 0,-1 3-22,-3-7 1,2 5 49,-8 0 0,6 5-37,-5-4-73,0 5 0,-7-7 58,-2 6 0,-5 0-107,-5 5 0,-3 0 66,-2 0 0,2 2 0,-2 1-45,2 2 1,3 6 81,-1-1 0,-3 3-40,3 2 1,-3 0-2,9-1 0,-3 1 7,2 0 3,-3-1 1,12 1-9,-4 0 9,3-1 1,4 1-16,3 0 1,-2-5 10,7-1 0,4-4 1,6 4 103,-2-3-106,5-1 3,0 2 48,0-6 0,4 6-36,-2-7 5,3 0-5,1 0-5,0 0 1,1-2-35,-1-3 43,7-3-2,-5-7 0,12 1-70,-4-1 0,-2-1 22,3-4 0,-8-3-9,3-6 0,-3-1 24,3 1 10,-4-1-4,5-5 1,-12 4 8,1-4 0,-1 3-12,5-3 1,1 4-96,-1-3 95,-6 9-11,5-2 1,-12 5 0,4-4-32,-4 2 1,-8 6-132,-3-2 129,-3 4 59,-9 8 1,-6 1-43,-6 7 1,-6 2 106,5 3 0,-6 3 55,2 7 0,1 1-135,-2 4 1,3-4 54,-3 3 1,-1 4-31,6 2 1,-4-2 31,4 1-29,1 1-8,4 11 0,-5-5 0,1 5-12,1 0 0,6-4-23,3 7 1,0-8 35,0-1 0,2-2-28,7-9 1,2 4 19,3-8 1,4 3-21,11-8 0,-4-4 18,4-1 1,3-3-2,1-2 1,-1 0 25,2 0 0,-1-2-25,6-3 0,1 2 12,3-7 0,-1 0-10,6-5 1,-5 1 0,4-3-3,-2-2 0,4-4-4,0-6 0,-3-2 9,2-4 0,-6 3-23,1-8 0,-3 1 20,-1-5 0,-1 0-77,1 0 1,-1 5 67,0 0 0,1-1-23,-1-4 0,-1 2 2,-4 3 1,-2 3-1,-8 6 1,-1 1 0,-3 1 4,-5 4 0,-3 7-3,-2 7 1,-2 7 72,-3-2 0,-8 10 51,-6 5 1,-6 10-66,5 4 1,-6 4 65,2 1 1,-2 6-83,1-1 1,-1 7-4,6-2 1,-1 0-1,2 5 1,1-3-1,-5 8-14,2-3 1,-4-2-83,5 0 0,-4 3 109,4-3-26,1-3-73,11-11 1,-4-3 65,7-2 0,-5-4-83,6-6 0,-1-5 38,5-1 0,1-5-7,4 1 1,8-4 14,7-1 0,-1-6 9,-4-4 0,5-3 32,-1-2 0,6-5-33,-6 1 1,6-1 62,-5 6 1,4-1 83,-4 0 1,6 2 0,-2 3-86,4 5 0,-3 4 137,-1 1 0,-6 0-81,2 0 1,-4 0 1,-1 0-69,-7 0-13,5 6 1,-11-2-8,2 5 1,-8-4 54,-6 5 1,-3-2-119,-2 2 0,0 3 56,1-3 0,-6-2 1,0 0-136,2-1 0,2 3-74,1-6 0,1 1 131,-1-5 0,0 5 5,1 0 1,4 0 24,0-5 1,7 2 108,-2 3 1,2-4-117,-2 4 41,3 3 1,-5 0 82,7 7 0,2-5 0,1 0-56,2 1 1,7-3 140,-3 2 1,6-2-67,5 2 0,-2 3 55,6-3 0,2-3-42,9-3 1,-3-2-30,8-2 1,-8 0-27,3 0 1,-4 0 21,-2 0 1,0-5-40,1 0 0,-6-6 30,1 1 1,-7-3-68,1-2 1,-2 1 72,-3-1 0,-1 0-24,-3 0 1,2 1-74,-7-1 0,-1 0 0,-5 2 30,-4 4 0,-3-3 0,-9 7-308,-2 2 322,-4 1 0,-6 4-58,-1 3 0,-1 3 98,-3 7 0,8 1-45,-4 4 0,6-4 1,-1 4 288,6-4-303,9-1 186,-3 6 1,13-5 1,0 4 0,8-6-25,12-4 0,9 2-106,10-7 0,0 1-115,5-1 0,-3-2-747,8 7 0,-3-5 823,-2 5 0,7 6 0,1 7 0</inkml:trace>
  <inkml:trace contextRef="#ctx0" brushRef="#br0" timeOffset="-64570">883 4116 7494,'1'8'302,"4"-3"-278,-3 3 0,11-6 37,-3 3 54,-4-3 1,7-2 4,-3 0 0,3 0-67,2 0 1,1 0 35,4 0 1,-4-2 35,4-3 0,-2 2-75,1-7 1,3 0 58,2-4 0,4-1-114,-4 0 0,4-4 54,2-1 0,-1-6 19,0 1 0,-1 2-43,-3-1 1,1 1-9,-7-1 0,-1 1-121,-8 3 0,-3 4-20,-7-4-43,0 4 1,-2 3 48,-3 3 0,-8-1-64,-7 6 0,1 0 59,4 5 1,-1 5 22,-4 0 0,4 6 30,-4-1 1,4 3 1,1 2 0,2-1 114,3 1 1,-1 0-62,6-1 1,-5 1 66,5 0 1,0 4-44,5 1 1,0 0 52,0-6 0,5 1-67,0 0 1,7-2 113,-2-4 0,4 3-59,6-7 0,-2 0 6,6-5 1,2 0-28,9 0 1,-4-7-5,3-3 1,-3-3-42,-2-1 1,1 1 43,-1 3 0,-6-3-107,-3 3 0,-4 2 61,-1-2 0,-1 7-67,1-2 0,-5 3 47,0 2-13,0 0 103,4 0 1,-1 7-69,-3 2 0,3 3 65,-3-2 0,-2 3-50,2-3 1,0 3 71,4 1 0,3 1-115,2 0 1,-1-5-97,7-1 0,-1 1-848,6 5 988,6-7 0,1 12 0,7-4 0</inkml:trace>
  <inkml:trace contextRef="#ctx0" brushRef="#br0" timeOffset="-64120">3044 3969 6159,'-2'8'374,"-3"-3"0,2-3-80,-7-2-259,0 0 0,-5 0 73,1 0 0,-1 0-60,0 0 1,-4 0-64,-1 0 1,1 5 12,4 0 1,-3 6-9,3-1 1,-3 3-31,8 2 0,2-2 67,-2-3 1,7 3-75,-2-4 1,4 5 50,1 0 0,6-1-14,4-3 1,10 1 7,4-6 0,-1 2 31,1-2 0,3-4-5,7 4 0,-3-8 5,3-2 0,-3-6 26,-1 1 1,-1-3-40,0-2 1,-4 1 62,-1-1 1,-7 0-53,-3 0 1,-5 6 29,-9-1 1,0 0-25,0-5 1,-13 6-30,-7-1 0,-6 6-55,-4 0 0,-4 2-136,0 2 0,-5 0-715,4 0 902,1 0 0,5 6 0,-1 3 0</inkml:trace>
  <inkml:trace contextRef="#ctx0" brushRef="#br0" timeOffset="-63828">3720 3602 7569,'10'0'-822,"-1"0"237,-5 0 1083,2 0 1,-8 6-426,-2 4 0,-5 0-41,-5 5 0,-1-4 32,0 9 0,1 1-76,-1-2 1,0 6 69,1-5 1,-3 6-217,-2-2 1,2 4-60,-2 1 0,2-1-284,3-3 501,-1 2 0,7-4 0,1 7 0</inkml:trace>
  <inkml:trace contextRef="#ctx0" brushRef="#br0" timeOffset="-63481">3749 4013 7569,'8'7'-957,"5"-6"920,-4 6 1,0-7 733,1 0-228,0-7-249,5-1-32,-1-6-234,-6-1 133,-1 0 1,-9 5-130,-3 1 0,-3 5 24,-6-1 0,-1 4-57,0 1 0,-4 0 15,-1 0 1,-4 0 34,4 0 1,0 5-64,6 0 0,1 6 35,3-1 1,-2 3 20,7 2 0,-4-6-19,4 1 1,0 0 32,5 5 1,1-1 20,4 1 1,0 0 101,10 0 1,-4-1-69,9 1 0,3-2 8,1-3 1,9 3-35,1-3 0,7 3 6,-2 1 1,2-4-284,-2 0 1,2-2 265,-6 2 0,-1 3 0,-5-5 0</inkml:trace>
  <inkml:trace contextRef="#ctx0" brushRef="#br0" timeOffset="-62289">4837 4146 7569,'10'1'-433,"-1"4"253,-5-3 0,9 4 272,-3-6 0,3-1 347,1-4 1,3-3-227,2-7 1,-1 0-97,7 1 0,-1-6 66,6 0-95,6-12 1,1 7 1,7-9 0,0 3 41,0 1 0,1-1-107,-1-3 0,-2 3 89,-3-3 1,-4-4-91,-11-1 0,1 3-22,-11 2 1,3-1-90,-12 6 0,-1-2 74,-4 11 1,0 1-142,0 4 1,-1 2 56,-4 3 1,2-1 87,-7 6 1,0 2-61,-5 8 0,-1-2 33,-4 7 0,2 4-52,-6 6 1,1 4 45,-1-4 0,-4 11 8,3-2 1,-2 9 17,-3-4 0,6 2 8,-1-1 1,2 0-20,-1 5 1,-2 1-5,6-7 0,5 5 13,6-5 1,0-1-9,0-9 1,2 3 33,7-8 0,7 1-30,2-5 1,4-2-2,2-4 0,6-2 10,4-7 0,8-7 0,1-2 0,0-6 31,-4-5 1,-1 4-35,0-4 0,-1 4 38,-3 1 1,1 1-35,-7-1 1,1 2 17,-5 3 1,-6-1 3,1 6 0,0 0 1,0 5-3,0 0 1,-7 6-1,2 4 0,-4 3-6,-1 2 0,5 0 0,0-1 0,2 1 6,-2 0 1,-2-1-7,7 1 1,-5 0 50,4 0 0,-4-2-46,5-4 1,-2 0 9,2-5 1,3-2-15,-3 3 0,3-5 1,2-5 0,-1-1-13,1-4 0,0-3 19,0 3 1,-6-2-87,1 3 78,0-4 1,0 11-37,0-3-40,-7 3 3,3 2 1,-6 7 34,0 3 0,0-2-21,0 2 0,0 0 32,0 4 0,2 1 48,3 0 1,5-2-54,9-4 0,4 3 75,6-7 1,1 0-30,-1-5 1,1 0 73,-1 0 1,5 0-26,1 0 1,-3-7 6,-7-3 0,-2 2 34,-4-2 0,-2-1-71,2-9 1,-4 4 53,-5-4 0,1 4-33,-6 1 1,5 1 91,-5-1 0,0-1-79,-5-4 0,-7 4-24,-3-4 0,-4 9-15,-6 1 1,-3 7-80,-6-2 1,-7 3-152,-3 2 1,-1 5 68,-4 0 0,8 6-348,-8-1 1,10 5 200,0 4 1,9-2 278,6 2 0,2-2 0,3-3 0</inkml:trace>
  <inkml:trace contextRef="#ctx0" brushRef="#br0" timeOffset="-61904">6277 3925 7569,'9'2'-485,"-5"3"204,5-4 280,-8 6 458,6-1-400,-7 3-21,0 5 1,0 1 6,0 0 1,-5-6-1,0 1 1,-2 0-82,3 5 0,0-1 57,-6 1 1,7 0-77,-2 0 1,4-1 128,1 1-138,0 0 0,1-2 50,4-4 0,-2 3 8,7-7 0,2 0 18,7-5 0,-1 0 5,7 0 0,-1-2 16,6-3 0,-1 2-25,0-7 0,1 0 38,-1-4 0,1-1-29,-1 0 1,0 5 51,1 1 0,-6 4-27,1-5 1,-7 7 1,1-2 0,3 3 6,-3 2 0,-4 2 21,-5 3-96,0 3 0,-2 8 55,-3 4 1,-4-4-35,-1 4 1,-6-2 27,-4 1 0,-5-2-247,-4 2 1,2-3-65,-2-1 289,2 0 0,3 0 0,-1-1 0</inkml:trace>
  <inkml:trace contextRef="#ctx0" brushRef="#br0" timeOffset="-61221">7189 3999 7569,'8'0'0,"5"0"-574,-3 0 459,-4 0 1,7-5 0,-1-2 433,6-1 1,0-3-134,6-9 1,-6 4-99,2-4 0,3-3 29,1-1 1,-3-4-57,-1-1 1,1 4 42,-1 1 1,-1-1-13,-4-4 0,0-1-103,-1 1 1,-5 6 6,-4 3 0,-4 4-134,-1 1 1,-6 7-2,-4 3 0,-3 4 103,-2 1 0,-5 6-81,1 4 0,-6 10 50,6 4 0,-6-1-21,6 1 1,-6 1 35,6 4 1,-6 6 25,6-1 1,-6 0 26,5-4 1,-4 4 14,4 0 0,-1 5-6,1-4 0,4 4 6,-3-5 1,4 1 31,5-6 1,-3 0-61,3 1 76,4-7-60,-1-2 0,9-13-15,3-3 1,4-5 7,11-5 1,-2-8-2,7-7 0,-1-4-32,5 4 0,-4-4 31,-1 4 1,-1-4 3,2 4 0,-4 2-9,-6 8 1,-1-1 18,1 6 1,-5 0-17,0 5 1,-5 0 67,4 0 0,-5 2-36,1 3 1,1 3 2,-1 6 1,0 6 62,-5 0 0,5 1-72,0-2 0,1-1 97,-1 7 0,3-7-79,7 1 0,0-7-57,-1-2 0,1-5 59,0 4 0,-1-5-180,1 1 1,-5-4-311,0-1 451,-7 7 0,10-6 0,-5 6 0</inkml:trace>
  <inkml:trace contextRef="#ctx0" brushRef="#br0" timeOffset="-60596">8071 3969 7569,'9'-6'-856,"1"-4"550,-6 3 0,7-6 375,-6 3 32,6-3 1,-7-3 61,5-4 0,0 4-90,0-3 0,3-3 34,-7 3 1,4-6-71,-4 6 1,5-3 144,-5 3 1,0 2 83,-5-2-180,0 3 1,-7 2-29,-2 5 0,-4 2 2,-2 7 1,0 7-64,0 2 1,1 5 68,-1 0 1,0 7-68,1 4 1,1-2 49,3 1 0,-8 2-69,3 9 0,-3 2 64,3 7 1,1 1-58,-1-1 1,5 1-4,0 4 0,2 4-7,-1 5 0,0-4-68,4 0 1,2-6 58,-7 1 1,5-4-26,-4-1 1,4 0 39,-5 1 0,-1-1 49,-9 0 1,2-2-54,-7-3 1,6-1 60,-6-4 1,1-3-105,-6 4 0,6-6-1,-1-4 0,8-6-225,-3-9 1,8 1-111,3-6 400,5 0 0,-2-5 0</inkml:trace>
  <inkml:trace contextRef="#ctx0" brushRef="#br0" timeOffset="-58977">8438 4043 7569,'8'0'-767,"5"0"1318,-11 0 148,5 0-565,-7 6-49,-7 2 1,4 2-122,-7 0 0,2 1 93,-2 9 0,-1-4-119,6 4 0,-5-4 86,5-1 0,-5 1-58,5 4 0,0-4 62,5 4 1,0-9-122,0-1 0,7-2 40,3 2 0,3 1 25,1-6 1,8 0 18,2-5 0,-1-1 4,2-4 0,-3 1-7,3-5 1,1-6 7,-6-5 1,4-1-45,-4 2 0,-1 2 41,-4-2 1,0-3-15,-1 3 1,-1-2 18,-3 1 0,3 9-3,-3-4 0,-2 5-57,2 0 34,-7 4 6,4 6 0,-7 1 10,0 4 0,-2 3-96,-3 7 0,2 0 53,-7 0 1,7 4-17,-2 1 1,4-1 51,1-4 17,0 6 1,0-4 22,0 2-57,0-3 0,1-6 100,4 0 0,3-7-44,7 2 1,0-3 17,-1-2 0,1-7-27,0-2 1,1-5-36,4 0 1,-4-3 18,4-2 0,1 3-7,-2-4 1,6 5 7,-6 5 1,3-1-1,-3 6 0,-2-5 11,2 5 1,-2 1-16,-3 4 1,1 0 30,0 0 0,-6 0-25,1 0 118,0 6-95,5 2 0,-1 7 0,1 0 0,-7-1 36,-3 1 0,2-5-36,-2 0 0,1-2-35,-1 2 1,-3 3 52,3-4-40,-4-2-5,-1 6-3,0-11 0,2 4-2,3-6 1,-4-1-7,4-4 1,2-4-7,-2-5 1,6 4 18,-1 0 1,-2 0 3,2-4 0,-5 1-7,5 3 10,-1-3 0,6 11-6,0-3 0,-5 4 187,-1 1-141,1 6 0,3 2 9,-3 7 1,2 5 40,-8-1 0,3-1-61,-2-8 1,-2 3-10,7-3 1,-5 1 55,5-1-60,-1-3 0,6-7 16,0 0 1,0 0-33,-1 0 1,-1-2 36,-3-3 0,6 2-3,-6-7 0,7 0 1,-8-5 1,4 6-10,2-1 1,-2 0-9,-3-5 0,3 2 8,-3 4 1,1-5-12,-1 5 1,2 0 11,-8 0 1,8 1-39,-2-2 0,-2-2 92,2 7-46,-1-6 0,6 4 53,0-2-65,0-4 1,-6 9 56,1-5 1,-5 5-14,5-1 81,-7 4 122,4 1-213,-14 6 9,5-4-113,-4 4 69,6-6 1,2-4-58,2-1 1,-2-2 48,3 2 1,-2 2-36,2-7 1,-2 5 18,7-5 0,-5 2-5,5-2 1,-5-3-2,5 4 0,-2 0 0,2 0 1,1 4 2,-6-5 1,1 5 3,-1-5 155,-3 7-152,5-4 1,-14 19-11,-3 3 1,-4 4 1,-6 1 1,4-4-15,-4 4 1,4-2-5,1 1 0,-5-1-34,1 7 0,-1-6 46,5 6 1,6-7 4,-1 1 0,2 3-16,-2-3 0,3 1 21,7-6 1,0 1-1,0 0 0,2-5 2,3-1 0,3-5-3,7 1 0,4-4-3,1-1 1,1 0 4,-1 0 0,-2 0-6,6 0 1,-6-6 7,2-4 0,-4 2-7,-1-2 1,4-5-11,1-4 0,1-3-11,-1 3 1,-2 1-3,6-7 0,-1 1 11,2-5 0,7-1 5,-2 1 0,2-1 17,-2 1 1,-1-5-19,1-1 1,-1 1 33,0 5 1,-1-6-34,-3 1 1,-4 0 28,-6 4 0,-1 3-49,1 2 0,-5 4-29,0 6 35,-7 0 5,3 1 0,-6 7-22,0 7 1,-1 7 25,-4 7 1,2 6-102,-7 0 0,0 6 55,-5-2 0,-4 6-37,-1 4 1,1-3 26,4 3 1,-5 2-10,1-1 1,-1 5 45,5 0 1,1-3-9,-1 2 0,0-6 52,1 1 0,0-3-60,5-1 1,0-7 107,5-4 0,2-7-89,-3-3 1,5-5 52,5 1 0,3-10-39,7-5 1,4-10 43,1-4 0,6-4-23,-1-1 0,4-6-12,5 1 1,-3-2 24,4 2 1,-4 1-22,-2-6 0,1 6-30,-1-1 1,5 3 29,0 2 0,6 2-248,-6 8 1,0-1-82,-4 10 1,-3 4-485,-2 1 817,-4 3 0,-6 9 0,0 1 0</inkml:trace>
  <inkml:trace contextRef="#ctx0" brushRef="#br0" timeOffset="-58728">10937 3984 7569,'15'0'-117,"-6"2"248,1 2 30,-6-2 1,2 11 19,-6-3 0,-2 3-144,-2 2 0,0-1 1,-6 1 0,2 5-137,-1-1 1,-3 6 65,7-6 0,-5 6-133,5-6 0,-4 3-234,4-3 0,0-7 400,5 2 0,-7-2 0,-1 3 0</inkml:trace>
  <inkml:trace contextRef="#ctx0" brushRef="#br0" timeOffset="-58369">11231 4057 7569,'6'15'-256,"-4"0"0,10-5-307,-8-1 188,1-5 1053,2 2-287,1-6-233,0 0 0,5 0 36,-3 0 1,-2-1-101,2-4 1,0 1-15,5-5 0,-1-1-8,1-5 0,-5 2-90,0 3 1,-2-3 56,2 3 12,-4-3-121,-6-1 1,-2 1 53,-2 3 1,-5 3-44,-5 7 0,-3 0 67,-2 0 0,2 7-120,-2 3 1,-2 3 100,1 1 0,0 1-4,6 0 0,1 6 69,3 3 1,2-1-69,3 2 0,3-2 180,-3 1 1,5 4-48,5-4 0,5-2 77,9-3 0,1-2-86,9-3 0,-1-4-11,11 0-33,-6-7 0,14 4-364,-2-7 198,2 0 0,-3 0-569,0 0 1,-6-2 668,-4-3 0,-10 4 0,-2-6 0</inkml:trace>
  <inkml:trace contextRef="#ctx0" brushRef="#br0" timeOffset="-58179">11231 3337 7569,'0'-15'0,"0"1"417,0-1-128,0 7-142,0 1-58,0 7 1,0 0 0</inkml:trace>
  <inkml:trace contextRef="#ctx0" brushRef="#br0" timeOffset="-46957">22241 4293 7944,'14'0'76,"1"0"-69,0 0 0,-1 0 83,1 0 0,0 0 168,-1 0 1,3-2-166,2-3-10,-2-3-21,4-7 1,-6 0-71,-1 1 0,6 4 0,0 0 50,-2-1 1,-2 4 24,-1 2 1,-1 4-1,1 1 1,0 0-6,-1 0 1,-1 6 0,-3 4 40,-5 3 1,2 3-50,-2 4 0,-2-2 5,-8 6 1,-3-4-107,-7 5 0,-1-6 67,-4 6 0,2-7-175,-6 1 1,6-2 11,-2-3 0,2 1 1,0-2-341,-1-3 0,4-2-841,5-3 1324,7-3 0,-4-2 0,7-9 0</inkml:trace>
  <inkml:trace contextRef="#ctx0" brushRef="#br0" timeOffset="-46712">23034 3793 7569,'0'15'0,"0"-1"607,0 1 1,-1 0-277,-4-1 0,2 3 18,-7 2 1,2-2-239,-2 2 0,-5 2 34,0-1 0,1 6-203,-6-1 93,-3 2 1,5 4-40,-6 4 1,-1-3 177,-4 8 6,6-1-504,-5-2 0,10 1-7,-6-4 252,6-9-727,-3 9 1,11-18 805,0 4 0,7 3 0,-4 0 0</inkml:trace>
  <inkml:trace contextRef="#ctx0" brushRef="#br0" timeOffset="-46541">23270 4028 7569,'-5'15'342,"0"-1"-164,-7-5-84,-2 4 1,-3-10 99,-2 7 0,1-5-58,-2 4 1,2-4-11,-6 5-276,-7-7 0,0 10-1224,-4-3 1374,4-3 0,-5 12 0,-1-2 0</inkml:trace>
  <inkml:trace contextRef="#ctx0" brushRef="#br0" timeOffset="-46165">23167 4454 7569,'14'0'238,"1"0"1,-5-5 36,0 0-91,-7-6 116,3 9 1,-6-6-255,0 3 0,-6 4 1,-4-4 137,-3-3-275,-2 6 1,-1-5 33,-4 7 1,4 2 11,-4 3 1,4-2-10,1 7 1,1-2 0,-1 4 60,0-3 0,6 1-93,-1 5 1,6-5-32,0 0 126,2-1-4,8 0 1,8 4-2,5-4 1,6-2-7,-6-2 0,11-4-3,-6-1 142,7 0 0,-13 0-15,7 0 1,-7-4 72,1-1 1,-2-7 175,-3 2-199,1-3 1,-7-1-43,-3-1-130,-3 7 105,-2-12 0,-2 10-154,-3-9 0,-3 7-217,-7 3 0,-4 5-279,-1-1 1,-4 4 262,4 1 282,-6 0 0,9 6 0,-4 2 0</inkml:trace>
  <inkml:trace contextRef="#ctx0" brushRef="#br0" timeOffset="-45648">23314 4410 7569,'14'0'-283,"-6"7"0,-1 1 763,-7 7-144,0-7-208,7 5 0,-6-10 231,4 7-335,-3 0 1,-1 3 5,4-3 0,-2 1-37,7-6 1,0 5 67,5-5-28,6-1 1,0-4 4,4 0 0,3 0 0,-6 0 0,6-1 12,-3-4 1,1-3-31,-7-7 0,6 0 8,-6 1 4,1-8 77,1 6-66,-4-12-14,4 12 0,-6-12 129,-1 4-117,1-4-5,0-1 1,-6-2 103,1-4 0,0 4-51,5-3 1,-2 3-41,-3 2 9,3-1 0,-12 6-270,4-1 1,2 12-42,-2-2 117,0 10 3,-5-1 126,0 6-142,-7 6 0,0 8 55,-2 5 1,-6 9 8,0 1 1,1 2 39,-6 8 1,-1-4 5,1 4 0,-1-6 56,1 1 1,4-3-66,-4-2 0,4-1 0,1-2-102,1-1 85,-1-7-228,7 3 182,-5-6 129,11-1 1,4-5 0,11-5-123,5-2 117,8-8 0,-3-3 0,6-7 310,1-4-182,-1 4 1,0-12 78,1 4 0,6-6-124,3-4 0,5-2-20,5-3 1,2-3 9,3 2 0,-2 4-538,-3 2 0,-5 5 222,0 4 1,-8 6 229,-12 9 0,4-3 0,-5 5 0</inkml:trace>
  <inkml:trace contextRef="#ctx0" brushRef="#br0" timeOffset="-44014">24151 4440 7569,'20'9'-151,"0"1"1,-1-7-34,-4 2 1,1-3 791,4-2 1,-4 0-242,4 0 1,-2-5-138,1 0 1,-2-6-166,2 1 1,-2-3 59,-3-2 1,-4 0-57,0 1 0,-7-1 39,2 0 1,-3 1-221,-2-1 112,0 0 1,-8 7-185,-7 3 1,-6 4-5,-9 1 1,2 1 16,4 4 0,-4 3 14,4 7 1,1 0 107,-2-1 1,7 3 27,-1 2 0,2-1-5,3 7 0,6-7 53,3 1 0,3-1-75,2 2 1,7-4 185,2 4 1,11-9-89,4-1 1,4-7 87,2 2 0,4 2-28,0-2 1,1-2-37,-6-8 0,0-3-14,1-7 0,-1 0 29,1 1-20,-1-1 0,5-5-13,1 1 0,4-6 31,-5 6 1,-1-1-28,-9 5 1,-1 1-182,-3-1 217,-4 7-134,5 1 0,-13 9 75,-3 3 1,-3 3-198,-2 7 0,-7-1 8,-2 1 1,0 2-18,0 2 0,-1-3 97,-5 4 0,5-4-31,1-1 1,5-5-1,-1 0-39,-3-7 101,7 10-25,1-11 0,13-2 136,6-10-103,7-3 0,-4-2 1,4 0 30,-2 1-5,1-1 0,2-3 0,0 2 44,-3 3 221,-6 1-269,3-3-14,-6 7 181,0 2-155,-1 6 1,-4 1 89,0 4 0,-7 3-63,2 7 0,-3-5 0,-2 0 0,0 0-20,0 4 0,0 1 6,0 0-14,0-1-10,6 1 1,-2-2-36,5-3 56,1-4 1,5-6-27,0 0 0,-1 0 19,1 0 1,0-6 14,-1-4-18,1 4 0,0-6 92,-1 7 0,-4-5-74,0 6 43,0-1 0,5 5-21,-1 0-50,-6 0 33,6 0-3,-13 0 19,6 6-44,-1 2 38,-4 1-8,11 4 3,-11-5 6,11 0-14,-5 5 21,6-5 0,3 0 4,2-3 0,-2-3-37,2-2 1,3 0 16,-3 0 1,6-5-31,-6 0 0,1-6 30,-5 1 0,-1-3 8,1-2 1,0 0-10,-1 1 0,-1-1 80,-3 0 1,2 1-49,-7-1 0,-1 5 6,-4 0 0,0 0-59,0-4 1,0 4 83,0 0-192,-6 7 1,-2-4 54,-7 7 1,5 0-27,0 0 1,1 2 69,-6 3 0,0 3-46,1 7 1,0 1 0,3 2 0,1 3-8,-1 2 1,4-5 87,2 2 0,4 1-56,1-1 1,0-1 44,0-4 1,6-2-30,4-3 1,8 1 66,2-6-67,6 0 6,-10-5 0,10 0 62,-6 0-62,6 0 61,-10-7-55,12-1 7,-5-6-5,0-1-9,5 0 0,-10-4 10,6-1 1,-4 0 30,4 6 0,-4-1-30,4 0 0,-6 2 26,2 3 1,-6 2-13,-4 3 39,3 4 1,-6-4-202,3 10 156,-4-4 9,-6 12-156,0-4 0,0 5 41,0 1 79,0 0-97,0-1 0,0 1 67,0 0-28,0-1 10,0 1 74,7 0-48,-6-7 1,12-1 6,-3-7 1,3 0 17,2 0 1,0 0 78,-1 0-85,1 0-1,6 0 1,-4-5 56,2 0 1,-2-5-52,-3 5 1,-1-1 96,-3 1-4,3 3 0,-5-5 83,7 7-140,-7 0 6,-1 0-32,-7 0 0,1 5 65,4 0-92,-3 0 1,6-3 51,-3 3 1,-2-4-19,7 4 1,-5-3 7,5-2 1,0 0 36,4 0 1,1-2 62,0-3 1,-1 2-60,1-7 1,0 5-9,0-4 0,4-1-8,1-5 0,1-5 9,-1 1 0,-3-7 18,8 1 0,-5-3-2,4-1 1,-4-2-16,4-3 0,-6 1-56,2-6 0,-6 6-158,-4-1 1,2 5 63,-7 4 0,4 4-65,-4 6 1,0 5-77,-5 1 192,0 5 0,0-1-37,0 10-1,-6 3 1,-3 12 12,-5 0 1,-1 6 0,0-2-50,1 4 0,-3 1 50,-2 1 1,2-1 10,-2 1 0,1 4-4,-2 0 0,4-1-39,-4-9 30,11 4 111,-5-12 0,11 6-106,-7-8 0,7 1 101,-2 0 51,4-7-151,1-2 124,0-6-84,6 0 64,2 0 0,9-6 102,2-4 1,4-8 60,6-1 0,1-8-115,-1 3 1,6-4 69,-1-1 1,7-2-52,-2-4 0,2-2 106,-2-7 0,2 0-100,-7 0 0,5 0-22,-4-1 0,5 6-86,0 0 1,-4 11 59,-2-1 0,2 9-432,-2 1 0,-6 9 183,-9 5 0,-2 3-405,-3 2 0,-5 2 237,-4 3 0,-5 3 358,-5 7 0,-4 6 0,-5 2 0</inkml:trace>
  <inkml:trace contextRef="#ctx0" brushRef="#br0" timeOffset="-43736">26944 4425 7569,'22'0'0,"-6"0"0,3 0 0,-1-2-16,2-3 0,3 4 314,6-4 1,1 2-83,-1-2 1,0 3 69,1-3 0,4 3-60,0 2 1,1 2-82,-6 3 0,-4 3 130,-1 7-46,-6 0-139,-3 6 0,-4-3-173,-6 6 80,0 1 46,-11 4 1,-4 5-443,-10 1 1,-8 1 236,-6-2 1,-7-1 161,2 6 0,-3-6 0,-3 2 0</inkml:trace>
  <inkml:trace contextRef="#ctx0" brushRef="#br0" timeOffset="-40274">1074 6086 7569,'15'-8'0,"-1"1"0,1 1-168,0-4 0,6-5 260,3-4 0,11-1 403,4-9 1,5 1-94,5-11 0,3 4-134,7-4 1,0 0-117,0-5 0,-7 0 42,-3 0 1,-12-5-140,-7 0 0,-2-5 56,-9 5 1,-4 0-208,-5 5 0,-7 6-48,2 4 0,-3 3-63,-2 1 0,0 7 46,0 4 0,-5 7 180,0 3 1,-7 5-136,3-1 0,-6 10 11,-5 5 1,4 5 106,-4 4 1,-1-1-17,1 7 0,-4 4 115,4 6 0,-4 5-70,4 0 0,-1 7 128,1 2 0,4 0-124,-3-5 1,2-3-8,2 3 1,1-8-47,-1 8 1,0-8 56,1 3 1,-3-6-200,-2 1 1,7-4 13,-2-6 0,4 2-50,0-6 0,3-1-132,7-4 164,0 0 1,2-7 171,3-3 0,5-10-96,9-5 1,4-9 147,7-6 0,4-3-83,0-1 1,2 1 133,-1 4 1,-4-4-64,3 3 0,-3 4-32,-2 2 0,-6 2 41,-3 2 0,1 2 9,-1 4 0,-1 2 51,-4 7 0,0 0-57,-1 0 0,1 2-51,0 3 1,-1-2 33,1 7 1,0-2-88,-1 2 1,-4 1 106,0-6-102,-7 6 0,4-7 13,-7 5 1,-2-4-12,-3 5 0,-3-5-120,-7 5 1,-4-5 78,-1 5 1,-1-2-124,1 2 0,4 1-30,-4-6 75,4 6 0,3-7-128,3 5 171,-3-5 0,12 4-44,-4-3 54,3-4 1,4 6 41,3-7 0,-2 0-27,7 0 0,-5 0 150,4 0 0,1 0-102,5 0 155,0 6 1,-1 1 25,1 3 0,0-2 9,-1-3 1,-2-2-44,2 7 0,-2-7 79,8 2 1,1 2-96,-2-3 1,7 1-25,-1-5 1,4-1-1,6-4 1,-3-3 13,8-7 0,-8 0-46,2 1 1,-1-6 17,1 0 1,-3-6-5,4 2 0,-4-6 60,-2-4 0,6 3 7,-1-3 0,3-2-15,-7 2 1,6-2-27,-12 1 1,1 3-175,-11-8 1,-5 13 109,-5-3 0,-2 6-99,-2-1 1,-8 4 39,-7 6 0,-1 7-84,-9 3 1,3 5 13,-3 5 1,-3 5 64,4 10 0,-2 1 98,1 3 1,2 9-54,4-4 1,1 4 74,-7-4 0,7 6-70,-1-1 0,-3 0 39,3-4 1,1 1-21,8 3 0,-1-3-10,6 3 0,0-3-34,5-1 0,0-2-89,0-4 1,6 2-17,4-6 0,3 4 59,2-4 1,1-1-3,4-4 0,-2-7 22,6-3 1,-4 2 118,4-2 0,1-2-70,4-8 0,-4-3 113,-1-7 0,1-4-69,4-1 1,-6 0 10,-3 6 1,-4-1-33,-1 0 1,-2 5 9,-3 1 0,-2 5-119,-3 0 128,-4 2-247,6 2 161,-14 6 0,6 3-246,-4 5 262,3 1 1,2 0-9,0-1 1,7-1 73,2-3 1,11 2-71,5-7 0,-3-1 92,3-4 0,-6 0-80,6 0 0,-2-1 154,1-4 1,-2-2-36,-8-2 1,1-9 60,0 3 0,-2-3 57,-3 3 0,-4 1-95,-6-1 1,0 0-108,0 0 0,-3 2 71,-7 4 0,-5-3-122,-9 7 0,-4 0 65,4 5 1,-9 0-81,-1 0 1,1 2 30,8 3 0,-1-2-140,7 7 0,-1 0-60,5 4 0,2-4-80,4 0 108,2 0 0,7 5 69,0-1 1,7-1 59,2-3 1,11 2-33,4-8 1,4 6 97,2-5 0,4 0-25,0-5 1,5 0 131,-4 0 1,1-2 51,-2-2 0,-8-3-51,3-3 0,-2-4 18,2-1 0,-5 0-41,1-4 0,-7 4-9,2 5 0,-4-3-24,-1 3 1,-6 4 46,1 1-58,-7 3 0,2 4-9,-10 3 1,-3 4-7,-6 11 1,-6-2 15,0 6 0,-6 1-82,2 4 0,-4 2 73,-1 4 1,-1-4-111,1 3 0,-6 2 55,1-2 0,-7 1-74,2-6 1,2 2 59,-3 3 1,3-4-3,-2-1 0,4-1-19,11-9 1,3 1 32,6-5 0,2-1-72,3 1 64,4-7 1,9-1-49,7-7 1,6-8 45,13-7 1,7-1 65,3-9 1,6 1-27,4-6 0,1 1 77,4-1 0,-2-5 79,-3-5 1,-1 1-95,6-5 1,-7 3-158,2-8 0,-3 10 122,-2 5 0,-2 3-105,-3 1 0,-4 9 56,-11 6 1,2 2 1,-6 8 1,-5 0 21,-6 5 0,-4 0-21,5 0 34,-7 0 0,6 2-36,-5 3 1,-2-2 74,3 7 1,-3-5-42,-2 5 143,0-7-142,6 10 1,2-11 26,7 3 0,0-4-21,-1-1 0,3-6 1,2-4 1,-1-3-19,7-2 1,-6 0 17,6 1 1,-2-1-33,1 0 1,4 1 27,-3-1 1,-3 2-5,3 3 14,-7-3 238,3 11-240,-6-4-13,-7 6 0,-8 6-13,-10 4 1,-3 3 30,-2 2 0,-4 0-71,-1-1 0,-6 8 62,2 2 0,-4 4-104,-2 1 0,1 2 86,0 4 1,-2 2-158,-4 7 0,-2 0 29,-7 0 1,-2-4 43,-3-1 0,3-2 32,-3 3 0,5 0-1,5-5 1,5-3 1,9-7 1,4-1-16,6-9 1,2 3-74,3-8 82,4-4 1,14-1 41,7-10 1,1-4 5,8-11 0,6 2 73,4-6 0,5 1-40,-4-2 0,5-7 111,0 2 1,4-3 30,5 4 1,-8 0-95,3-1 1,-8-6-54,3-3 1,-2 2 44,3-3 1,0 13-182,-5-3 1,-1 11 41,-5-1 1,-1 4 38,-3 1 0,1 7 119,-7 3-57,1 3 0,-7 4 0,-3 3 0,1-2-29,-6 7 1,0-5-3,-5 5 1,5-6 21,0 6 0,1-2-105,-1 2 104,4 3 0,5-6-86,1 3 1,0-2 26,-1-3 0,6-4-14,0 4 1,1-5 101,-2-5 0,-2-3-64,2-7 0,-2-1 36,-3-3 0,6 1-24,-1-7 0,1 7 80,-5-1 0,-2-3-38,-3 3 0,1-1 68,-6 5 1,0 1-103,-5-1 1,0 5 21,0 0 1,-8 7-121,-7-2 1,0 4 75,-4 1 0,-3 1-83,3 4 1,-1 3 59,6 7 1,-6 0-66,0-1 1,1 1 37,4 0 1,5-1 28,1 1 1,5 5 69,-1-1 1,4 1-69,1-5 1,1-1 40,4 1 0,5 0-26,10-1 1,1-5 105,3-4 0,4 1-52,-3-1 0,4 0 100,5-5 0,-3-7-32,4-2 0,1-9-35,-2-2 0,5-1-63,-5 1 1,1 2 41,-6-6 1,-6 7-81,-3 3 0,1-1 68,-2 5 0,1 4 15,-5 1-36,-1 3 1,1 2 31,0 0 1,-1 0-17,1 0 1,0 2 2,0 3 1,-1 1-54,1 4 0,0 1-2,-1-6 0,1 7-312,0-2 0,-1 3 144,1 1 0,1-4-376,4 0 0,-4-2 40,4 2 525,-4 3 0,6-5 0,0 7 0</inkml:trace>
  <inkml:trace contextRef="#ctx0" brushRef="#br0" timeOffset="-39993">5572 6145 7569,'8'0'281,"-1"0"-8,-1 0 340,-4 0-2281,4 0 1668,-12 6 0,4-4 0,-4 4 0</inkml:trace>
  <inkml:trace contextRef="#ctx0" brushRef="#br0" timeOffset="-39207">5822 5307 6876,'0'-8'-622,"-2"-4"989,-3 7 1,-3-1-76,-7 1-168,1 3 0,1-6-65,3 3 1,-3 4-1,3-4 0,2-2-74,-2 2 1,5-6 76,-5 1 1,7 2-111,-2-2 0,3 0 80,2-4 1,7-3-91,3-2 0,3 2 7,2-2 1,4-3 35,1 3 1,-1-1-4,-4 6 1,0 0 2,-1 5 0,6-3 10,0 7 0,-1 0 1,-4 5 1,0 2 90,-1 3 0,-1 3-82,-3 7 1,-3 0 129,-7-1 0,-2 7-33,-3 4 0,-5 3 39,-9 1 1,2 2-27,-2 3 0,-2-1-32,1 6 0,-5-1-17,6 1 1,-1-3 7,6-7 0,-1 4-5,0-4 0,2 3 10,3-13 0,2-1-275,3-8-287,4 3-353,-12-11 836,11 11 0,-5-5 0,7 7 0</inkml:trace>
  <inkml:trace contextRef="#ctx0" brushRef="#br0" timeOffset="-37966">3558 7879 7360,'-10'0'-45,"0"0"0,6 0 476,-6 0-275,0 0 0,-5 0-55,1 0 1,-1 0-133,0 0 1,-4 0 106,-1 0 1,0 2-94,6 3 0,-6-2 30,0 7 1,1 0 24,4 4 1,0 1 4,1 0 1,4 4-11,0 1 1,5 1 12,-5-1 0,7-4 0,-2 4 0,4-2-52,1 1 1,6-7 51,4 2 0,5-2-44,4 2 0,-2-5 35,2-4 0,2-4-6,-1-1 1,5 0 65,-6 0 0,2-1-64,-1-4 0,-4-4 67,4-5 0,-4-1-53,-1 0 0,0-1 61,-1-4 1,-4 4-45,0-4 0,-7-2 47,2-3 1,-3 2-95,-2-1 1,0 6-4,0-2 1,-7 4-184,-3 1 1,-8 2 65,-1 3 0,-2 4-327,1 6 0,2 0 195,-6 0 1,6 0-514,-2 0 0,4 1 748,1 4 0,-6 3 0,-2 7 0</inkml:trace>
  <inkml:trace contextRef="#ctx0" brushRef="#br0" timeOffset="-37733">3499 7909 7569,'7'8'0,"-6"0"35,4-3 28,-3 3 1,-2 2 257,0 0-122,6-1 0,-4 6-8,3 0 1,2 4 23,-3 1 0,8 1-141,-2-1 0,3-4 72,1 4 1,0-4-109,-5-1 0,4-1 79,-3 1 1,3-2-566,2-3 1,0 3 279,-1-3 0,-4-4 168,0-1 0,6 3 0,7 1 0</inkml:trace>
  <inkml:trace contextRef="#ctx0" brushRef="#br0" timeOffset="-37349">4146 8394 7569,'8'0'-19,"5"0"0,-9-2 190,5-3 1,-4-3 58,5-7 0,0 1 0,5-1 0,-1-1 0,1-4 0,-2-3 260,-3-6-353,3-1 1,-5-6 5,7-3 0,-6-3 52,1-2 0,-6-1-163,0 1 1,-2-3 53,-2 3 1,-2-2-420,-2 12 1,-6 0 210,-10 4 1,2 2-700,-6 4 0,-6 3 821,-4 6 0,-7 0 0,4 1 0</inkml:trace>
  <inkml:trace contextRef="#ctx0" brushRef="#br0" timeOffset="-6262">5395 10216 7569,'0'8'-141,"0"-1"1282,0-7 1,0-11-984,0-4 1,0-3-1,0 3 1,2 1 1,3-1 1,-2-2-116,7-2 0,-5 3 37,5-4-34,-7-3 1,8 7-198,-6-4 0,2-1 100,-2 1 0,-4 1-493,4 4 0,-1 5-18,0 0-897,-2 1 1457,5 0 0,-1-4 0,2 5 0</inkml:trace>
  <inkml:trace contextRef="#ctx0" brushRef="#br0" timeOffset="-5948">5939 10202 7780,'5'-17'504,"0"-2"0,0 2-401,-5-2-29,7-4 1,-4 0-113,7-6 1,-7 4 74,2 1 0,1 1-172,-1-2 1,2-1 82,-2 7 1,-4-1-849,4 5 421,-3 1 479,-2-1 0,0 7 0,0 1 0</inkml:trace>
  <inkml:trace contextRef="#ctx0" brushRef="#br0" timeOffset="-5698">6072 9996 7569,'-15'10'13,"0"-1"147,0-5 1,1 4-29,-1-3 1,-5-4-1,1 4 1,-6-5 9,6-5-5,-1 4 1,1-12 3,-1 3 1,0-8-74,6-2 0,-1-4-3,0 4 0,6-6 98,-1 2 0,6-4-218,0-2 1,2 1 34,2 0 0,6-1-230,4 1 0,0 4-75,5 1 1,-4 6-219,9-2 1,-4 1 542,-1 4 0,6-10 0,2 9 0</inkml:trace>
  <inkml:trace contextRef="#ctx0" brushRef="#br0" timeOffset="-5353">6439 10113 7569,'15'0'-119,"-1"0"180,1 0 1,0-1 268,0-4 1,1-5-63,3-10 1,-1-2-20,7-8 0,-1-1-80,6-3 0,-2 1-56,-4-6 1,2 5 26,-6-5 0,-2 6-122,-8-1 0,1 3-182,-6 1 0,0 2 151,-5 4 0,-2 3-182,-3 6 1,-4 0 102,-11 1 1,-3 0-523,-6 5 1,-6 2 613,1 7 0,-7 0 0,4 0 0</inkml:trace>
  <inkml:trace contextRef="#ctx0" brushRef="#br0" timeOffset="-5137">6821 9952 7569,'-6'8'327,"-2"-3"-296,-7-10 0,-6 2 290,-4-7 1,1 0-64,-6-5 0,2 2-356,-11 3 0,5-3 72,-5 4 0,6 0-924,-1 0 950,3-1 0,1 2 0,1 1 0</inkml:trace>
  <inkml:trace contextRef="#ctx0" brushRef="#br0" timeOffset="-4827">7159 10231 7565,'0'-15'-242,"0"1"-92,0-1 1,0 0 330,0 1 0,2-6 308,3 0 0,-2-7-263,7-3 1,0 1-207,4-6 0,-1 4 164,-3 2 0,10-7 0,-4-1 0</inkml:trace>
  <inkml:trace contextRef="#ctx0" brushRef="#br0" timeOffset="-3126">8732 9966 7569,'0'9'-460,"0"-3"0,-2-6 455,-2 0 1,0 0 298,-5 0 1,-1 0-158,-5 0 1,4 0-43,-4 0 1,3 0-20,-7 0 7,-4 7 0,5-4-34,-6 7 0,-1 0 16,-4 4 0,-1 3-58,1 2 0,-1-3 73,1 4 1,1 1-136,4-1 1,-2 0 71,6-6 1,0 6-123,6-1 1,4 1 14,0-5 1,7-1-4,-2 1 1,3 0 56,2 0 1,7-2-26,3-4 1,4 3 37,6-7 1,-4 0-14,4-5 0,1 0 105,-1 0 1,-1 0-93,-4 0 1,0-2 152,-1-3 0,-5 2-26,-4-7 1,-4 0 53,-1-4 0,0-1-144,0 0 1,-1 2 34,-4 3 1,-4-3-164,-5 3 0,-6 2 104,1-2 1,-6 2-755,5-2 764,1 4 0,-2-1 0,-2-1 0</inkml:trace>
  <inkml:trace contextRef="#ctx0" brushRef="#br0" timeOffset="-2759">8864 10334 6829,'2'-13'276,"3"3"1,-3-3-110,2 3 0,3-8 89,-2-1 1,5-3-161,-5 3 0,6-2-134,-1-4 1,-2-1 43,2 6 1,-2-4-73,2 4 1,-2 1-554,-3 4 619,-4 0 0,13 1 0,-6-1 0</inkml:trace>
  <inkml:trace contextRef="#ctx0" brushRef="#br0" timeOffset="-2119">9232 10481 7569,'0'8'34,"6"5"-33,-4-11 143,5 4 0,-3-7 132,1-4 1,5 1-97,-5-5 0,5-3-25,-5-7 1,6 2-14,-1-2 0,-2-2-79,2 1 0,0-6-33,4 1-20,1-2 0,2-3-18,2 1 0,-3-1 19,4 1 0,-9 0-121,-1-1 0,-2 2 57,2 4 1,-3-4-229,-7 4 1,-2 2 116,-3 3 0,-5 7-101,-9 3 1,-4 5-86,-6-1 1,4 4-430,1 1 779,-1 0 0,-4 0 0,-1 0 0</inkml:trace>
  <inkml:trace contextRef="#ctx0" brushRef="#br0" timeOffset="-1895">9423 10216 7569,'8'10'-373,"-3"0"277,-3-7 303,-2 4 0,-7-6-44,-3 4 0,-3-3 132,-1 3 1,-3-4-52,-2-1-425,2 0 149,-10 0-1,10-6-16,-11 4 1,12-6-196,-3 3 0,-3 2-672,3-7 916,-1 7 0,5-10 0,1 5 0</inkml:trace>
  <inkml:trace contextRef="#ctx0" brushRef="#br0" timeOffset="-1560">9805 10466 7569,'7'-8'-164,"1"-5"0,0 10 220,-3-7 1,-3 0 27,-2-5 0,0-4 52,0-1 1,0-6 178,0 2 1,0-4-270,0-2-57,0 1 0,4 3-20,1-4 0,0 4 70,-5-8 0,0 8-442,0 1 0,0 7 403,0-1 0,-6 3 0,-2 1 0</inkml:trace>
  <inkml:trace contextRef="#ctx0" brushRef="#br0" timeOffset="14342">7953 10260 7569,'-10'2'0,"0"3"-529,7-3 201,-3 4 543,-1-6-58,-1 0 1,-2 0-35,0 0 0,5-5 98,-4 0 0,1-1-87,-2 1 0,-2 2 14,7-7 1,-4 5 6,4-5 1,-7 0 80,2-4 0,2 4-20,-2 0-86,7 0 0,-10-4-147,3-1 0,2-5 96,-2 1 1,5-6-146,-4 6 1,5-8 36,0 3 1,2-4-170,2-1 0,6-2 70,4-4 1,3 6 11,2 0 1,5 1-27,-1 8 1,6 1-46,-6 4 0,3 7 155,-3 3 0,-1 3-44,7 2 1,-7 0 124,1 0 0,-7 7-63,-3 3 0,-5-2 123,1 2 0,-4 4-79,-1 6 1,-1 1 22,-4-1 1,-4-2-48,-5 6 0,-3-4 8,-2 4 0,1-4-12,-7 4 1,3-6 8,-3 2 1,-3 1-28,4-1 1,1 1 14,-2-1 1,3-2-15,-3 6 0,-1-6 12,6 2 0,-1 1 4,1-2 0,4 6-1,-3-5 0,2-1 0,2-4 1,1 3-13,-1-4 1,5 4 10,0-8 0,2 3 0,-1 2 0,2-5-2,7 0 238,0-7-228,0 3 0,7-7 105,2-4 0,9-3-10,2-7 0,8-6 45,1-4 1,7-2-89,8-3 1,2-4 11,3 0 0,1-6-152,4 6 0,-3-5 85,-7 5 0,-1-1-273,-4 6 126,-3-1-6,-7 8 149,-6 0 0,5 1 0,-5-2 0</inkml:trace>
  <inkml:trace contextRef="#ctx0" brushRef="#br0" timeOffset="15626">3485 11745 7569,'0'8'0,"0"0"-199,0-3-317,0-3 1190,0 4-374,-7 1 0,4-5-80,-7 2 1,-1-2-114,-9-2 0,-3 0 5,-6 0 0,-1 0 13,1 0 0,-1 0-197,1 0 1,-2 0 70,-3 0 1,4 0 43,1 0 1,4-5-2,6 0 0,3-8-124,-4-1 1,10-1 73,5-5 0,-1-3-11,1-1 0,2-4 12,7-1 0,11-2 17,10-4 1,4 4-27,5-3 0,4 8 35,6 1 0,5 3-103,0-3 0,0 5-73,-5 11 0,-1-3-510,-4 7 667,-3 0 0,-7 5 0,0 0 0</inkml:trace>
  <inkml:trace contextRef="#ctx0" brushRef="#br0" timeOffset="15906">3793 11907 7569,'15'0'0,"0"0"-256,-1 0 141,8-7 63,-6-1 1,12-8 912,-4-4-530,4-3 1,1-8-231,1-3 0,-3 3 39,-2-3 0,1-2-354,-6 1 1,-6-4 143,-4 5 1,-8 0 69,-2 4 0,-13-6 0,-10-1 0</inkml:trace>
  <inkml:trace contextRef="#ctx0" brushRef="#br0" timeOffset="-20579">15802 8026 7569,'15'7'92,"0"-6"0,-1 6 244,1-7 0,-5 0-58,0 0 0,4-7-139,6-2 0,5-5-4,-6 0-113,7-7 108,4-2 0,2-2-123,8 1 0,-8-1 100,3-4 0,-4-4-52,-2 4 0,-5-9 48,1 9 1,-2 1-91,1 3 0,-1 1-57,-3-5 1,-6 4 87,1 1 0,-5 6-122,-5-2 1,-3 4-2,2 1 2,-2 7 0,-8 1 58,-4 7 1,-3 0-120,-2 0 1,0 4 30,1 5 1,-3 1 33,-2 10 1,2 1 36,-2-1 1,1 6-3,-2-2 1,2 4 73,-6 1 0,4 2-74,-4 4 0,6-4-10,-2 3 1,4 2 15,1-2 1,-5 2-103,1-2 0,4-2 62,5 2 0,2-5 48,-2-4 1,-1-4-202,6-6 162,0-1 0,7-5-110,3-5 1,8-2 98,6-2 1,6-2 93,-6-2 1,7-5-39,-1-5 0,1-6 8,-1 0 1,1-1 32,-7 2 0,1 2-70,-5-2 1,-1 7 104,1 2 0,0 6-122,-1-6 111,-5 6 0,2 0-53,-6 8 1,1 0 145,-1 6-142,-3-1 7,5 6 0,-7 0 2,0-1 1,1 1 13,4 0-84,-3 0 1,6-1 69,-3 1 1,-2-2-54,7-3 1,0 1 43,4-6-1,1 0 1,1 0-9,4 0 1,-4 0 50,4-5 0,1-2-49,-1-3 0,4-1 32,-4-4 0,-1-3-12,-4 3 0,0-3 5,0-2 0,-2 5 3,-4 1 51,4-1-42,-11 2 64,5 1-103,-7 7 33,0 7-42,0 1 0,0 2 33,0-1 1,1 1 10,4 5 1,2-5-15,2 0 0,9-2 64,-3 2 1,5-2-40,-1-3 0,-1-4 3,7 4 1,-6-3-24,6-2 1,-5-2 3,4-3 4,-6 4 64,3-12 0,-6 4-53,0-5 1,-2-1 147,-4 0-88,5 1 1,-13-1-34,4 0 20,-3 0 0,-4 1-2,-3-1 1,-3 0 7,-7 1 0,-4 5-64,-1 5 0,-1 2-138,1 2 1,2 0-220,-6 0 1,4 2 160,-4 2 0,6 6-514,-2 10 1,4-4 686,1 4 0,-6 3 0,-2 0 0</inkml:trace>
  <inkml:trace contextRef="#ctx0" brushRef="#br0" timeOffset="-20116">17169 7909 7569,'9'8'0,"4"-2"-42,-12 1 0,12-6 225,-11 6 46,4-1-205,-6 3 0,0 5 251,0 1-91,0-7-412,0 12 208,0-17-49,-6 23 1,4-16-61,-3 10 87,4-4-78,1-8 211,0 5 19,0-5-223,0 7 11,0-7 0,6 5 92,-4-11-85,11 4 1,-10-6 15,7 0-3,0 0 24,5 0 39,-1 0-2,8 0 0,-6 0-54,3 0 1,-1-4 85,2-1 1,-2-2-45,6 2 1,-4 4 81,5-4 1,-7-2-76,1 2 1,-3 0 103,-1 5 1,-5 0 30,0 0 44,0 0 1,-1 0 61,1 0-53,-7 0 82,4 0-118,-7 7 158,0 1-116,6 7-90,-4-1 1,6 0 33,-3-5 15,-3 4-54,4-4 1,-6 0 6,0 1 0,-1-5-351,-4 5 1,2-5 62,-7 5 0,0-2-25,-5 2 1,5 1-302,1-6 0,-1 0 49,-5-5 485,7 6 0,-5-4 0,5 4 0</inkml:trace>
  <inkml:trace contextRef="#ctx0" brushRef="#br0" timeOffset="-19130">17978 7982 7569,'16'-15'-345,"4"1"0,-4-1 288,4 0 0,1-1 84,-1-4 0,-1 2 1,-3-6 69,4-2 1,-4 3-36,4-2 1,-4 1-6,-1-6 0,0 6-120,-1-1 1,-5 6 82,-5-6 1,-2 7-148,-2-1 1,0 7-17,0 3 21,0 5 1,-6-2 69,-4 6 0,-2 1 17,3 4 0,-5 3 64,5 7 1,-4 5-57,-2-1 0,0 8 94,1-3 0,-6 4-49,0 1 0,-1 5 41,1 1 0,4 6-2,-3-2 0,-3-2 3,3 3 0,-6-3-74,6 2 0,-6-3 42,6-6 1,-1-6-57,5 1 0,5-7 53,1 1 0,5-7-80,-1-3 80,4-5-45,1 2 1,8-6 15,7 0 1,4-6 2,6-4 0,3-3-1,-4-2 0,2 0 1,-1 1 1,2-1-19,-2 0 0,-4 1 18,-1-1 0,-4 7 5,-1 3 0,0 3 46,-7 2 1,3 2 4,-6 3 13,0 3 1,0 7-58,0-1 1,0 1 19,-5 0 0,1-1-9,4 1 0,-3 0 80,3 0-78,3-7 6,0 5 1,2-12-64,0 4 60,-1-3 3,6-2-2,6 0-56,-4 0 0,6-2 67,-4-3-20,-3 4-3,12-12 3,-11 5 96,4-1-96,-6-4-5,-1 5 0,1-7 61,0 1 1,-2-1-11,-4 0 0,3 1 7,-7-1 0,0 0-162,-5 1 132,0-1 0,-7 2-100,-3 3 1,-3 3 0,-1 7 66,-1 0-83,-6 0 1,4 2 59,-2 3 1,2 3-1,3 7-4,-1 0 1,5-1-33,0 1 1,2 0 26,-2-1 0,2 6-35,3 0 0,4-1 38,-4-4 0,5-2 20,5-3 0,3 1-22,7-6 1,1 5 2,4-5 0,-2 0-32,6-5 1,1 0 23,4 0 0,0-2 29,1-3 1,-1-3-24,0-7 0,-4 1-5,-1-1 1,-4-1 49,5-4 0,-7 4-53,1-4 11,-3 4 98,-7 7-95,4-4-2,-12 12 10,12-12 160,-11 11-150,11-4 1,-10 10 147,7 1-135,-7 7 48,4-11-22,0 12 0,-1-4 148,4 5-162,3-5-4,-5 4 1,7-12-13,-1 4 0,8-2-34,2 2 1,-1-3-4,2 3 1,-1-4-140,5-1 0,1 0-594,-1 0 758,1 0 0,6 0 0,1 0 0</inkml:trace>
  <inkml:trace contextRef="#ctx0" brushRef="#br0" timeOffset="-18066">19845 7982 7569,'14'0'-329,"-4"0"350,0 0 1,-5-2 150,5-2 1,-2 0 33,2-6 1,3 1-138,-4-6 0,6 0 194,5 1-280,-4-8 38,5 6 92,-6-12 0,1 10-149,4-6 0,-4 6 7,4-2 0,-4 4-40,-1 1 0,4 2-190,1 3 312,0-3 0,-6 12-75,1-4 1,-5 5 31,0 5 1,-7 3 0,2 6-65,-4 1 0,-1 2 46,0 2 0,0-1-79,0 7 0,-1-3-11,-4 3 87,3 3-1,-4-12 1,6 5-47,0-6 0,0 0 34,0-1 0,0-4 5,0 0 1,1-7-11,4 2 0,-1-3 4,5-2 1,3-7-1,6-1 21,1 0-19,1-12 3,1 10 1,-3-7 50,7 2 1,-6 3-28,6-7 0,-7 7 2,1 3 0,-2 4 15,-3-5 0,1 7-32,0-2 70,-1 3 0,-4 2-53,0 0 0,-7 7 0,9 1 0,-7 6-6,-2 1 8,5 0 1,-5 0-18,7-1 1,-5-4 16,5 0 0,0-7-56,4 2 1,-4-3 50,0-2-43,0 0 0,4 0 49,1 0 1,-5 1-27,0 4 93,0-3-83,4 4 1,-6 1 1,5-4 63,-3 7 1,-2-7-42,2 2 0,0 2 70,5-2-70,-1-1 0,3-4 24,2 0 1,3 0-20,2 0 1,4-4-5,-4-1 1,4-7 33,2 2 1,-3-3-1,-2-1 1,-4-1 20,-6 0 0,-1 1-26,1-1-9,0 0 82,-7 0 1,-1 1-1,-7-1-20,0 0 0,-2 1 18,-3-1 1,-5 2-134,-9 3 0,-6-1 51,-9 6 0,-2 0-479,-3 5 223,-4 0 143,12 0 1,-5 0-412,7 0 0,1 6 209,4 4 1,-3 8 278,8 2 0,-1 6 0,6-3 0</inkml:trace>
  <inkml:trace contextRef="#ctx0" brushRef="#br0" timeOffset="-17519">21182 7762 7569,'13'-2'-742,"-3"-3"1325,-3 3-161,-7-4-300,0 6-73,-7 0 0,4 5-64,-7 0 1,5 6 86,-5-1 0,5 3 38,-4 2-188,5-1 1,-7 1 34,6 0 0,0-1-73,5 1 1,0 0 79,0 0 1,0-1 28,0 1 1,7-5 1,2 0 1,6-7 3,5 2 0,-2-4 1,6-1 0,-6 0 9,2 0 0,1-1-16,-1-4 5,6 3 0,-10-9 137,4 6-133,3-7 15,-7 4-13,5-6 49,-6-1 0,0 2-30,-1 3 45,1-3-39,0 11-10,-7-11 0,5 12 19,-12-6-72,6 7 1,-7 7 34,0 2 0,-2 4-10,-3 2 25,4 0-40,-6 0 0,7-1 55,0 1 1,7-7-2,3-3 1,3 2 17,1-3 0,6 1-40,0-5 0,4-1 0,-3-3-11,2 0 14,-5-8 1,8 6-1,-6-6 40,-2 2 1,1 1-18,-4-6 1,3 2 1,-8 3 1,-4-3 73,-1 3 0,-3 2-53,-2-2-59,0 0 0,-7-4 41,-2-1 0,-11 7 3,-4 3 1,-4 3 23,-2 2-471,1 0 0,1 0 60,4 0 165,-4 0-276,5 0 1,-1 7-9,-1 3 464,7-4 0,-3 14 0,6-4 0</inkml:trace>
  <inkml:trace contextRef="#ctx0" brushRef="#br0" timeOffset="-17150">21814 7791 7569,'8'0'-135,"6"0"659,-13 0-160,6 0-196,-7 7-227,0-6 1,0 12 18,0-3 0,0-2-84,0 2-26,0 0 1,0 4 157,0 1 1,0-5-118,0 0-49,6-7 22,2 4 1,7-7-102,0 0 168,-1-7 33,1-1 1,0-5 4,0 3 1,-1-3 52,1 3 1,5-3-62,-1-2 0,7 2 77,-1 4 0,-2-3 0,1 6-47,2-3-2,2 6 100,-5-3 0,3 6 73,-6 0 1,-1 6-43,-4 4 0,-2 5 75,-3 4 11,3-2-161,-11 10 0,4-4-24,-6 7 57,0-1-13,7-6-323,-6-2 208,6 0 0,-7-4-858,0 2 908,0-9 0,13 10 0,3-4 0</inkml:trace>
  <inkml:trace contextRef="#ctx0" brushRef="#br0" timeOffset="-16394">23358 7688 7310,'-15'0'193,"-6"2"437,-4 3-257,4-4-229,-7 12 0,7-5-26,-3 7 1,-4 0 59,3 0-325,4-1 145,0 1 12,6 0 1,2-1-93,3 1 0,-1-5-28,6 0 1,2-5-1,8 3 62,4-2 1,11-1-2,4-5 0,4 0 40,2 0 0,1-1 0,3-4 37,5-5 1,4-3 118,1-2 0,-7-1-53,-2-4 0,-6 4 90,-5-4 1,-2 4 0,-9 1 18,-3 0 0,-6 1-111,-8-1 0,-11 2-302,-10 3 1,-4 4-593,-5 6 1,1 0 181,-6 0 430,6 0 190,4 0 0,1 6 0,5 2 0</inkml:trace>
  <inkml:trace contextRef="#ctx0" brushRef="#br0" timeOffset="-16146">23872 7174 7569,'25'-13'438,"-1"3"1,-8 2-283,-1 3-118,0 3 1241,-7-4-1010,0 6 0,-8 8-74,-10 6 0,-4 3 104,-6 7-347,-3 7 0,-1 0-276,-1 4 0,6 2 271,-6 2 0,1-1 0,-6 1-313,1 2 0,4-4-742,1 3 585,-1-14 282,3 8 0,0-13-140,8 4 381,-1-4 0,0 0 0,0 2 0</inkml:trace>
  <inkml:trace contextRef="#ctx0" brushRef="#br0" timeOffset="-14849">23857 7644 7569,'15'0'-111,"0"0"-88,0 0 0,1 0 971,3 0 0,-1 0 105,7 0-538,-7 0-1,10-7-246,-5-1 1,4-6-6,-2-1 0,3-1-72,-4-4 0,-3 4 0,-1-6 149,-4 1 0,-8 10-328,-3-4 162,-3 4 1,-4-2-131,-3 3 0,-4 5-85,-11 10 31,-3-4 0,-8 12 41,-3-3 0,3 8 9,-4 2 0,9 1 0,3-3 24,2 2 0,2-1 25,4-4 1,2 0 196,3-1-175,4 1-10,6 0 169,0-1-112,0 1 0,6-2 0,6-3 63,5-5 1,6-4 74,7-1 0,6 0-86,3 0 1,3 0 58,2 0 1,1-6-5,-1-4-4,-7-3 0,4 3-53,-7 0 0,6 1 61,-6-6 1,0 0 0,-4 1-44,-1-1 0,2 5-17,3 0 0,-3 5-57,4-4 0,-9 5 72,-2-1 0,-6 4-151,2 1 131,-4 6 1,-3-2-96,-3 5 0,-5-4 59,-10 5 1,-5 5 0,-8 4-78,-1-1 0,-9 0-70,-2 2 1,1-4-62,-5 4 195,3-4-169,1-1 0,7 0 6,4-1 108,3 1 0,1-5-55,0 0 1,5-7 133,1 2-15,5-4 113,-2-1-74,19 0-95,-3 0 108,11 0 1,-6 0-1,-1 0 1,6 0 143,-1 0-185,-6 0 9,7 0 1,-10 0 85,9 0 1,-2 0-76,-2 0 1,-1 0 88,1 0 1,0 5-67,-1 0 11,1 0 0,0-5-11,-1 0 0,6 0-2,0 0 0,1 0-56,-2 0 0,4-2 1,5-1 65,-3-2 1,2-6-93,-2 1 0,-2 2 53,1-2 0,-6 0 16,2-4-17,-4-1 0,4 0 76,-1 0 0,1 1-68,-5-1 1,-6 0 10,1 1 1,-5 1 0,3 1-8,-1 2 12,-2 7 0,-12-3-176,-3 6 165,-9 0-48,2 0 0,-9 1 4,7 4 1,-7 3 0,3 7-46,0 0 54,-5-1 4,12 1 0,-6 0 7,8-1 1,4 1 24,0 0 1,7 0-31,-2-1 0,3-4 1,2 0 27,0 1 1,7-4-18,3-2 1,9-2 2,6 2 1,-2-3 30,1 2 0,-1-4-24,2-4-7,2 2 0,-4-11 53,7 3 1,-1-3-64,0-2 1,2 1 15,4-1 1,2-5 0,7-1-30,0-2 1,2-1 7,3-6 1,-3-4-21,3 0 35,-10-7-14,-3 3 0,-7-4 16,1 3-12,-7-4 1,3 12-105,-7-3 0,-1 3-56,-8 1-2,3 1 145,-11 6 1,4 2 0,-6 6-133,0 1 0,-1 4 96,-4 0 1,-3 7 72,-7-2-78,0 3 88,1 9 0,-3-4 0,-1 7-94,-1 1 0,-2 7 81,1 2 1,4 6 37,-4-2 0,-1 4-67,1 2 1,-6 9-1,2 3-46,-4 4 0,3-9 53,1 8 1,6-5-7,-2 4 0,6-6 4,4-4 0,3 1-17,7-6 12,0 4 1,2-17 26,3 4 1,9-11-17,11-4-8,-4-3 1,12-2-6,-4 0 4,4-13 88,-4 3 1,1-18-31,-1 4 0,0-4 6,1-1 0,1-6-28,3 1 80,-3 0 0,7-1-24,-4 1 0,-1-7 11,6 2 1,-5-3-35,5-2 1,-11 4 2,2 1 1,-11 7-50,1-3 1,-6 6-1,-4 4 4,-5 6-134,-3 9 0,-9 3 20,-3 7 0,-7 9 103,-3 5 0,-11 9-9,1 11-137,-2 4 0,-2 13 138,-1 3 1,-1 4-31,2 6 0,3-4 158,-3 4 0,3 3 1,0 2-44,-4 3 1,-9 8-30,-10 3-994,23-40 0,-1 0 884,-2 2 1,1-1 0,-1-4-1,1 0 1,-31 33-145,10 1 0,5-19-76,10 4 0,0-15-3,9 0 1,6-16-405,14-4 92,-3-6 0,21-27 593,12-16 0,4-1 0,4-2 0</inkml:trace>
  <inkml:trace contextRef="#ctx0" brushRef="#br0" timeOffset="-14516">26018 7600 7293,'8'0'285,"-1"6"0,-7-2-85,0 5 1,-2-5-6,-3 1 0,-3 1-171,-6-1 1,-1 2 0,-2-4-120,-2 2 1,3 6 81,-4-1 1,-1-2-124,1 2 1,1 0 7,4 4 154,0 1 1,2 2-207,3 2 0,-1-3-128,6 4 247,0-4 0,5-1 0,2-2 39,3-3 0,4-4 115,11-6 0,-2 0-83,6 0 1,1 0 85,4 0 0,6-6-62,-1-4 0,0-8 67,-4-1 0,-3-6 9,-2 5 52,3-6 0,-12 8-68,4-6 0,-9 1-31,-1-1 0,-9 2-13,-1 8 0,-8-1-278,-11 0 1,-6 7-1,-9 3 228,-5 3 0,-10 16 0,-4 2 0</inkml:trace>
  <inkml:trace contextRef="#ctx0" brushRef="#br0" timeOffset="-13985">26327 7174 7569,'37'-17'102,"-2"-2"0,-6 1 0,-3-5 425,-1 2-184,-1 1-137,-1 5 1,-7 2 166,-6 3-178,-6 4 0,2 8-141,-6 2 0,-13 11-132,-7 10 1,-1 4 150,-3 5 0,-1 4 0,-4 6-175,-1 0 1,3 5 20,2 0 1,-3 7-175,4-2 0,1-7-323,-1 2 0,1-8 539,-2 3 0,2-2 0,7-7-198,1-3 0,-1-6 65,11-1 1,0-7-133,5 1 0,7-2 113,2-3 0,6-5 63,5-4 0,-2-4 165,6-1 0,-6-1-160,2-4 123,3 3 0,-7-11 91,4 3 1,-4-3 196,-1-2 1,-1 1-163,1-1 1,0 0 25,-1 1 0,6-1 0,0 0 192,-2 0 0,-2 1-121,-1-1 0,-1 0 13,1 1 0,0-1-60,-1 0 1,-4 1-168,0-1 1,-7 0 104,2 0 1,-5 2-178,-5 4 0,-3 0-218,-7 5 0,-6 2 357,-3-3 0,-4 8 10,-1 2-150,-1 7 1,6-4 29,-1 6 0,7 6-4,-1 0 1,2 1 42,3-1 0,5-4-13,4 3 1,-1-2-1,1-3 103,2 1 1,8 0-55,4 0 0,6-6-142,5 1 1,3-7-345,6 2 1,0-3 196,1-2 1,4 0 247,0 0 0,14 0 0,-3 0 0</inkml:trace>
  <inkml:trace contextRef="#ctx0" brushRef="#br0" timeOffset="-13116">27165 7379 7569,'8'7'-92,"5"-5"1,-10 4 451,7-6 10,-7 0-96,4 0 1,-14-5-104,-2 0 0,0 0-129,0 5 1,-1 2 96,-5 3-190,0 3 0,1 7 144,-1-1 0,5 1-168,0 0 53,1 6 1,-6-3 10,0 7 1,2-3-89,3 3 1,-1 1-127,6-6 232,-6-1 30,9 3-64,-5-6-83,7 5 1,0-6 52,0-1 0,2 1-12,3 0 42,-3-7 0,11 3 47,-4-6 1,4 0-55,2-5 0,0 0 69,0 0 0,-1-5-41,1 0 1,1-6-1,2 0 23,2-7 0,1 1-8,-1-2 0,-4-3-11,4 3 0,-4-1 41,-1 6 1,-6 1-38,1 3 1,-5-2 5,5 7 0,-7 0 0,4 7-2,-7 3 0,-2 3-119,-3 7 1,2 0 37,-7-1 1,5 1 0,-3 0 53,2-1 0,1 1-23,5 0 1,-5-5 9,0-1 1,2 0 32,7 0-30,5 4 120,5-11 0,-4 5-130,0-7 23,6 0 0,1 0 59,2 0 0,-2-2-37,-3-3 1,3-3 7,2-7 0,-2 0-21,2 1 0,2-1 0,-1 0 12,-2 1 0,-3-6-3,-6 0 0,4-1-13,-3 2 1,3 2 8,2-2 0,-5 2-14,0 3 1,-2 4 9,2 0 3,3 7 1,-5-4-18,7 7 1,-6 0 53,1 0 0,-5 0-37,5 0 0,-5 0 0,3 2 22,-2 3 0,1-2-13,-2 7 0,-4-5-3,4 5 0,-3-6 24,-2 6 1,-2 0-18,-3 5-1,4-1 1,-12 1-37,3 0 0,-1 0-79,1-1 0,-3 1 102,3 0 0,2-1 1,0 1-20,1 0 1,2-5 42,5-1-10,0 1 1,0 0 54,0 0 1,2-7-77,3 2 0,4-3 186,11-2 18,3 0-150,0 0 0,3-7 88,-6-3 0,6-3-81,-2-2 1,4 1 4,1-1 1,-1-5 47,-3 1 27,2-1 1,-10 1-48,2-1 1,-2 0-9,-3 6 1,-1-1 0,-3 0-161,-5 1 0,-3-1 46,-2 0 0,-8 7-64,-7 3 0,-6 4 84,-9 1 0,-4 1-442,0 4 0,-6-2-285,6 7 0,0 0 748,4 5 0,1 6 0,0 2 0</inkml:trace>
  <inkml:trace contextRef="#ctx0" brushRef="#br0" timeOffset="-12593">27929 7541 7569,'21'-8'-202,"-4"-4"-191,2 8 201,-2-1 412,-3 5 0,-4 0-67,0 0 1,-5 0-74,5 0 1,-7 1-98,2 4 1,-5 3 51,-5 7 1,-2 0-76,-2-1 1,0 6 65,4 0 1,4-1-142,-4-4 145,3 0 1,2-1-10,0 1 1,2-7-2,3-3 0,0 2 3,9-2 0,-2-1-16,7-4 0,-2 0 1,-3 0 10,1 0 1,0 0-40,0 0 0,4 0 53,1 0-13,-7 0-22,6-6 0,-14-1 16,10-2 0,-4-4-55,4 3 45,-7-3-95,5 5 1,-6-6 90,3 5-10,3-4-82,-5 4 81,0-4 4,-1 12-10,-1-6 1,-3 9 29,7 3 1,-2-2-29,2 7 0,3 0 0,-3 4 96,3 1 1,-3 0-2,0-1 0,1-1-71,9-3 1,-4 2 17,4-7 0,-2 1-8,1-1 0,-2-3 30,2 3-25,-2-10 0,-3 3-6,1-11 0,0 5 6,-1-7 0,1 5 95,0 0 0,-5-1-92,-1-9 0,0 4 100,0-3 0,-1 2-83,-3 2 1,-3-4 0,1-1 8,-6 2 1,-7 2-180,-9 1 0,1 5 112,-7 1 0,-1 5-256,-8 0 1,3 4-30,-4 4 0,4 6-141,2 10 1,4-4-74,1 4 514,6 3 0,-3-1 0,6 8 0</inkml:trace>
  <inkml:trace contextRef="#ctx0" brushRef="#br0" timeOffset="-11909">28708 7585 7569,'15'-6'-79,"0"-4"1,3 2-216,-4-2 0,4 7 94,-8-2 50,-3-3 198,6 6 1,-10-5 37,7 7 42,-7 0-42,10 0-16,-11 0 1,4 7-26,-6 3 0,0 3-1,0 1 0,0 1-43,0 0 0,-1 1 44,-4 4 0,3-4 0,-5 4-149,1-4 1,4-1 163,-4-1-134,6 1 84,0-7 0,6-1-25,4-7 1,3-7 6,2-2 0,0-5 1,-1 0-1,1-1 0,0-1-207,-1-4 206,8 4 2,-6-5 0,5 1 0,-6 0 1,4 6 25,1 4 1,0 2-2,-6-2 0,1 3 190,0 7-165,-1 0 1,-5 7-29,-5 3 0,-2 3-3,-2 1 1,-5 1 7,0 0 0,-4 0 25,4-1-80,-7 1 1,11 0 20,-4-1 0,3 1-7,2 0 0,0-1 15,0 1-2,0-7 1,7 4 13,2-7 0,4 0 5,2-5 1,0 0 0,0 0 27,-1 0 1,1-5-38,0 0 1,-1-5 2,1 5 0,0-1 19,-1 1 1,-1 1-14,-3-5 0,3 5-27,-3-1-37,-3-3-6,-1 7 67,-6-6-150,0 7 141,0 13 1,0-3 78,0 10-34,7-4 0,1-1 15,7-1 1,-1-1 0,1-3-49,0-5 0,-1-3 60,1-2 1,0 0-41,0 0 1,-1 0-5,1 0 0,1-7 42,4-3 1,-4-3-32,4-1 0,-6-1 46,-4 0 1,7-4-21,-8-1-36,8-6 0,-14 8-42,7-7 7,-7 7 0,4-3 14,-7 6 0,-2 2-48,-3 4 1,-5-3-237,-9 7 207,2 0 1,-6 7-281,4 3 0,1 3 350,-7 7 0,7-1 0,-3 1 0</inkml:trace>
  <inkml:trace contextRef="#ctx0" brushRef="#br0" timeOffset="-11597">30060 6880 7569,'9'-7'-184,"4"5"1,-12 2 311,4 10 1,-3 3-56,-2 2 1,-5 6 31,0 4 0,-6-2-91,1 1 1,-5 2-1,-3 9 44,-1 4 0,-6 3 29,5 2 1,-11 9-146,2 5 1,-4 1 42,4 5 0,4-9-131,1-1 1,-1-6-54,-4 1 0,6-5-35,4-5 0,4-3 74,5-7 0,2-11-269,3-3 256,3-4 1,-2-2 172,8-5 0,5-2 0,5-2 0</inkml:trace>
  <inkml:trace contextRef="#ctx0" brushRef="#br0" timeOffset="-11303">29913 7717 7569,'15'0'-443,"0"0"0,-5-4 379,-1-1 0,6-2 90,5 2 1,-1-3 61,-4-7 0,0 1-14,-1-1 0,3 0 57,2 1 1,-2-6-37,2 0 0,-4-4 106,-5 4 0,1 1-180,-6 4 1,0 5 67,-5 0 1,-6 7-134,-4-2 1,-8 5 69,-2 5 0,-4 3-79,4 7 1,-6 1-5,1 4 0,-2 3 80,-3 6 1,6-3-93,-1 4 1,7-4 63,-1 8 1,4-3 148,5-1 0,4 4-35,6 0 0,0 0 10,0-4 0,8-6 0,7-1-78,7-2 0,1 4 54,2-5-44,-1-1-292,-1-11 1,0 4 121,-3-7 1,-4 6 118,4-1 0,-4 9 0,-1 4 0</inkml:trace>
  <inkml:trace contextRef="#ctx0" brushRef="#br0" timeOffset="-32943">5587 7673 8178,'-10'0'573,"0"0"-472,7 0 0,-10 0-121,3 0 0,-3 0-108,-2 0 1,5 5 104,0 0 1,1 2-39,-6-2 0,0-2 5,1 7 0,-1-2-15,0 2 0,2 3 62,3-3 0,-1-2-77,6 1 0,0 1 56,5 5 0,2-5-4,3 0 0,3-2 0,6 2 0,3-4 19,2-6 1,3 5 96,2 0 0,2-2-59,-6-8 0,4 2 141,-4-7 0,1 2-45,-1-2 1,-9-3 78,4 3 1,-4-3-42,4-1 1,-5-1 104,0 0-226,-7 0 0,3 1 66,-6-1 1,-6 0-172,-4 1 1,0 4 39,-4 0 1,2 7-163,-7-2 0,2-2 86,3 2 1,-1 1-238,0 4 1,0 0-204,1 0-115,-1 0 232,0 6 116,7-4 173,2 11-18,6-12 0,6 11 270,4-7-25,3 6 0,5-3 66,-3 7 1,3-5 50,-9 0-21,5-1 1,-1 6 205,-4 0-253,4 0 0,-6-1 21,3 1 1,-4 0-72,-6-1 1,5 1 90,0 0 1,0 1-70,-5 4 0,0-4 79,0 4 1,0 1-69,0-2 0,-5 3 20,0-3 1,-6-2-134,1 2 0,-5 2 101,-4-1 1,1 0-159,-7-6 1,2-1 80,-1-3 0,-4 2-337,4-7 1,-4 4 149,-2-4 0,3 0-479,2-5 635,4 0 0,6 7 0,1 1 0</inkml:trace>
  <inkml:trace contextRef="#ctx0" brushRef="#br0" timeOffset="-31843">6704 7806 8787,'-10'0'266,"0"0"0,0 0-123,-4 0 1,-1 0-116,0 0 1,-1 6 110,-4 4 0,-3-2-152,-6 2 0,0 0 86,-1 4 0,1 6-137,-1 0 0,3-1 34,2-4 0,-3 5-40,4-1 1,3 2 5,1-1 0,4-4 82,1 4 0,0-4-157,1-1 0,4 0 74,0-1 1,7 6-7,-2 0 0,3-1 37,2-4 1,2 0-19,3-1 0,1 1 20,4 0 0,8-2 0,-3-3 1,4 1 67,1-6 0,-2 5-62,6-5 0,-6-1 47,2-4 1,-4 0-48,-1 0 133,0-6 1,-2-2-59,-3-7 1,1 0 60,-6 1 0,0 4-73,-5 0 1,-7 0-21,-3-4 1,-4-1-78,-6 0 1,2 5 85,-6 1 1,6 0-178,-2 0 1,-1 2 45,1 7 1,1 0-350,4 0 1,0 0 15,1 0 438,5 0 0,-4 0 0,5 0 0</inkml:trace>
  <inkml:trace contextRef="#ctx0" brushRef="#br0" timeOffset="-31163">6836 8467 7569,'15'0'-470,"-2"-2"798,-4-2 1,5 0-76,-5-5 0,4-3-12,2-8 0,5 3-78,-1-8 1,6 5 5,-6-4 1,8 4-39,-3-4 1,2 1-30,-1-2 1,1-2-127,-7 2 1,1-3 104,-5-1 1,-7 1-304,-3 4 1,-4-4 137,-1 4 1,-8 2-94,-6 3 0,-3 2 54,-7 3 0,-2 1-382,-9 3 1,4-2 185,-3 7 1,5 1 318,4 4 0,-9 0 0,3 0 0</inkml:trace>
  <inkml:trace contextRef="#ctx0" brushRef="#br0" timeOffset="-30952">7203 8276 7790,'-6'8'-100,"-4"-3"1,-3-3-478,-2-2 0,-1 0 1257,-4 0-415,-2 0 1,-8-5 52,1 0 1,-1-6-120,1 1 0,1-3-325,4-2 1,-2 5 71,6 0 0,-5 2-879,6-2 933,-1-3 0,6 12 0,-1-6 0</inkml:trace>
  <inkml:trace contextRef="#ctx0" brushRef="#br0" timeOffset="-30308">7659 8026 7414,'-5'-10'234,"0"1"0,-6 4-51,1-5 1,-3 2-236,-2-2 0,1 2-39,-1 3 0,0 3 100,0-3 1,6 4-6,-1 1 1,0 1 50,-5 4 0,2 3-88,4 7 0,-3 0 55,7-1 0,-5 1-49,5 0 0,1 4 59,4 1 0,0 1-83,0-1 0,6-4 44,4 4 0,5-4 24,4-1 0,2-5-18,4-1 0,3-5 11,-4 1 0,4-4 106,1-1 1,-4-1-93,-1-4 0,-6-3 74,2-7 1,-4 0-64,-1 0 0,-7-4 93,-3-1 1,2-4-54,-3 4 1,0-6-14,-9 2 1,0 2-83,-10 3 0,4-1 76,-9 5 0,-3-3-179,-1 9 0,1 2 99,-2 2 0,8 4-179,-3 1 0,4 0 17,1 0 1,5 1-12,0 4 1,5 3-142,-4 7 247,5 0 1,-1 4 47,10 1 0,-1-1-58,5-4 0,6 1 159,5 4 1,6-4-81,-2 4 1,4 1 138,1-1 1,1-1-20,-1-4 1,-4 0 45,-1 0 1,-6 1-46,2 3 0,-10-2 71,-5 2 1,1-1-39,-1 2 0,0-4-77,-5 4 0,0 1 47,0-1 1,-5 4-18,0-4 0,-11 4 6,1-4 1,-5 0-49,1-6 1,1-1-102,-7-3 1,1 2-226,-6-8 0,1 6 142,0-5 0,1 0-1047,3-5 1188,-2-7 0,10-1 0,-4-6 0</inkml:trace>
  <inkml:trace contextRef="#ctx0" brushRef="#br0" timeOffset="-29509">8615 8482 7713,'0'10'298,"0"-1"0,-5-4-160,0 5 0,0-5 220,5 5 1,-2-5-133,-3 5 1,2-6 125,-7 6-257,0 0 0,-4 5 51,-1-1 0,-5 1-155,1 0 1,-1 1 53,6 4 1,-1-4-262,0 4 0,0-4 132,1-1 1,-1-2-447,0-3-246,1 3-435,5-12 1211,3 12 0,6-11 0,0 5 0</inkml:trace>
  <inkml:trace contextRef="#ctx0" brushRef="#br0" timeOffset="-28983">9276 8541 7277,'0'-15'520,"0"0"-320,0 1 1,0-6-128,0 0 1,2-6-105,3 2 0,-4 1 110,4-2 1,2 6-309,-3-6 1,1 7-128,-5-1 0,0 2-558,0 3 914,0-1 0,7 0 0,1 1 0</inkml:trace>
  <inkml:trace contextRef="#ctx0" brushRef="#br0" timeOffset="-28532">9864 8173 7569,'8'0'38,"-1"0"447,-7 0-535,-13 0 0,1 0-59,-12 0 1,4 0 106,-4 0 1,6 5-78,-2 0 1,4 5 95,1-5 0,2 6-87,3-1 1,-1-2 47,6 2 0,-5 0-13,5 4 0,0-4 17,5 0 0,2-2 4,3 2 1,3 3 7,7-3 1,4-4 4,1-1 1,6 2 79,-2-2 0,3 0-73,-3-5 0,2-2 113,-6-3 0,-1 2-95,-4-7 0,0 2 77,-1-2 0,-5-3-37,-4 3 1,1-3 3,-1-2 1,0 6 88,-5-1 0,0 0-47,0-5 0,-2 5-58,-3 1 0,0 0 21,-9 0 0,2-3-191,-7 7 0,-3 0-110,3 5 1,-6 0-129,6 0 1,-2 0-266,1 0 1,8 0 124,-2 0 496,2 0 0,-2 7 0,-1 1 0</inkml:trace>
  <inkml:trace contextRef="#ctx0" brushRef="#br0" timeOffset="-28251">9908 8276 7569,'0'15'-359,"0"-1"1,0-4 335,0 0 85,0 0 1,0 5 160,0-1 1,5 1-56,0 0 0,1-1-32,-1 1 0,-1 0-16,5-1 1,-4 1-72,5 0 1,-5 1 63,5 4 1,-7-2-16,2 6 1,-3-1-40,-2 2 1,0 2 41,0-2 0,-4-2-157,-6 1 0,1-6 89,-11 2 0,2 1-218,-1-1 0,-3-2 77,-2-9 0,-2 3-302,6-7 0,0 5 155,6-6 0,-1 1-548,0-5 803,7 0 0,-5-6 0,5-2 0</inkml:trace>
  <inkml:trace contextRef="#ctx0" brushRef="#br0" timeOffset="-27316">10731 8114 7569,'-10'0'-403,"1"0"0,4 0-134,-5 0 1434,0 0-564,-5 0 1,2 2-143,4 3 0,0-3-197,4 2 0,4 5 92,-4 0 0,3 0-124,2 0 82,0 1 0,0 5-18,0 0 1,2-6 14,3 1 0,3 0-25,7 5 1,-1-1-10,1 1 0,1 0 50,4-1-27,-4 8-52,6-6 0,-3 7 55,1-4 1,-1-2 107,-4 2 0,-2 3-100,-3-3 0,-4 1 16,-6-5-14,0-1-20,-13 1 1,4 3 27,-11-3-53,-3 9 1,0-14 9,-6 9 0,-1-4 8,1-5 1,5 1-79,-1-6 0,5 0 33,-4-5 0,6-1-121,-2-4 0,9-5 85,1-10 1,7 2-15,-2-6 1,3 4 86,2-4-35,7-1 0,3-3-33,9 4 0,-1-4 17,7 4 1,1 1 44,8-2 1,-1 2-35,6-1 0,-5-2 114,6 6 1,-8-4-56,3 4 0,-4-4 92,-2 4 0,-3-4-65,-6 4 0,-1 0-38,-9 6 1,-3-1-186,-2 0 1,-10 5 73,-5 1 0,-10 5-424,-4-1 0,-6 4 39,-4 1 480,3 6 0,-11 9 0,4 8 0</inkml:trace>
  <inkml:trace contextRef="#ctx0" brushRef="#br0" timeOffset="-26440">11451 8041 7664,'-14'0'245,"6"0"0,-5 0-160,3 0 12,-3 0 1,0 1-88,3 4 1,-3-1 62,3 5 0,2 0-121,-2 0 1,2 9 117,-2-3 17,-3 3-193,11-3 0,-4-1 55,6 1 1,0 0 34,0 0 1,1 3-12,4-4 0,3 4-11,7-8 0,6-3 8,4-3 1,3-2 26,1-2 1,0 0 52,1 0 1,-6-2-48,1-2 0,-7-5 159,1-5-133,-2-1 86,-9-6 1,-2-1-137,-6-2 1,0 3 49,0 6 0,-8 0-30,-6 1 0,-3-1 30,-7 0 1,-1 7-260,-4 3 0,6 4-73,3 1 303,-2 0-354,5 0 1,-4 0 110,6 0 1,5 1-63,1 4 0,5-2 305,-1 7 0,4-7 0,1 10 0,1-9 0,4 6 0,4-2 0,5 2 0,7 3 0,-4-5 0,11 6 0,-4 1 0,9-5-145,1 0 1,-1 0 149,-9 4 1,2 1 224,-6 0 0,4-2-26,-4-3 0,-5 3 82,-5-4 0,-7 6 74,2 5-131,-4-4-145,-1 5 1,-1-4 67,-4 2 0,2 2-19,-7 4 0,-2 3-20,-7-4 0,1 4 19,-7 1 1,1 1-101,-6-1 0,-1-4-50,-3-1 1,3-6-129,-3 2 0,3-4-1123,1-1 1269,7-7 0,-4 5 0,4-5 0</inkml:trace>
  <inkml:trace contextRef="#ctx0" brushRef="#br0" timeOffset="-25236">12451 8408 7569,'0'8'-735,"0"-1"1258,0 0-268,0 1 1,-5 2 31,0-1 1,-1 1-134,1 5 0,-2-4-44,-3 4 1,-3-4 42,4 9 0,0-2-184,0 2 1,-1-4 100,-5 3 0,0 3-71,1-3 0,4 1-143,0-5 1,2-6-283,-2 1 0,2-7-714,3 2 1140,3-3 0,-4 5 0,6 1 0</inkml:trace>
  <inkml:trace contextRef="#ctx0" brushRef="#br0" timeOffset="-24139">13054 8423 7651,'1'-15'500,"4"1"1,-3-1-310,3 0 0,-4 1-67,-1-1-65,7 0 1,-5 0-26,2 1 0,-2-6 82,-2 1 0,2-6-203,3 5 0,-4 1 39,4 4-483,-3-6 388,-2-2 1,0 0 95,0 4 1,0 7-898,0 2-117,0 7 1061,0-3 0,6 6 0,2 0 0</inkml:trace>
  <inkml:trace contextRef="#ctx0" brushRef="#br0" timeOffset="-23836">13127 8188 7569,'0'8'-139,"0"-1"1258,0-7-670,-6 0-267,-3 0 0,-5 0 11,-1 0 1,0 0-6,1 0 1,-3 0-12,-2 0 1,1-2-35,-7-3 0,2 2-1,-1-7 1,-2 2-43,6-2 0,-6-3-168,2 3-456,2-3 399,-5-8 1,5 4 43,-2-2 1,4-4-3,10-1 1,-1 1-70,6-2 0,0 1-266,5-6 1,7 6 49,3-1 1,7 2-95,3-1 0,5-2 101,-6 6 1,6 2 360,-6 8 0,7-3 0,-3 5 0</inkml:trace>
  <inkml:trace contextRef="#ctx0" brushRef="#br0" timeOffset="-23488">13480 8291 7569,'2'-8'0,"2"3"-42,-2 3 179,5 2 1,-7-6 97,0-4 0,0 0-23,0-5 0,0 4-80,0-9-55,0-3 0,0 5-117,0-6 0,1-1 63,4-4 0,-3 0-64,3-1 1,1 1-169,-1-1 0,0 3-267,-5 2 1,0 4 475,0 6 0,0 0 0,0 1 0</inkml:trace>
  <inkml:trace contextRef="#ctx0" brushRef="#br0" timeOffset="-22880">14024 7747 7569,'0'-8'19,"-2"1"79,-3 7 0,-3 0 28,-7 0 0,-4 0-221,-1 0 1,-1 5-74,1 0 157,4 6 1,-5-4-72,6 3 0,5 3 100,0-3 0,6 3-67,-6 1 0,7 1 60,-2 0 1,3-1-71,2 1 1,2-5 69,3 0 1,3 0-5,6 4 0,3-6 65,2-3 1,4 2-38,7-2 1,4 0 75,0-5 1,0-2-82,-4-3 0,-1-3 136,1-7 0,-7 1-73,-4-1 0,-3 0 90,-1 0 0,-7-1-63,-3-3 1,-3 2 39,-2-2 0,-7 2-151,-2 3 1,-5-1 62,0 0 1,-3 2-196,-2 3 0,1-1 70,-7 6 1,3 0-374,-3 5 0,-1 0 206,6 0 0,1 2-331,4 3 1,0-2 204,1 7 1,4-2 345,0 2 0,7 3 0,-4 1 0,7 9 0</inkml:trace>
  <inkml:trace contextRef="#ctx0" brushRef="#br0" timeOffset="-22664">14112 7864 7569,'15'0'0,"-1"0"-400,1 0 273,-7 0 158,5 7 1,-5-4 117,7 7 1,-2-5-17,-3 5 0,3 0-15,-3 4 1,-2 1 100,2 0-254,-7 6 134,10 2 1,-10 1 33,7 1 0,-6-1-45,0 6 1,-2-6-111,-2 1 1,-2-6 182,-2 6-297,-5-1 91,-5-1 1,-6 0 76,0-3 0,-6-4-124,2 4 1,-2-6-50,1-4 1,-1 1-291,6-6 0,-4 0 431,4-5 0,1-6 0,4-2 0</inkml:trace>
  <inkml:trace contextRef="#ctx0" brushRef="#br0" timeOffset="-22040">14612 7820 7569,'10'-1'-151,"-1"-4"186,-5 3 1,2-6 134,-6 3-44,0 4 1,-6-6-4,-4 7 0,-8 0-162,-2 0 0,1 0-179,4 0 180,-6 0 1,4 5 104,-2 0 0,4 6-172,5-1 0,-3 3-13,3 2 1,2 4 58,-2 1 0,7 1-29,-2-1 0,4-4 21,1 4 1,1-4 62,4-1 1,3-1-22,7 1 1,6-2 124,4-3 1,3-3 37,1-7 0,5 0-93,1 0 1,4 0 72,-5 0 0,0-9-46,-4-5 0,-6-1 20,1-5 0,-12 2-25,1-1 0,-7 1 87,3-7 1,-7 7-79,2-1 0,-5-2-71,-5 1 1,-8 0 9,-7 6 0,-6 4-117,2 0 1,-9 7-214,-1-2 0,0 3 136,4 2 1,2 2-164,4 3 0,-2-2 85,6 7 0,2 0 55,8 4 1,-1-4-13,6 0 214,0 0 0,7 3-1,3-3 0,3 1 1,7-6 0,6 5 104,3-5 1,-1 4-69,2-4 1,-1 5 104,6-5 1,-3 6-35,-2-1 0,1-2 68,-6 2 1,4 0-81,-4 5 1,-1 1 75,-4 4 0,0-4-61,-1 4 1,1 1 96,0-2 0,-5 6 45,-1-5 0,-5 4-51,0-4 0,-2 4 12,-2-4 0,0 1-46,0-1 1,-6-2-197,-4 6 0,-5-4 111,-5 4 1,3-6-359,-8 2 0,-4-4 25,-6-1 0,-5-2 251,0-3 0,-2 3 0,-2-5 0</inkml:trace>
  <inkml:trace contextRef="#ctx0" brushRef="#br0" timeOffset="4471">18184 9908 7569,'9'-9'-493,"1"5"1,-7-5 711,2 0 1,2 0 82,-2 0 1,0 4-118,-5-5 1,-2 7-144,-3-2 1,-3 3 87,-7 2 1,-1 0-129,-4 0 1,-1 2 84,-3 3 1,1 4-98,3 11 1,-1-2 67,-4 7 0,3-6-120,2 6 0,9-12 31,-4 1 0,10-2 26,0 3 65,3-1-198,16 1 66,2-7 1,13-1 9,1-7 1,4-2 55,0-3 0,7 2 67,-2-7 1,-1 0-72,1-4 0,-6-1 260,1 0-110,-10 0-33,-2-6 1,-8 5 23,1-4 0,-7-1-27,-3 1 1,-5 1-31,-5 4 1,-5 2-243,-9 3 0,-2-1 89,-4 6 0,-3 0-472,4 5 0,-2 5 551,1 0 0,-3 13 0,6-2 0</inkml:trace>
  <inkml:trace contextRef="#ctx0" brushRef="#br0" timeOffset="4728">18948 9261 7569,'8'0'-47,"-1"2"36,-7 2 1,0 5 210,0 5 1,-8 3-76,-7 2 0,0-1-179,-4 7 0,-3-1 69,3 6 1,-7 1-150,1 3 0,-1-3 112,1 3 0,-2 4-93,2 1 0,-3 2 80,-1-2 0,1 3-320,4-2 0,2-4-281,8-2 636,-1-3 0,7-2 0,1 1 0</inkml:trace>
  <inkml:trace contextRef="#ctx0" brushRef="#br0" timeOffset="6036">18801 9893 7569,'24'-10'-389,"1"0"194,-7 7 98,3-10 0,-1 6 572,-1-2 0,3-4-149,-3 3 1,-4-3-161,0-2 1,-1 5-185,-4 0 0,-3 1 215,-2-6-315,-4 0 119,-1 1 1,-1 0-5,-4 5 1,-4 2 39,-5 7 1,-1 0-183,0 0 1,-4 7-12,-1 2 0,1 3 51,4-2 1,0 8-11,0-4 1,6 4 41,-1-3 0,5 0-24,-5-1 1,7 1 42,-2 0 0,3 0 65,2-1 0,0-4-63,0 0 1,7-5 55,3 5 1,3-7 0,1 2 0,6-4 11,0-1 1,6-5-6,-2 1 0,4-10 81,1 0 1,7-3 4,4-7 1,0 4-80,0-4 0,2 1 101,-3-2 0,2-2-94,-2 2 0,-3-3 26,-6-1 1,1 6-12,3 4 1,-1 2 8,6 3 0,-2 0-28,3 5 30,2-4-21,-17 11 1,7-5 53,-12 7-43,-7 0-1,0 7 7,-11-5-178,4 11 154,-6-5 1,-6 8 19,-4 4-129,-10-4 1,2 7 68,-6-3 0,-1-2-115,-4 6 1,4-6-29,1 2 0,6-4 131,-2-1 0,1-1-108,4 1 1,-3-2-49,8-3 71,4 3-26,-1-11 178,7 4-69,0-6 0,7-6 78,2-4 1,6 2 11,5-2 1,-4 5-49,4-5 0,1 7 62,-1-2 1,4 3-71,-4 2 0,4 0 121,-4 0 1,4 0-58,-4 0 0,-1 0 93,-4 0 1,0 5 9,0 0-126,-1 7 50,1-11 0,-5 7 36,0-3-301,-1-3 220,6 4 0,0-6-84,-1 0 0,1-1 58,0-4 1,4 2-82,1-7 1,0 0 92,-6-5-5,1 1-44,0-1 0,-1 0 16,1 1 1,0-1 34,0 0 1,-1 0-34,1 1 149,0-1-141,-1 0 0,-6 1 22,-3-1-15,-3 7 23,-2-5-123,0 11 1,-7-4 100,-2 6 1,0 0-106,0 0 0,-1 1 88,-5 4 0,1-2-50,-1 7 1,0 0-2,0 5 1,6 1 23,-1 4 0,5-4 41,-5 4 1,7-4-43,-2-1 0,3-6 104,2 1-92,0 0 5,0 5 0,7-7 56,3-3 1,-2 1-49,2-1 0,1 0 97,9-5-87,-4 0-8,12 0 0,-5-6 8,6-4 1,0-3-31,1-2 32,-1 0-3,7 1 4,-5-8-316,12-1 311,-6 1-1,1-6-1,4 5-61,-11-6 56,12-1 3,-12 1-5,5-1-91,-13 1 85,4 0 5,-4-7-6,7 5 8,-1-12 1,-6 7 4,-4-3 1,-2 1-15,-3 4 0,1 5 18,0-1 1,-7 3-16,-3 7 1,-3 0-77,-2 6 0,-2 6 81,-3 3 1,-8 3 131,-7 2 0,-4 11-122,4 4 0,-6 15-21,2-1 1,-3 5 26,3 1 1,-2 2-27,6 7 0,-1 0 30,1 0 1,2 0-24,-6 1 1,4-3 18,-4-3 1,4 4-58,-4-4 1,11-2-60,-2 3 98,10-8-89,-1-2 0,6-4 76,0-7 1,6 1-30,4-5 0,8-7 17,1-3 1,8-4 77,-3-1 1,4-1-59,1-4 1,1-8 4,-1-7 0,-4-1 50,-1 1 0,1-2-51,4-8 0,0 1 62,1-1-52,-1 1-2,7-7 1,-10 5 87,4-3 1,-6 3-77,1 1 0,-4 1 12,-6-1-14,-1 8 0,-6-5 10,-3 8-10,-3-1 15,-2 12-12,-7 2 15,-1 6 0,-6 1 28,-1 4 0,-6 10-174,-4 9 51,-3 4 1,4 6 80,-1 1-225,1-1 207,1 8-430,-5-2 485,12 10 0,-10 1-75,6 3 140,-6 3-1,10 8-964,-12-4 824,5 4 0,-6-6 34,-1 0 2,1-1-6,-7 1-270,5-7 130,-5-1 67,7-7 1,4-6-132,1-4-24,6-3 199,-4-8-590,14-8 490,2-2 0,22-21 120,4-9 0,1-1 0,-3 0 0,-5-1 0</inkml:trace>
  <inkml:trace contextRef="#ctx0" brushRef="#br0" timeOffset="6367">21123 9614 7569,'9'0'-622,"-3"0"1053,-6 6-111,0 2-119,0 1 0,-6-3-77,-4-6 0,-3 7-142,-2 2 1,-5 0 73,1 0 1,-7 1-165,1 5 1,2 0-10,-1-1 196,6 7-231,-3-4 0,6 6-8,0-4 128,1-2 54,5 4-182,-4-6 0,12-1-180,-4 1 243,3 0 1,4-2 53,3-3 1,3-4-30,7-6 1,4-2 119,1-2-22,6-5 1,-5-5 132,4-1-182,-4-6 0,-6 3 120,-1-7 1,1 6-67,0-6 0,-7 7 57,-3-1 0,-4 2-73,-1 3 0,-1 0-149,-4 5 1,-3-3 97,-7 7 0,-6 2 36,-4 8 0,-3 3 0,-1 7 0</inkml:trace>
  <inkml:trace contextRef="#ctx0" brushRef="#br0" timeOffset="6631">21432 9202 7569,'15'0'-895,"-7"0"918,-1 0 0,-7 2 342,0 3 1,-2 4-192,-3 11 0,-3 0-43,-7 9-89,0-3 1,-1 10 9,-4-7 0,4 6-102,-3-1 1,-3 2 118,3-2 1,-3-1-176,3 6 0,3-1 101,-4 1 0,2 2-610,-2-7 269,4 0 168,-5-4 178,13-7 0,-5 4 0,4-4 0</inkml:trace>
  <inkml:trace contextRef="#ctx0" brushRef="#br0" timeOffset="7005">21462 9702 7569,'9'5'3,"1"0"0,-5 0 68,5-5 0,-7 1 224,2 4-20,3-3-263,-6 4 44,11-6 36,-12 0 158,13-6-384,-6-2 127,6-7 0,-5 0-9,-5 0-34,-2 7-3,-2-5 1,0 10 48,0-7 1,-8 7 26,-7-2-150,-6 3 1,-5 2 92,-4 0 0,9 2-95,-8 3 57,9 3 0,-1 8 49,6 4 11,1-4-29,-1 12 220,7-12-207,1 12 6,7-5 0,0 5 333,0-4-142,7 4-75,7-5 0,4 1 200,7 1 1,6-7-85,8 1 0,-1-7-175,1-2 1,-2-7-695,3 2 0,-1 1 163,-10-1 496,4 7 0,-10-4 0,6 7 0</inkml:trace>
  <inkml:trace contextRef="#ctx0" brushRef="#br0" timeOffset="8259">22652 9555 7142,'-13'1'251,"3"4"1,-3-1-202,3 5 1,-3-4 77,-1 5 1,-1 0-114,0 5 1,-4 1 114,-1 4 0,0-4-194,6 4 1,-3 1 0,-2-2 0,7 6-14,-2-6 0,9 1 17,0-5 0,3-1 1,4 0 16,3-5 0,3 3-20,7-7 46,6 0 15,2-5 0,5 0-8,-4 0 1,4-2 7,-4-3 1,-1-3-8,2-7 1,-2 0 32,1 1 0,-3-1-26,-6 0 0,0 6 10,-1-1 1,1 2-22,0-2 2,-7-3-177,-2 11 173,-6-4-108,-6 12 0,3 2 30,-7 7 36,7 0 1,-6-1-50,5 1 9,2 0 40,-5-1 9,14 1 1,1-7 53,7-3 1,-1-3-72,1-2 219,6 0-176,-4 0 1,9-5-19,-7 0 109,8-6 0,-5 2-81,8-5 0,-6-1 38,1 0 1,-1-4-27,6-1 0,-3-1 43,-2 1 1,-2 4 21,-4-4 0,-2 4-51,2 1 1,-2 1-1,-3 1 28,1 3 0,0 3 24,0 7 1,-6 0 8,1 0 0,0 2-4,5 3 1,-6-2-33,1 7 1,-7 0-27,2 4 1,-3 1 31,-2 0 1,0-1-113,0 1 0,0-5 56,0 0 0,-5 0-105,0 4 0,-6-4 80,1 0 0,2-2-85,-2 2 0,2 3-109,-2-3 157,-3 3 0,11 1 85,-3 1 1,4 0-86,1 0 33,0-7 1,0 5 125,0-3 39,6-4-34,3 7 0,10-11-71,1 3 1,6-4 126,-2-1 0,4-1-16,1-4 1,1-2-42,-1-3 0,-1-7-18,-3 2 0,1-3 29,-7 3-54,1-6 1,-7 5 73,-3-4 0,1-1-58,-6 1 0,-2 1-111,-8 4 0,-3 0 46,-6 0 1,-8 1 49,-2-1 0,-4 7-266,-1 3 0,-6 3 82,1 2 1,0 2-583,4 3 718,1 3 0,0 7 0,-1-1 0</inkml:trace>
  <inkml:trace contextRef="#ctx0" brushRef="#br0" timeOffset="8771">23578 9643 7569,'8'7'-170,"-1"-4"231,-7 7 0,0-5 28,0 4 1,0-4 207,0 5-430,0 0 1,0 5-253,0-1 218,-7 1 270,6 0-193,-6-1-46,7 1 120,7 0 1,-1-5-16,4-1 1,8-5 27,-3 1 1,3-4-10,-4-1 1,1 0 0,0 0 13,-1 0 1,6-5-7,0 0 0,-1-6 2,-4 1 0,1-1-24,4 1 0,-4-3 25,4 3 0,-5 2-2,-6-2-7,4 7 40,-4-4-38,-1 7 18,-2 0 0,-6 7-14,0 3 1,0 3 10,0 1 1,-5 1-6,0 0 0,1-1 14,4 1 1,1-5 186,4 0-160,3 0 1,12-2-4,-1-3 1,1-4 0,-4-1-10,4 0 0,3-1 53,6-4 1,-1-2-6,-3-3 1,1-3-36,-7 4 1,1-5 104,-5 0 1,-1 1-39,1 3 191,-7-3-234,-1 5 24,-7-7-139,0 7 1,-9-4 84,-5 7-53,-7 1 1,-9-1-97,1 0 0,-2 0 101,-4 5-456,4 0 219,2 0-2,1 0 0,5 0-526,-6 0 775,6 0 0,-5 6 0,5 3 0</inkml:trace>
  <inkml:trace contextRef="#ctx0" brushRef="#br0" timeOffset="9792">24298 9628 7569,'10'0'-137,"0"0"0,-7 2 372,2 3-95,-3-3 1,-2 11-115,0-4 0,0 0-137,0 0 0,-2 1 120,-3 5 59,4 0 1,-11-1 87,7 1-504,-6 0 257,3 6 0,0-5 9,3 4 0,3-4 37,2-1 1,0 0-26,0-1 1,7-6 49,2-3 1,4-3-5,2-2 1,5 0 26,-1 0 1,3-7-27,-3-2 0,-1-1 49,7-5 1,-7 4-13,1-9 1,2 4 30,-1 1-49,0 0 0,-6 1 44,1-1 1,0 0-37,-1 1 1,1-1 2,0 0 0,0 5 22,-1 1-14,1 5 1,-5-2 3,0 6-11,-7 0 1,3 1-3,-6 4 0,0 3-24,0 7 1,0 0-56,0 0 0,-1 1 73,-4 3 1,3-2-20,-3 2 1,4-2 11,1-3 0,1 0 89,4-5-89,-3 4 1,12-11 17,1 3 1,2-3 2,7-2 1,-4 0 24,4 0 1,-1-5-35,1 0 1,4-5 17,-3 5 1,-2-6-1,-1 2 17,0 1-34,-3-5 9,-4 5 1,-5 0-31,0 3 1,-6-2 27,6 3 0,-6-3-25,0 2 46,5 3 0,-6-4 30,7 6-57,-7 0 0,5 5 37,-3 0 1,-2 5-9,7-6 0,-5 8 6,5-2 0,-5-2-16,4 2 0,1-5 0,5 3 13,0-2 1,-1-1-21,1-5 5,6 0 0,-4 0-7,2 0 0,-2-6 0,-3-4 8,1-3 1,-2-2-14,-3 0 1,3 1 31,-3-1 0,-2-5-20,2 1 1,-7-2 16,2 1 1,-5 4-17,-5-4 1,-8 9 19,-7 1-81,-6 6 0,3-7-88,-6 6 0,4 0 84,1 5 0,4 7-130,-4 3 1,6 3 61,-2 1 1,4 1-34,1 0 0,5-2 53,1-3 1,5 3-5,-1-4 1,4 5 72,1 0-26,0-6 0,6-1 100,4-7 1,5 0-62,4 0 1,-1-7 64,7-2 0,-6 0 158,6 0-236,-7-8 19,10 1 0,-5-5 17,6 6 0,2-6 0,2-2-5,1 0-1,0-5 4,2 5 1,0-8 37,3-3 0,-3 3-40,-6-3 1,-1-4 72,0-1 0,1-3-19,-1-3 1,1 6-10,-1 0 0,-4 5 1,-3-4 76,0 2 1,-3 9-24,-4 7-11,0 4-73,-7 7 0,-2 5 4,-6 8 0,-8 13-105,-7 12 0,-1 7 52,-8 8 42,-1 7 0,-4 1-111,-1 7 0,6-5-15,-1 0 0,1-2 67,-6 2 0,1-2-42,0-3 0,-1-3-57,1 3 1,4-10 0,2-5-144,2-3 1,2-8 9,4-3 1,7-4 269,3-1 0,-3-7 0,0-1 0</inkml:trace>
  <inkml:trace contextRef="#ctx0" brushRef="#br0" timeOffset="10206">25754 9761 7569,'14'8'-323,"1"-2"-330,0-6 576,-1 0 1,1-1 0,1-3 334,4 0-235,-4-8 101,12 4 1,-10-7-44,7 1 1,-7-1 82,1 0 1,-2-4-81,-3-1-13,1 0-26,-7 6 1,-3 4-84,-10 0 103,-3 7-10,-13-4 0,-4 12-107,-9 0 1,3 11-1,-3-1 0,3 8 1,1-2 68,1 2 0,6 3 41,3 8 0,6-1-49,4 6 0,-2-4 135,7 4 0,1-6 13,4 1 0,6-3-111,4-2 0,3-6 31,2-3-52,6-11 0,3 3-76,11-7 1,-4 0-167,3-5 0,2 0 92,-2 0 125,1 0 0,0 6 0,3 2 0</inkml:trace>
  <inkml:trace contextRef="#ctx0" brushRef="#br0" timeOffset="19352">5513 11863 7682,'0'8'923,"7"-8"1,-4-10-659,7-10 1,-2-1-201,2-3 0,3-9 15,-4 4 1,5-6-150,0 1 1,1-4-79,0-6 137,-1 7 0,6-4 9,0 7 1,-3-2 52,-7 1 1,2 6-124,-7 0 1,0-1-5,-5 6 1,0 2-20,0 3 1,-2 4 54,-3 5 0,2 4-6,-7 6 1,-2 0 28,-7 0 0,3 1-2,-4 4 0,2 8 30,-2 7 0,4 1-30,-4-1 1,4-2 84,1 6 0,-1-4-71,-4 4 0,4-4 101,-3 5 0,-4-1-47,-2 5 0,2 2-27,-1 4 0,-1-4-41,-4 3 1,4-1-99,1 1 0,6-3-103,-2 3 1,4-3 69,1-1 1,2-7-543,3-4 197,-3-2 186,12-3 0,1-7 4,10-7 1,4-7 32,6-7 0,-2-6 271,6 0 0,1-6 0,4 3 0</inkml:trace>
  <inkml:trace contextRef="#ctx0" brushRef="#br0" timeOffset="19536">5542 11598 7569,'15'0'-34,"-5"0"58,0 0 254,-7 0 932,4 0-916,-21 0-221,5 0 0,-14 0 66,3 0 0,4 0-152,-4 0 1,-1 2 35,1 3-12,-6-4 0,8 6-355,-6-7 0,6 1 206,-2 4 1,4-3 137,1 3 0,1-4 0,-1-1 0</inkml:trace>
  <inkml:trace contextRef="#ctx0" brushRef="#br0" timeOffset="20395">6042 11598 7569,'20'0'-311,"-1"0"194,8-7 1,-10-1 211,8-6 0,-2-1 294,1 0 0,4-4-184,-3-1 1,4-6-48,5 1 0,-3 3 98,4-3-128,2 1 0,-6-6-81,4 1 1,-4-1 90,-2 1 0,-6 1-168,-4 4 0,-4-2 94,-5 6 0,-4 0-206,-6 6 0,-6 1 69,-4 3 0,-6 3 18,-9 7 0,-1 7 49,-13 3 1,1 9-80,-1 6 0,-3 2 57,3 3 1,3-1 9,1 1 1,4 1 27,2 3 0,-1-5-18,1 1 1,1 4 41,4-5 1,-2 9-31,6-4 1,-4 1-50,4-6 1,2 2 5,8 3 0,4-3-5,6 4 1,1-4-60,4-2 0,3-6 48,7-3 0,5-4 17,-1-1 0,12-7-4,-1-3 1,2-5 61,-2-5 0,6-3-62,3-7 0,5-6 99,5-4 1,3-3-43,7-1 1,0 0 73,0-1 1,-2 1 21,-3-1 1,-4-4-94,-6 0 1,-1 0 163,-4 4 0,2-4-38,-7 0 1,4-1-56,-9 6 0,4-1-8,-9 1 1,-4 5-133,-5-1 1,-2 7-2,-8-2-48,0 4 0,-7 8-85,-3 3 190,-3 3 1,-7 2-29,0 0 0,1 0-4,-1 0 1,0 5 41,1 0 1,-6 7-31,0-3 0,1 0 34,4 0 0,-4 1-42,-1 5 0,-5 1-5,6 4 1,-2-2-5,1 6 1,2-1 19,-6 2 1,4 2 17,-5-2 0,6 3-21,-6 1 1,7 1-13,-1-1 1,2 0 9,3 1 1,6-6-14,3 1 1,3-2-20,2 1 0,7 2-1,2-6 1,9-1 30,2-4 0,6-5-11,-1 0 0,-1-7 15,5 2 1,-2-3-16,7-2 1,3-7 77,3-3 1,2-3-69,2-2 1,0 1 73,0-1 1,-6-1-10,-4-4 0,-4 4 125,-6-4 0,-3 4-11,-6 1 1,-7 0 43,-3 1-186,-3-1 0,-5 0 48,-7 1 0,-2 5-119,-12 5 0,-1 2 67,-4 2 0,1 0-139,4 0 1,-2 5 2,6 0 0,-5 6 79,6-1 1,4 8 25,5 2 0,7-1-20,-2-4 0,4 0 62,1-1 1,8-4-50,6 0 0,8 0-185,7 4 1,7 1 72,3 0 1,4-5 136,1-1 0,6 1 0,3 5 0</inkml:trace>
  <inkml:trace contextRef="#ctx0" brushRef="#br0" timeOffset="22688">7997 11833 7569,'15'7'-159,"-5"-6"-160,-1 4 239,1-3 1,7-2 558,2 0-259,-2 0 1,10-7 61,-2-2 0,3 0-98,1 0 0,2-3-129,3-7 81,4 2-17,-1-4 1,1 1-27,-4 1 0,2-6 37,3 6 1,-3-6-23,-6 6 1,-6-8-10,1 3 0,-9 3-17,-1 1 0,-2-1-119,-8 1 1,0 6 38,-5 4 1,-9 7-39,-5-2 0,-3 3 71,-7 2 0,-1 0-146,-4 0 0,-2 7 24,-3 2 1,3 4-14,-4 2 0,9 5 23,2-1 1,1 3 51,-2-3 1,4-3-14,6 4 0,6 1 13,-1-1 0,7 1 10,-2-1 1,3-4 8,2 4 1,2-4-4,3-1 1,3-1-3,6 1 1,8-2 1,2-3 0,1 1-57,4-6 1,-3 0 41,9-5 1,-3 0 44,2 0 0,-3-6-39,4-4 0,-3-5 58,3-4 1,-4 1-55,3-7 1,-1 6 43,1-6 1,-1-4-33,6-6 1,0 1 10,5 5 1,0-1 42,0 1 0,-1-1 3,-4 1 0,2 5 5,-7-1 1,-4 1-41,-6-6 0,-6 6-34,2-1 0,-4 2 39,-1-1 0,-2-4-105,-3 4 0,1 1 96,-6-2 1,0 7-134,-5-1 1,0-3 18,0 3 1,0 4 21,0 5 1,-7 7-28,-3-2 1,-4 3 51,-6 2 0,-3 4 73,-6 6 1,-1 1-78,1 13 1,-2 6 128,-3 4 0,3 2-106,-4-2 1,4 2 119,2 4 0,0 0-27,-1-5 1,7 1-44,4-2 0,2-3-7,3 3 1,1-3 3,3-1 1,3-3-89,7-2 1,0 3 80,0-4 0,2-3-119,3-1 1,5 1 99,9-1 1,-1-2-16,7-8 1,-1-4 72,6-6 1,1 0-71,3 0 0,-1 0 75,6 0 1,-7-6 0,4-4-25,0-3 1,-10-7 14,4 1 1,-6-1 4,1 5 1,-4-4 1,-6-1 0,-1 0 167,1 6-191,0-1 1,-2 0 51,-3 1 12,-4-1-132,-6 0 1,-6 5 77,-4 1 0,-8 5-80,-2-1 0,-1 5 68,2 5 0,2-1-101,-2 5 1,1 1 61,-2 5 0,4 0-12,-4-1 0,4 1-8,1 0 1,5 4 21,0 1 0,7 0 15,-2-6 0,4 6-15,1-1 1,11 1 24,4-5 1,4-2-22,1-3 0,-2 1 23,6-6 1,1 0 5,4-5 1,1-2 4,-1-3 0,1 2-23,-1-7 1,2 0 5,3-4 0,-3-6-13,4 1 1,-4-1 10,-2 5 0,-4-4-19,-1-1 0,-1 5 16,1 6 1,-2 0-44,-8 0 1,1 2 33,0 7 2,-7 0 0,-2 7-2,-6 2 1,0 4-1,0 2 0,-1 1-33,-4 4 0,-2-4 23,-2 4-15,-4 3 1,6-7 8,-3 4-65,4-10 16,6 3 0,1-12-3,4 4 1,3-5 41,7-5 0,1-3-2,4-7 1,1 1 1,4-1 1,1 0-7,-7 1 0,3-1 21,-3 0 1,-2 2-24,2 3 0,-2 4 90,-3 6 1,1 0-40,0 0 1,-6 1 93,1 4 0,-5 4-59,5 5 1,-7 1-39,2 0 0,-3 4 71,-2 1 1,0 4-37,0-4-54,0 0 0,5-6 55,0 1-48,6-7-61,-3-1 22,13-7 0,-4-7-14,2-3 1,3 2 51,-3-2 0,1 2-7,-6-2-5,1-3 1,0 12 94,0-4 1,-1 3-53,1 2 0,-5 2 38,0 3 0,-6 1-15,6 4 1,-5 3 6,5-3 1,-5-2-58,5 2 1,-5-5 28,4 5 1,1-6-20,5 6 0,4-7 21,1 2 0,0-3-34,-6-2 1,3 0 20,2 0 1,-2-2-21,2-3 1,-2-3 8,-3-6 1,1 4 0,0 0 0,-1 0 47,1-4 1,-2-1-41,-3 0 1,3 0 32,-3 1 1,-2 1-27,2 3 1,-7-3 26,2 3 1,-4 2 9,-1-2-90,0 7 1,-1-9 22,-4 7 0,-3 1-78,-7 4 1,-5 0 32,1 0 0,-1 6 49,6 4 1,-1 3-3,0 2 1,1 1-16,-1 4 0,2-4 20,3 3 0,-1 3-15,6-3 1,0 1 40,5-5 1,0-1-19,0 1 0,1-2 4,4-3 1,5-4-5,10-6 0,-2 5-6,6 0 1,1-2 14,4-7 1,0 0-15,1-5 0,4-1-34,0-5 0,6 0 33,-6 1 0,5-6-3,-5 0 1,1-4-35,-6 4 0,-1 1-6,-4 4 0,-2 0 5,-8 1 0,1 5 4,0 5 47,-1-5 0,-4 8-34,0-4 0,-7 10-8,2 5 1,-3 3 12,-2 1 0,-2 6-5,-3 0 1,2 4 12,-7-4 1,7-1-1,-2-4 0,3 0-6,2-1 0,0-4-1,0 0 0,2-7 29,3 2 1,-2-3-29,7-2 1,-5 0-34,5 0 0,-1-2 36,6-3 0,-2 2-77,-3-7 63,3 0 1,-5-3-5,7 3 1,-5 4 34,0 6 1,-6 0-28,6 0 1,-5 0 50,5 0 1,-5 6-47,5 4 0,-7-2 214,2 2-156,3 0 0,0 3-4,7-3 1,-5-4-32,-1-6 1,1 0-3,5 0 0,0 0-27,-1 0 1,1-6 33,0-4 1,-1-3-46,1-2 0,3-1 38,-3-4 0,8 2-34,-9-6 1,4 4 25,-3-4 0,1-1-35,4-4 0,-4 4 40,4 1 0,-4 4 0,-1-4 1,0 6 32,-1-2 0,-1 4-43,-3 1 48,-3 7-35,-1 2 0,-4 6 2,-9 19 0,1-6-19,-14 17 1,6-4-17,-11 3 0,7 1-6,-2-1 0,4 5 8,1 1 1,1-1 6,-1-5 0,0-6-61,1-3 0,4-4 40,0-1-127,7-1 101,-4 1 93,7-7 0,7-1-40,3-7 0,3-2-2,1-3 1,6-3 50,0-7 0,6-1-53,-2-4 0,-1 3 95,2-8 1,-1-1-76,5-8 1,-4 3 46,-1-4 0,1-1-38,4 2 0,2-5-19,4 5 1,-4-1-74,3 6 1,2 1-152,-2 4 0,1 2-200,-6 8 293,0-1 0,-6 7-618,-3 3 547,-10 3 1,-9 9 208,-6 3 0,-13 9 0,2 4 0</inkml:trace>
  <inkml:trace contextRef="#ctx0" brushRef="#br0" timeOffset="23036">11951 11877 7569,'7'23'-1377,"1"-2"1344,13-6 1,-3-7 307,7-3 1,-3-3-87,3-2 21,-4-7-150,0-1 1,1-7 27,2 1 0,-3-1 13,-6 0 0,-2 1 96,-3-1-96,3 0 0,-11 1-73,3-1-19,-4 7 1,-7 1-60,-4 7 1,-10 0 68,-4 0 1,1 7-76,-2 2 0,3 5 55,-3 0 0,2 6-72,4-1 0,7 6 80,-3-5 1,6 1-30,-1-2 0,3-2 42,7 2 0,0-2 5,0-3 0,8-4 78,7 0 0,6-7-55,9 2 1,4-3 60,0-2 1,7-2-75,-2-3 0,2 2 37,-2-7 0,2 2-13,-6-2 0,-1-3-97,-5 3 0,6 2-30,-1-2 1,-1 7-188,-9-2 0,2 4-77,-6 1 0,-1 0 332,-4 0 0,6 6 0,2 2 0</inkml:trace>
  <inkml:trace contextRef="#ctx0" brushRef="#br0" timeOffset="24332">13509 11701 7569,'15'0'232,"0"0"0,4-2 44,1-3-221,6-3-4,-3-6 0,6-8 65,1-2 1,1-4-90,3-1 1,-3-6 56,3 1 0,2 0-112,-1 4 1,-1-4 93,-5 0 0,1-1 20,-1 6 0,-6 0-44,-3-1 0,-4 7 1,-8-3-203,-3 7 166,-3-1 1,-9 12-119,-3 3 1,-9 5 100,-6 5 0,-3 5-146,-1 9 0,1 4 35,4 7 1,-4-1 40,3 0 0,-1 1 115,2-1 1,1 5-73,3 1 0,4-1 85,-4-5 0,4 6-77,1-1 1,1 0 98,-1-4 1,5-1-71,0 1 0,7-8-192,-2-2 203,4 3 1,2-8-174,4-1 1,5-6 0,10-8 1,1-1 72,3-4 0,6-8 126,-1-7 0,0-1-99,6 1 0,-4 4 72,-2-4 1,4 4-70,-4 1 0,4 1 178,-9-1 0,-2 2 135,-3 3-164,-2 4-65,-3 6-14,-6 0 0,-1 6-31,-7 4 1,0 3 32,0 2 0,0 1-33,0 4 1,0-4 21,0 4 0,2-4-12,3-1 0,3-1 9,6 1 0,3-5 18,2 0 1,-1-7-18,7 2 1,-6-4 1,6-1 0,-6-6-17,6-4 0,-5-1 17,4 1 0,-6-6-21,2 6 0,-4-7 16,-1 8-7,-1-4 1,-5-2-31,-3 7 39,-6 1 1,0 9-14,0 3 47,0 3 1,0 7-37,0-1 1,0 1 96,0 0 1,2-1-25,3 1 1,3-2-24,6-3 0,8 1-16,2-6 0,10 0 28,6-5 1,-3-2-12,2-2 1,-6-5 4,1-5 1,-3-1-3,-1 0 0,-7-4-2,-4-1 1,-2 1 63,-3 4 0,-6 0-70,-3 0 1,-5 1 108,-5-1 0,-4 0-45,-11 1 1,-4 5-47,-11 5 0,3 2-50,-8 2 1,3 0-102,-2 0 0,3 0-312,6 0 0,1 6 205,0 4 1,6 2-180,3-3 0,4 5 7,1-5 369,7 4 0,-5 2 0,5 0 0</inkml:trace>
  <inkml:trace contextRef="#ctx0" brushRef="#br0" timeOffset="24696">14935 11539 7569,'0'8'-1279,"0"5"2236,0-4-611,0 5-185,0 1-111,0 0 1,0-5-10,0-1 0,0-4-22,0 5 0,2-2 20,3 2 1,-2 3-39,7-3 0,-5 1-6,4-1 1,1 2 41,5-8 0,0 6-103,-1-5 1,1 2-36,0-2 43,-1-4 0,3 6 3,2-7 0,-2 0-3,2 0 0,-2 0 48,-3 0 1,1 0 0,0 0 0,-1 0 28,1 0 0,-2 1-42,-3 4 0,3 2 108,-3 3 1,-2 3-55,2-4 0,-5 5 62,5 0 0,-7 1-40,2 0 1,-4-1-29,-1 1 1,0-5-61,0 0 1,0-5 61,0 4 1,-1-4-279,-4 5 1,-2-5 87,-3 5 0,-3-7-182,4 2 345,-4-3 0,-2-2 0,0 0 0</inkml:trace>
  <inkml:trace contextRef="#ctx0" brushRef="#br0" timeOffset="25574">15494 11701 7569,'23'0'-320,"-2"-2"-131,-7-3 0,1 2 465,0-7 0,1 1 452,4-6 1,-2-5-235,6 1 0,-4-8-121,4 3 0,-1 1-59,2-1 0,3-1 1,-4-4 1,2-1 29,-1 1-38,2 0 0,-10 4 3,2 1 0,-2-1 39,-3-4 1,-5 4-115,-5 1 1,-2 6 39,-2-2 0,-2 10-82,-2 5 1,-6 4 60,-10 1 0,2 8-73,-6 7 0,4 3 54,-4 11 0,1-6-66,-2 11 0,-1-4 89,6 9 0,-1-5-15,2 5 0,2-1 24,-2 1 0,4 3-25,5-2 0,-3 0 80,3 0 0,-1 1-68,1-7 0,-1-2 64,6-7-83,0 3 1,5-12-31,0 4-47,0-11 1,2-4 58,2-10 0,5-3 20,5-6 1,6-3-7,-1-2 1,6 1 55,-5-7 0,4 2-58,-4-1 1,-1 3 65,-4 6 1,3 0-2,-3 1 0,3 5 15,-9 4 1,0 4 58,0 1 1,-5 1-54,1 4 0,-4 4-22,-1 5 1,0 1-1,0 0 1,5 4-15,0 1 1,0-1 14,-5-4 1,6 0-6,4 0 0,-2-1-10,2 1 1,0-7-2,5-3 0,4-3-48,1-2 1,4 0 47,-4 0 1,6-2-7,-1-3 1,-3-3 4,3-7 1,-7 1-33,2-1 1,1 0 62,-2 0 0,-4-1 0,-5-4 0,-2 4-11,2-3 0,1 2 53,-6 3-81,0-1 47,-5 0-108,-6 0 1,-3 7 75,-5 3 1,-1 5-115,0 5 1,1 3 58,-1 7 0,2 0-65,3 0 0,-3-1 73,3 1 0,4 5-2,1-1 0,3 1 72,2-6-70,0 8 1,7-6 19,2 4 1,6-11-11,5-4 0,-2-3 49,6-2 0,-4 0-40,4 0 0,-4-2 24,4-3 1,-1-1-6,2-4 0,1-3-13,-7 3 1,8-3 23,-3-2 1,-1 2-24,1 4 0,-4-3 79,5 7 1,-6 0-72,6 5 1,-7 0 38,1 0 0,2 2-27,-1 3 1,0 3 27,-6 7 0,6-1-90,0 1 1,1 0-105,-2 0 0,-1-2-331,7-4 0,-6 3 73,6-7 403,-7 0 0,16-5 0,-3 0 0</inkml:trace>
  <inkml:trace contextRef="#ctx0" brushRef="#br0" timeOffset="26478">17360 11848 7569,'2'8'-542,"3"-3"298,-3-3 1,9-1-28,-6 4 1173,6-3-565,-2 4 0,0-7-60,1-4 1,0-2-50,5-3-183,-1-3 0,1 0-79,0-6 1,-1-6-23,1 6 1,5-8 94,-1 3 1,1 1-54,-5-1 0,-1 6 87,1-2 1,0-1-182,-1 1 1,0 6-3,-5 4-113,4 6 128,-11-2 1,5 8 79,-7 2 0,0 5-51,0 5 1,0 1 34,0 0 1,-7 4 7,-3 1 1,2 6 8,-2-1 1,5 1-2,-4-2 1,5 2-8,-1-6 1,4 0 94,1-6-94,0 1 1,0-5 55,0 0 1,1-7-17,4 2 1,3-5-22,7-5 0,0-3-82,0-7 0,4-5 78,1 1 0,1-3-39,-1 3 1,-4 3 27,4-4 0,-4 4 12,-1 1 0,1 2 20,3 3 1,-7 4-42,3 6 4,-4-7 236,-3 5-226,5-4 128,-5 12 0,1-2-79,-4 5 74,-4 1-99,6 5 0,-6 0 4,4-1 0,-3-4 6,-2 0 1,5-5 6,0 5 0,0-5-74,-5 4 62,6-5 1,-3 7-10,7-6 1,-5 1-6,5-1 11,-7-3 116,10 5 0,-10-7-109,7 0 1,0 0-38,5 0 0,-5-2-6,-1-3 0,-1 2 45,2-7 0,3 0-35,-3-5 0,3 1 32,2-1 0,-2 0-54,-3 1 1,3-1 38,-3 0 1,3 1-29,1-1 1,-4 2 13,0 3 1,-7 2 11,2 3 0,3 3-4,-6-4-15,5 6 0,-9 5 15,-3 0 0,2 6-79,-7-1 1,5 3 63,-5 2 1,7 4-4,-2 1 1,2-1 1,-2-4 0,3 5 25,-3-1 0,5 1 21,5-5 0,3-2-14,7-4 1,0 3 16,0-7 0,4 0-33,1-5 0,6 0 57,-2 0 0,9-2-43,1-3 1,-1 2 18,-9-7 1,4 0-17,-3-4 1,-4-1 7,-1 0 1,-4 0-2,-1 1 0,-2-1-7,-4 0 1,3 1 226,-7-1-216,0 0 1,-5 1-10,0-1 0,-2 2 16,-3 3 1,-10 3-117,-9 7 0,-4 0-52,-1 0 1,-5 0 51,-1 0 0,1 7 19,5 3 0,-1 3-119,1 2 1,4-1-279,1 1 0,6 0-51,-2-1 511,4 1 0,1 0 0,0-1 0</inkml:trace>
  <inkml:trace contextRef="#ctx0" brushRef="#br0" timeOffset="27007">18654 11613 7569,'8'0'-715,"5"0"747,-11 0 0,4 6 200,-6 4 0,0 3-149,0 2 0,-1 0-29,-4-1 0,3 1-126,-3 0 118,-3-1 1,7 6-29,-4 0 0,3-1-2,2-4 1,0 0-21,0-1 1,2-4 46,3 0 0,3-7-98,6 2 0,1 2 76,0-3 0,-1 1-74,1-5 0,6-5 67,4 1 0,-4-8-25,-1 2 1,1-3 3,-1-1 0,4-1-36,-4 0 0,-1 0 36,-4 1 1,-2-1-9,-3 0 27,3 1-18,-5 5 1,2 3 19,0 6-18,-7 0 1,3 2-27,-6 2 0,0 0 4,0 6 1,-4-1-2,-1 6 0,0 0 28,5-1 0,0 6-13,0 0 0,1-6 20,4-4 1,3-2-29,7 2 9,0 3 100,6-11 0,-3 4-90,7-6 0,-1-1 54,5-4 0,-4 2-38,-1-7 0,-4 0-11,5-5 0,-7 2 63,1 3 1,-4-3-49,-5 3 1,1-3 58,-6-1 1,0-1-32,-5 0 97,0 1 1,0-1-75,0 0-34,-7 7-44,-1-5 1,-13 11 84,-4-3-22,4 4-178,-7 1 0,6 1-202,-8 4 1,1 4 160,-1 5 0,6 1-212,-1 0 0,3 4 140,-3 1 0,4-1 236,6-4 0,0 6 0,1 2 0</inkml:trace>
  <inkml:trace contextRef="#ctx0" brushRef="#br0" timeOffset="27339">19315 11730 7569,'15'-8'-708,"0"3"368,-7-3 63,5 6 210,-5-4 13,0 6 219,-1 6 1,-7 3-63,0 5 0,0 1-39,0 0 1,0 1-45,0 4 0,0-4 44,0 4 1,0-4-30,0-1-20,0-1 0,5-4-49,0 0 66,6-7 1,-3 4-98,7-7 1,-5-7 75,0-3 1,-1-3-95,6-1 1,1-3 49,4-2 0,-4 1-57,4-7 1,3 7 62,1-1 0,4-3 62,2 3 0,-3 1-18,-2 8 1,3 4 2,-4 6 1,-3 0 127,-1 0 1,-1 1-42,-4 4 0,3 5 66,-8 9 1,-4-1-68,-1 7 1,-3-2-250,-2 1 193,0 4-167,0-12 0,-2 6 117,-3-8 0,-3 8 0,-6 0 0</inkml:trace>
  <inkml:trace contextRef="#ctx0" brushRef="#br0" timeOffset="28142">20859 11480 7569,'15'0'360,"-7"0"-149,-2 7 1,-12-5-1,-4 3 18,-3-4 1,-3 4-168,-4 0 0,2 5-7,-7-5 0,6 6-121,-6-1 0,7 3-185,-1 2 218,2-1 1,3 1 8,-1 0 0,5-1-127,0 1 0,7 0 27,-2 0 0,7-2 110,8-4 1,1 3-70,14-7 1,-1 0 0,7-5 24,3 0 1,2-2 110,4-3 1,-3-3 263,-3-7-160,-2 1-74,-3-1 0,-8 0 344,-6 0-302,0 1 0,-7-1 1,-5 0-78,-6 1 0,-5 1-97,-7 3 0,-6-2 105,-4 7 1,2 1-523,-1 4 0,4 0 0,-3 0 466,2 0 0,1 6 0,6 2 0</inkml:trace>
  <inkml:trace contextRef="#ctx0" brushRef="#br0" timeOffset="28368">21564 11039 7569,'15'0'446,"0"0"-290,-7 0 188,-1 7-222,-7 1 28,-7 7 1,-1 0 172,-7-1 1,-6 7-402,-4 4 0,-2 3 66,-3 1 0,1 1-189,-1-1 1,1 0 0,0 1-103,-1-1 1,6 5-157,-1 1 1,7-6-433,-1-4 891,2-1 0,3 6 0,-1-1 0</inkml:trace>
  <inkml:trace contextRef="#ctx0" brushRef="#br0" timeOffset="29726">21476 11627 7569,'23'5'-125,"-3"0"1,1 0 271,-1-5 1,6-2 368,-2-2 0,4 0-314,1-5 1,-1-6-20,-3-5 1,2-1 92,-2 1-221,-4 4 0,-1-5-96,-11 6 0,3 0 131,-7 1-137,0-1 1,-12 2 0,-4 3 92,-7 5 1,-5 4-96,-7 1 0,1 1-160,0 4 0,1 3 75,3 7 0,-2 0-33,2-1-19,4 1 152,0 0 0,6 0-205,0-1 194,1 1 0,5 0 1,5 1-2,2 4 18,2-4 0,8 5 67,7-6 1,6-5-10,8-1 1,1-5-86,-1 1 37,7-4 1,2-1 129,6 0 0,-7-1 55,-2-4 0,1-3-107,-2-7 0,2 0 64,-2 0 0,-1-4-93,6-1 0,2-4 0,6 4 18,2 2 1,7-3-102,-2 1 98,-4 1-12,7 11 0,-16-4-8,3 7 0,-9 0 27,-1 5-52,-10 0 0,-2 0 4,-8 0-16,1 0 0,-7 7 29,-3 3 0,-10 3-124,-5 1 0,-4 3-49,-6 2 0,-8-2 103,-6 2 1,-2-2 3,2-3-71,3 1 1,-5-5-4,6 0 29,8-1 46,-6 0 1,11 2 18,-2-6 0,7 1-129,3-1 159,5-3 0,0 5 4,8-7 1,5 0-46,5 0 0,6-5-11,-1 0 173,1 0-141,1-2 89,-4 6 0,5-6-85,-2 7 1,-4 0 0,4 0 61,-4 0 0,-1 2-11,0 3 1,-5-2 91,-1 7 0,0 0-18,0 4 1,4-4-63,-3 0 24,-3-7-6,6 10 0,-5-6-67,7 2 1,-1-2 0,1-7 62,0 0 1,1 0-107,4 0 1,-2-7 47,6-2 0,-4-4-6,4-2 1,1 0 31,4 1-27,1-1 1,-1 0 5,0 0 1,-4 1 103,-1-1 0,-6 0-56,2 1 1,-10-1 0,-4 0 25,1 1-112,-6-1 0,4 2-145,-10 3 159,-3 3 1,-11 7 48,-1 0-106,0 0 0,6 2 53,-1 3 1,-1 2-23,-4 2 16,4 11 0,-5-10-26,6 9 0,5-2 22,0-3 1,7 1 24,-2 0 1,3 1-30,2 4 4,0-11 65,7 11 1,1-13 23,7 2-70,6 4 1,0-11-3,4 3 0,3-3 68,-4-2 0,5 0-48,6 0 1,-4-2-1,3-3 1,-3-5 0,-1-4-5,-1-6 0,5 2-10,1-6 0,-1 1 1,-5-2 1,7-4 0,3 1-62,4-5 0,3-3 56,3 2 1,-4 1-3,4-6 1,0 0 0,-3-7-14,-4-3 0,-7 2 10,-1-7 0,-5 7 13,-4-2 1,-4 10-31,-6 4 0,-7 4 11,-3 2 12,-3 6 0,-2 7-54,0 6 0,-2 7 36,-3-2 81,-3 10-1,-8 3-70,-4 6 1,2 9 32,-7 7 1,1 1-27,-5 8 0,-1-5 1,1 5 1,-6 5-6,1 5 19,0 0 1,0 0 0,-1 0-553,1 0 567,11-4 1,-3-6-20,6 0 0,7-8-81,8-2 1,4-1-8,1-8 1,6-6 0,6-5 37,6-3 0,5-1-11,6-5 1,10-3 83,0-7 0,7 0 213,-7-9 1,-1-4-293,1-2 62,-6-3 1,8-6-9,-7 0 1,2-2 9,-2 2 0,-1-4 1,4-6 55,-1 0 0,3 0-64,-4 0 0,-1 1 111,-5 4 1,-4-2-5,-1 7-95,-6 0 1,2 4 16,-10 1-11,-4-1-100,-6 8 0,0 5 115,0 7-6,0 7-132,-6-3 113,-2 12 0,-9 4-17,-2 10 0,-4 4-6,-7 10 1,-4 1-3,0 9 0,0-2 69,4 12 1,1 0-60,-1 5 0,1 0 0,1-1 118,4 1 1,-6 0-58,1 0 1,4 0-27,-4-1 1,-2-1-278,-3-3 153,-1-3 1,6-4 44,0-3-339,-1 4 246,1-17 1,1 5-164,4-7 0,2-1 107,8-4 0,5-7 38,5-7-415,2-7 575,2 3 0,6-6 0,3 0 0</inkml:trace>
  <inkml:trace contextRef="#ctx0" brushRef="#br0" timeOffset="30106">24240 11289 7752,'5'10'0,"-1"0"-83,1 0 1,-5 0 251,0-1 1,-6-4 145,-4 5 0,-5-5-123,-4 5 0,1-7-66,-7 2 1,6 1-198,-6-1 0,2 5-70,-1-5 1,-4 6-236,4-1 326,2-3 1,-1 8-277,4-1 1,2 1 88,-2 5 1,3 1 3,1-2 1,5 1 0,2-5 59,1-1 0,2 1 28,5 0 0,7-5 154,3-1 0,4-5 22,6 0 0,3-2 8,6-2 0,2-2-72,4-2 188,2-5 0,7-5-57,0-1 0,-6 0 91,-4 1 1,-8-6 30,-1 0 0,-9 1 46,-1 4 0,-2-1-67,-8-4 0,0 4 0,-7-4-32,-3 4 0,-4 6-81,-11 0 1,-5 7 55,-9-2 1,-2 4-306,-3 1 1,-3 6-475,2 4 0,4 5 151,2 4 486,3-2 0,2 10 0,-1-4 0</inkml:trace>
  <inkml:trace contextRef="#ctx0" brushRef="#br0" timeOffset="30375">24607 11084 7569,'31'-15'0,"2"0"-276,-14 0 0,1 1 196,-12 6 1,5 1 891,-3 7-587,-3 0 0,-1 2-134,-6 3 0,-6 8-120,-4 6 0,-5 9 63,-5 1 0,-1 2-100,-3 9 1,-2-8 0,4 3 99,0-4 0,2 3-105,-5 0 1,7-1-21,-1-9 1,3 4 45,1-3 1,2-4-431,3-1 0,2-4 0,5-1 475,-2-1 0,6 1 0,7 0 0</inkml:trace>
  <inkml:trace contextRef="#ctx0" brushRef="#br0" timeOffset="30660">24739 11495 7569,'15'-8'-229,"0"3"0,-5 3 129,-1 2 1,-4 0 802,5 0-190,-7 0-406,10 0 1,-9 0 215,6 0-66,-7 0 72,10 0-239,-12 0 0,-5-4-104,-11-1 0,-8-5 36,3 5 1,-11 0-174,2 5 0,0 0 0,-1 0 0,6 5 33,-6 0 0,6 6 114,4-1 1,4 3 4,-4 2 0,10 1 0,4 2 148,-1 2 0,6 4-103,-4-4 0,10 4 73,5-4 0,4 4-61,6-4 0,8 0 0,9-6 15,6 1 1,-3-5-723,9 0 312,4-1 282,-8 6 0,13 0 1,-6 0-1</inkml:trace>
  <inkml:trace contextRef="#ctx0" brushRef="#br0" timeOffset="31894">25974 11201 7569,'15'-15'0,"0"6"-55,-1-1 1,-1 5 338,-3-5 0,2 5 260,-8-5-259,1 7-102,-5-3-87,-6 6 1,-4 1 141,-10 4-100,4 3 0,-10 12-57,6 0 0,-4 4 9,4-4 0,-4 4 1,4-3-162,2 2 0,2 2-52,1 4 0,2-4 95,3-1 1,4-6-123,6 2 70,0-4 0,0-1 1,6-1 0,7 0 80,7-5 0,6-2-68,-1-7 61,2 0 1,3 0-9,-1 0 0,2-7 3,3-2 0,-7-5 21,2 0 0,-5-1-25,1 0 21,3 1 1,-14-1 0,1 0 0,-2 5-197,-8 1 177,7 5-79,-11-2-174,6 6-54,-7 0 234,-7 6 1,6 3 11,-4 5-30,-4-6 0,8 5 102,-4-3 1,3-2-69,2 2 1,0-5 0,2 3 124,3-1-33,3-2 0,7-5 33,-1 0 0,1 0-82,0 0 115,0 0 0,-1-5-91,1 0 0,0-6 127,-1 1 0,6-3-95,0-2 1,1 0-15,-2 1 1,-2-1-1,4 0 6,0 0 0,-5 1-36,4-1 1,1 0 37,-1 1 0,1 4 15,-1 0-73,-4 7 1,5-9 43,-6 7 1,1 1-5,4 4 1,-4 0 8,4 0-10,-4 0 1,-1 0 0,0 0 1,-1 0 3,1 0 1,0 4 55,-1 1 0,-4 0-45,0-5 2,-7 7 44,10-6 1,-11 8-44,3-5 0,-4 0-39,-1 6 0,0-6-9,0 6 1,-6-2 0,-2 4 48,0-2 0,-5-1-54,3 6 0,-2 0 18,3 0 0,-5-1 19,5 1-9,2-7 1,-4 5 3,6-3 1,0-2-4,5 2 1,0-5 2,0 5 1,2-7-1,2 2 24,6-4 1,5 1-24,5 3 1,-3-3 71,8 3 1,-5-4-24,4-1 1,-4-6-26,4-4-13,1 3 1,-1-6 39,1 3 1,-6-3-11,6-1 1,-7-1 3,1 0 1,-7 1 6,-2-1 56,-7 0 0,3 0-100,-6 1 0,-1 1-57,-4 3 0,-3-2 1,-9 6-274,-2-2 0,1 4 139,-7 0 0,6 2-480,-6 2 1,6 0 659,-6 0 0,7 6 0,-3 3 0</inkml:trace>
  <inkml:trace contextRef="#ctx0" brushRef="#br0" timeOffset="32404">27091 11186 7569,'23'0'88,"-3"0"1,-4 0-30,-1 0-59,-7 0 1214,5 0-901,-11 0-317,4 7 103,-6-5 1,0 11 0,-1-5-273,-4 0 0,-4 10 53,-5-3-176,6 3 198,-5-4 1,6 1 39,-3 0 0,4 4 98,6 1-71,0 0 1,0-6-36,0 1 0,1 0 11,4-1 0,5-1 0,8-1 98,2-2 0,1-7 32,-2 2 0,3 1-78,2-1 1,-1 0 23,-3-5 1,-4-1 64,4-4-82,-4 3-1,-1-11 0,4 10 0,1-7 30,-2-2 1,-2 4-21,-1-2 9,-1 7 25,1-10-12,0 11-38,-7-4 1,-1 8-95,-7 2 1,0 5 99,0 5 1,0-4-9,0 0-36,0 0 0,0 0 38,0-1-1,0 1 0,1 0 39,4 0 1,3-7-55,7 2 5,0-3 1,-1-2 167,1 0-159,6-7 58,-4 5 1,5-11 9,-2 4 1,-4-5 51,4 0 1,-4 4-82,-1 0 0,-2 0 103,-3-4 0,1-1-63,-6 0-83,0 1 0,-7-1-80,-2 0 0,-5 2-39,-5 3 0,-3-1-156,-2 6 1,-2 0-560,-4 5 649,-3 0 1,10 2 193,-6 3 0,6 3 0,-3 6 0</inkml:trace>
  <inkml:trace contextRef="#ctx0" brushRef="#br0" timeOffset="33150">27753 11348 7569,'21'-8'-320,"-10"1"341,4 7 0,-3-4 583,2-1-281,-6 0 24,-1 5-327,-7 6 1,-7 2 85,-2 7 1,0 0-154,0 0 0,-1-1 3,-5 1-37,0 6 1,6-4 88,-1 2 0,7 2-85,-2-1 0,-2 0 51,2-6 0,0-4 0,7 0-15,3 1 1,3-4 37,7-2 1,-1 1-4,1-1 1,6 0 23,4-5 0,-2-5-17,1 0 0,1-6 1,4 1 1,-4-3-1,-1-2 8,2 1 0,0-1-5,-1 0 0,1-4 118,-6-1 0,4 0-81,-4 6 1,-1-1-5,-4 0 0,-2 5 0,-2 2 4,-1 2 0,-2-1 27,2 2-32,3 4 1,-9-4-46,5 10 1,-5-2 42,1 7 0,-4-5-74,-1 4 1,0 1 72,0 5-20,0 0 0,-5-1-96,0 1 0,-4 0-53,4-1-9,0 1 116,-2-7 0,6 5-108,-4-3 86,3 3-11,2 2 95,0-7 0,7 4-69,2-8 1,0 1 122,0-5 0,1 0-124,5 0 31,6 0 1,-5 0 59,4 0 0,-4-1-42,-1-4 0,0 3-4,-1-3 0,0 2-20,-5-2 25,4 3-23,-4-4 14,-1 6 0,0 0 31,-3 0-34,-4 0 1,8 0 96,-4 0-35,-4 0-26,12 6 1,-10-2 26,7 6-46,-6-7-4,9 3 0,-7-4 13,4 3 0,3-4 0,-3 4 35,3-3-35,2-2 1,-1 0 59,1 0 1,0-5 57,-1 0-120,1-6 0,0 3 57,-1-7 1,0 5-36,-5 0 1,4 1 47,-3-6 0,-3-1 0,-2-2-52,-4-2 0,-1 0-24,0 6 0,-3 4-118,-7 0 1,0 2 93,-9-2 1,-4 4-87,-2 6 1,-2 0 59,-3 0 1,1 4-271,-1 1 1,3 7-355,2-2 1,-1 3 296,6 1 0,-1-1 357,2-3 0,2 3 0,-4-5 0</inkml:trace>
  <inkml:trace contextRef="#ctx0" brushRef="#br0" timeOffset="33405">28973 10922 7569,'14'0'-356,"1"0"1,-5 0 667,0 0 0,-7 2-44,2 2 1,-5 6-79,-5 10 1,-5-2-155,-9 6 0,2-4-72,-2 4 0,1 6 0,0 4 145,-2-1 0,1 3-230,4-2 0,-5 2-71,1-2 1,-3-3-90,3 4 1,2-4 56,-2-2 0,3-5 1,2-1-138,5-1 361,-4-3 0,11 2 0,-5 2 0</inkml:trace>
  <inkml:trace contextRef="#ctx0" brushRef="#br0" timeOffset="33712">28899 11642 7569,'15'0'-641,"0"0"592,-7 0 1,5-6 238,-3-4 1,1 2-43,-1-2 0,3 0 10,-3-5 1,1-1-13,-1-4-25,-3 4-1,-7 1-30,0 2 1,-2 7 37,-3-4 1,-5 3 67,-9 7-75,-4 0-394,0 7 0,-3 1 128,6 7 1,1 0 141,4-1 0,-5 7 145,1 4 1,4-2-106,5 1 1,7 1 111,-2 4 0,3-4 0,2-1-38,0 2 1,2 0 66,3-1 0,8 1-113,7-6 1,1-1 48,-2-4 1,-1 0-444,7-1 0,-2-4 178,1 0 0,2 0 151,-6 5 0,6-1 0,-3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3:37.2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4925 88 7569,'-15'9'-181,"-4"-3"1,-2-6 0,-4 2 82,-6 3 1,-5-4 127,-8 4 1,-11-2 12,-4 2 1,-11-1-9,-4 5 0,-13-5-428,-11 1 1,40-2 0,-3 0 379,-2 0 0,-1-1 0,0 1 0,0-1 12,-1-1 1,-2-2 0,-5-1 0,-3-1-25,-7 1 1,-2-1 0,-6-3 0,0-1-328,2 0 0,0-1 0,-5 1 0,-1 0 291,-3-3 1,-2 0 0,-1 2 0,1 0 42,6 0 0,0 1 1,-2 2-1,0 0-8,7 0 0,0 0 1,-3 3-1,1 1-236,6-1 1,1-1 0,2 0 0,2 0 226,10 0 1,1 1 0,-3-1-1,0 1-26,4 2 1,2 0 0,0 0 0,2 0 28,4 0 1,1 0 0,6-1 0,2 0-123,-43-4 1,7 4 153,-7-4 0,3 3 0,2 2 0,-1 0 0,1 0 0,0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3:38.5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573 823 7569,'0'8'-594,"0"-1"1,0-5 744,0 3-33,0-4 114,0 6 0,0-19-380,0-2 195,0-4-16,7-4 1,-4 1-189,7-3 189,-7-4-54,10 5 0,-9-6 0,5-1 0,-4 1 11,5-1 1,-5 1-6,5 0 0,-7 4-60,2 1 69,-3 6-25,-2-4 1,-2 16 22,-3 6 1,-5 10 16,-9 14 0,-4 2 6,-7 14 0,-5 4 2,-5 5 1,-2 5-21,-2-5 1,-5 4 3,0-4 1,0-4-56,5-6 1,-5-7-272,0 3 326,0-11 0,11 4 0,2-5 0</inkml:trace>
  <inkml:trace contextRef="#ctx0" brushRef="#br0" timeOffset="277">956 1014 7569,'19'-29'-552,"1"0"380,-1-7 0,3-4 164,2-9 1,2-9 435,-1-11-759,-4-9 1,-6-2 360,-1-4 1,-5-1-113,-4 7 0,-10-4 82,-5 9 0,-16-4 0,-5 10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06:51.3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 7569,'14'2'64,"-5"4"1,-4 9 392,-3 8 1,-4 13-396,-3 8 0,-4 10-13,-11 14 0,4 4-342,-4 16 1,-1 4-53,11-41 0,0 1 0,0 0 1,-1 0 344,1 2 0,0 0 0,2 1 0,0 1 0,-3 3 0,1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06:55.0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74 397 7820,'-5'16'154,"0"4"0,-6 3-723,1 6 1,-2 7 576,2 3 1,-1 10-55,6 5 1,0 2 45,5-2 0,7 3 0,1-5 0</inkml:trace>
  <inkml:trace contextRef="#ctx0" brushRef="#br0" timeOffset="423">559 15 7569,'29'-7'0,"-6"6"0,-3-4 0,-4 3 197,-1 2-192,-1 7 0,1 7 332,0 11-239,0 16 0,-2 6-157,-4 17 1,3 14-156,-7 10 0,-4 5-1396,-10 1 1610,-1-5 0,-6-41 0,-3-1 0,-12 41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06:52.9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89 603 7569,'-15'-14'0,"2"4"-49,3 0 0,-3 7-173,3-2 141,4-3 47,-7 6-3,11-11-20,-4 11-137,6-11 275,0 5-1,0-7-44,0 7 0,1 2 75,4 6 0,-3 6-50,3 4 1,-4 10 116,-1 4 1,5 6-134,0 4 0,2-3 2,-3 3 0,-2-3-63,3-1 0,1 2 79,-1-2 1,2 7-91,-2-7 1,-4 2 14,4-2 0,2 4-6,-2 0 1,1 5-10,-1-4 0,-3 4-81,3-5 1,-4 1-219,-1-6 0,0-6 15,0-4 311,0-2 0,0-9 0,0-2 0</inkml:trace>
  <inkml:trace contextRef="#ctx0" brushRef="#br0" timeOffset="616">721 383 7569,'10'0'-376,"-1"0"-139,-5 6 0,7 3 787,-6 5 1,1 6-94,-1-1 1,-1 14-62,5 1 1,-4 6-89,5-1 1,0 8 7,5-3 0,-6 4-65,1-4 1,-5-2-5,5-3 1,-7 2-186,2-7 0,2 6 89,-2-6 0,-1-5-382,-4-4 509,0-7 0,0 3 0,7-13 0,1-1 0</inkml:trace>
  <inkml:trace contextRef="#ctx0" brushRef="#br0" timeOffset="917">1250 824 7576,'-15'0'8,"-1"0"-138,-4 0 0,-3 0-244,-6 0 1,-7 0 403,-3 0 1,-5 0-50,-5 0 1,6 0 4,-6 0-42,7-7 51,-15-1 0,16-13 60,-3-4 0,3 1-47,-3-6 0,5 4 8,-1-8 1,-5-4-67,-9-1-1067,3-3 1097,-6-2 1,6-4-98,-2 4 0,4-1 81,9 10 0,6-4-49,10 5 0,4-1 17,10 6 68,4 0 0,4-1 0,4 1 0,4-1 0,-1 1 0,-2 0 0</inkml:trace>
  <inkml:trace contextRef="#ctx0" brushRef="#br0" timeOffset="1495">1617 912 7569,'-14'0'-697,"-1"0"1,5-5 745,0 0 81,7 0-97,-3 5 0,6-1 155,0-4-142,0 3 0,0-6 116,0 3 1,1 2-24,4-7 1,-2 5-108,7-5 0,-5 0 87,5-4 0,-2 2 5,2-2 1,3 2-15,-3-7 1,3-3-34,1 3 0,1-7 11,0 1 0,-5 2-44,-1-1 1,-4-6-74,5-4 0,-7 0-20,2 4 0,-3 6 58,-2-1 0,-2 7-95,-3-1 1,1 3 15,-11 1 1,3 5-52,-7 0 1,1 2 59,-2-2 0,2-1-94,-6 6 0,-1-5 62,-4 5 1,0 0-129,-1 5 0,1 0-7,-1 0 1,3 0 227,2 0 0,-9 7 0,3 1 0</inkml:trace>
  <inkml:trace contextRef="#ctx0" brushRef="#br0" timeOffset="1795">1867 603 7569,'-8'-6'-105,"-10"-1"-61,3-3 0,-4-1 213,-1 6 1,-3 0 143,-6 5 0,0 0-200,-1 0 1,-1 0-163,-3 0 0,1 0-206,-6 0 0,1 0 377,-1 0 0,-3-6 0,4-3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12.6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1 7569,'8'7'-404,"-1"-6"1,-7 7 758,0-3-200,0-3 0,0 6-64,0-3-74,0-3 0,-2 6 46,-3-3-77,4-4 49,-12 12 0,4-5-1,-5 7 1,-1 0 57,0 0 1,1 4-53,-1 1 0,0 6-48,0-2 0,1 4 40,-1 2 0,-5-1-67,1 0 1,-6 6 45,6-1 0,-6 5 0,6-5 1,-6-4-7,6-6 0,-1-6-9,5 2 0,-4-4 14,-1-1 1,5-7 1,6-3 0,-1-3 41,-5-2 0,5-7-38,1-3 0,5-9 47,-1-6 1,4-9-42,1-5 1,0-2 23,0 2 0,0-2-49,0 7 0,0-6-4,0 6 1,-7 1-113,-3 9 1,2-2-479,-2 6 598,1 1 0,-6 4 0,0 0 0</inkml:trace>
  <inkml:trace contextRef="#ctx0" brushRef="#br0" timeOffset="497">647 383 7189,'-7'8'-906,"-1"-1"1053,-6-7-178,-1 6 253,0-4-222,0 5 1,1-3 21,-1 1 1,5 5 6,0-5 1,6 6 19,-6-1 1,5-2 5,-5 2 0,7 0 56,-2 5 0,3-5-73,2-1 0,0 1 33,0 5-35,0-7 10,7 5-26,1-11 11,7 11 1,4-10-6,1 7 1,11-7 2,-2 2 1,11-3-4,-1-2 1,2 0-8,-2 0 1,0-7 199,-10-3-24,4-3-164,-17-1 0,4-1 163,-10 0-149,3 0 0,-12 1 29,4-1 1,-3-5-4,-2 1 0,-2 1-92,-3 8 1,-8-3 65,-6 3-115,-7 4 1,8-1-148,-7 7 0,2 0-673,-1 0 417,-4 0 214,12 0 259,-12 0 0,12 0 0,-6 0 0</inkml:trace>
  <inkml:trace contextRef="#ctx0" brushRef="#br0" timeOffset="1382">1147 398 7569,'28'0'-383,"-4"0"192,4 0 142,-12-7 0,5 6 202,-6-4 0,0-2-43,-1 2 0,1-4 344,0 4-331,0-7 2,-7 4-185,-2-7 121,-6 7 1,-8 2-28,-7 6 1,-6 0-93,-8 0 1,-1 6-2,1 4 0,4-2 43,1 2 1,1 0-50,-1 4 0,2 6 67,8 0 0,1 1 11,3-2 0,-2-2 16,7 2 0,1-2 7,4-3 0,0 1-2,0 0 1,0 0 5,0-1 1,8-1-37,6-3 1,3 2 21,7-8 0,-4 1-43,4-5 1,2 0 38,9 0 1,-4 0-10,3 0 1,-1 0 4,1 0 1,-3-5-2,3 1 1,-4-8 60,-6 2 1,-1 2-60,-3-2 0,-4 1-24,4-6 1,-9 5 20,-1 0 0,-5 2 0,3-3 14,-1 1-38,-3 7-11,-4-4-81,0 7 0,-4 11 74,-1 4 1,0-2 4,5-3-33,0 0 41,0 5 0,0-6 11,0 1 1,1-7-21,4 2 22,3-3 1,7-2 0,0 0 0,1 0-39,4 0 31,3 0 0,1-5 79,1 0-77,-1-6 0,6 3 43,-1-7 0,0 0 7,1 0 1,-3 1 53,-2-1-44,-4 0 1,-8 1 32,-3-1-39,-3 0 1,-14 2-21,-3 3 0,-8 4-30,-1 6 0,-9 0-7,-1 0 1,-1 1-29,-4 4 0,4-1-114,6 5 1,-2 0 23,6 0 1,1 4-132,4-3 1,2-2-121,3 2 57,-3-6 189,11 9 0,-9-10-4,6 7 0,2-7 91,8 2 1,-2-4-97,7-1 0,4 0 176,6 0-9,6 0 0,-3 0-50,6 0 0,1 0 127,-1 0 1,1 0 77,-1 0-39,0 0 0,-4 2-27,-1 3 0,-4-2 61,4 7 1,-4-3-71,5 7 1,-7-7-39,1 8 1,-3 1 221,-1 3-235,0 1 0,-7-4 33,-3 4 1,-3 1 1,-2 4 1,-12 2-46,-3-2 1,-4 3 7,-1 1 1,-4-3-124,-11 4 116,4-11 0,-11 16-96,3-11 0,1-1 98,-1 1 1,5-6-297,-5 2 151,6-4 0,-3-3-28,7-3 1,4-3-273,1-7 396,6 0 0,-10 0 0,5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15.3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148 192 7409,'8'0'-183,"-1"6"149,-7-4 156,0 5 54,0-1-146,0-4 32,-7 4 0,4-6-67,-7 0 1,5 5-10,-5 0 0,5 0 37,-4-5 0,4 0-178,-5 0 209,7 0-88,-10-7 1,11 4 9,-3-7 1,3 5 28,2-4-12,0-1 1,2-5-4,3 0 1,3 2 0,7 4 1,-1-3 152,1 7-140,6 0 0,-4 5 3,2 0 172,4 0-4,-6 0-111,4 0 0,-7 2 92,1 3 1,-7 5-89,-3 9 0,-3-1-3,-2 7 1,-7-6-27,-2 6 1,-9-2 4,-2 1 1,-5 4-165,6-4-32,-7 4 124,9-5 1,-5 5-110,2-4 1,4 3 71,-4-3 1,4 2-12,1-6 1,5 4 23,0-4 0,5-1 5,-4-4 1,5 0 19,-1 0 1,4-6 2,1 1 1,6-5-48,4 5 44,3-7 6,8 4 0,2-9-307,7-3 192,-1 3 1,1-11 135,-1 4 0,7 2 0,1 1 0</inkml:trace>
  <inkml:trace contextRef="#ctx0" brushRef="#br0" timeOffset="203">530 662 7569,'13'-1'-99,"-3"-4"0,3-3-204,-3-7 1,4-11 481,6-4 1,-2-14 591,7 0 1,-3-8-397,3 3 0,-6-5 11,-9 5 0,2-5-1032,-7 5 296,0 0 270,-12 5 0,-8 0 1,-8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23.5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354 383 7874,'5'-10'30,"1"1"1,2-5-1,4-2 347,1-3 0,1-8-134,1 3 0,5-4-86,-1-1 1,1-1-116,-5 1 0,-6 6 78,1 3 0,-2-1-199,2 2 218,-3-1-151,-7 5-47,0 1 1,-7 5 82,-3 5 1,-9 2-100,-6 2 1,-2 6 92,-3 4 0,-1 3-110,-3 2 0,-2 0 99,-3-1 1,1 6-167,4 0 0,3-1-31,-4-4 0,9 0-21,2-1 0,6-1-426,-2-3 1,4 2 636,1-7 0,1 6 0,-1-3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0:19.2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589 751 7569,'0'9'356,"0"1"0,-2-6 481,-3 0-583,-3-2 0,-6 3-127,-1 0 0,-5 5 56,1-5 1,-3-1-164,3-4 0,-4 5 95,-6 0 1,-1 0-170,1-5 1,-1 0 5,1 0 0,0 0 5,-1 0 1,2 0-498,4 0 1,-2 0 292,6 0 1,-4 0 246,4 0 0,0 0 0,6 0 0</inkml:trace>
  <inkml:trace contextRef="#ctx0" brushRef="#br0" timeOffset="233">457 545 7569,'-15'0'0,"-1"5"0,-4 0 0,2 0 729,-6-5-410,6 0 1,-10 0 227,3 0-319,-2 0 0,-3 0-321,1 0 0,-1 0 133,1 0 1,1 0-785,4 0 0,-4 0 744,3 0 0,4 0 0,0 0 0</inkml:trace>
  <inkml:trace contextRef="#ctx0" brushRef="#br0" timeOffset="171397">4249 1015 7569,'-8'0'-822,"1"0"1318,7 0-288,0-7-95,0-1 0,7-7-47,3 1 0,3-3-57,1-2 0,3 1 54,2-7 1,-2 2-101,2-1 0,3-2 22,-3 6 1,2-1-70,-1 1 0,-2 6 30,6-1 0,-4 2 60,5 8 0,-8-5-98,3 5 0,-4 0 59,-1 5 15,0 0 0,-2 7-4,-3 3 1,-4-2-5,-6 2 1,0 1-35,0 9 1,-1-2-2,-4 6 0,1-4-18,-5 4 1,0-4 46,0 4 1,-4-4 4,3 5 0,3-7-22,2 1 1,4-7 109,1-3-137,0-5 74,0 2 0,6-6 7,4 0 1,3-6 9,2-4 0,1-3 15,4-2 1,-4 0-40,4 1 1,1-6 71,-1 0 0,-1 1-66,-4 4 1,4 5 38,1 1 0,-2 4-27,-8-5 1,3 7 61,-3-2 0,-2 3-11,2 2 1,-6 2-37,6 3 0,-6-2-12,0 7 1,-2-1 15,-2 6 0,0 0-58,0 0 1,0-1 50,0 1 1,0 0-30,0-1 1,0-4 30,0 0-84,0 0 34,0-2 7,7-2 1,1-6-10,6 0 0,-4-1 22,0-4 1,-2 2 4,2-7 1,3 5-6,-3-5 0,-2 2 13,2-2 0,-2 2-12,2 3 1,3 3 20,-3-2 1,-2 2 11,2 2-11,-7 0 0,8 2 3,-6 2 0,2 0-3,-2 6-25,-4-1 17,12 6 1,-4-2-18,5-3 1,-4 1 7,0-6 1,0 5-3,4-5 1,-4 0-3,0-5 1,0 0 4,4 0 0,3 0 5,2 0 1,-2 0-6,2 0 1,-2 0 1,-3 0 1,1 0-2,0 0 0,-1 0 8,1 0 0,0 0 9,0 0 2,-7 0 2,5 0-17,-5 6 0,2-4-9,0 3 0,-6-2 9,6 2 0,-5-3-44,5 3 42,0-4 1,4-1-21,1 0 16,0 0 0,0 0 8,-1 0 0,-4 0 56,0 0 1,0 0-58,4 0 42,1 0 0,5 0-36,-1 0 1,1 0 55,-5 0 1,-1 0-46,1 0 0,0-5 4,-1 0 1,1-6 19,0 1 1,-1-1 2,1 1 1,-5-3 22,0 3 0,-2-3-37,2-2 1,-4 1 45,-6-1 0,0 5-39,0 0 1,-13 2 5,-6-2 1,-12 4-1,-4 6 1,-6 0-183,2 0 1,3 5 40,2 0 1,0 1-68,4-1 1,-7-3-285,7 3 0,3 1 25,2-1 418,7 0 0,-10 1 0,5 3 0</inkml:trace>
  <inkml:trace contextRef="#ctx0" brushRef="#br0" timeOffset="171987">6219 868 7514,'-8'-7'-288,"-1"6"265,4-4 1,2 3 105,-7 2 0,1 2-98,-6 3 1,0-2 97,1 7 1,-1 0-126,0 4 0,0-1 69,1-3 1,-1 3-100,0-3 1,7 3 69,3 2 0,4-5-94,1-1 1,0-4-40,0 5 97,0 0 1,6 3 9,4-3 0,3-2 7,2-3 0,-1-4 36,1 4 1,0 2-48,0-2 132,-1 0 1,1-5-41,0 0-23,-1 0 1,1-5-7,0 0 1,-5-7 37,-1 3-44,1-4 0,5-2 2,0 0 0,-7 0-29,-3 1 0,-4-1 24,-1 0 0,0 1-102,0-1 0,0 0-38,0 1 0,-6 4-124,-4 0 1,-3 7 241,-2-2 0,0 3 0,1 2 0</inkml:trace>
  <inkml:trace contextRef="#ctx0" brushRef="#br0" timeOffset="172312">6763 236 7569,'0'8'-1201,"0"5"1225,0-5 1,-5 7 122,0 0 0,-7-1-93,3 1 0,0 5-5,0-1 0,-6 6 14,-5-6 1,1 7-91,4-1 1,-1 8 77,-4 1 0,4 5-108,-4-5 0,4 7 39,1-2 1,2 4-106,3 1 0,-1-6 15,6-4 0,-5-3 52,5-2 1,0-1-156,5-3 0,0-4 211,0-7 0,0 1 0,0 0 0</inkml:trace>
  <inkml:trace contextRef="#ctx0" brushRef="#br0" timeOffset="172681">6968 1074 7429,'10'-7'-164,"0"-3"0,-5-3 152,5-1 0,-5-8 33,4-2 1,1-10-89,5-6 109,0-2 1,-6-1-198,1 4 1,-2-2 64,2 7 1,2 1-372,-8 9 461,1 3 0,2-1 0,1 0 0</inkml:trace>
  <inkml:trace contextRef="#ctx0" brushRef="#br0" timeOffset="172988">7453 1015 7569,'2'-15'11,"3"0"1,-3 1-184,2-1 164,5-6 1,-8-2-103,4-6 0,2-2 95,-2-4 1,4 3-297,-4-8 1,5 8 310,-5-3 0,6 4 0,-2 2 0</inkml:trace>
  <inkml:trace contextRef="#ctx0" brushRef="#br0" timeOffset="168544">1868 1044 7569,'-8'2'-220,"3"3"540,3-4 1,2-6-242,0-9-21,0-4 1,0-2-110,0 1 0,2-7 71,3 1 0,-2-4-133,7-6 0,-5 4 109,4-3 0,-4-2-216,5 2 1,0-1-23,5 6 1,-2 0-341,-4-1 582,5 1 0,0 6 0,9 2 0</inkml:trace>
  <inkml:trace contextRef="#ctx0" brushRef="#br0" timeOffset="168935">2029 883 7569,'0'8'-983,"0"-2"1803,0-6-609,-6 0-116,4-6-3,-11 4 1,10-9 93,-7 6 1,0 0-41,-4 5 0,-8-5 9,-2 0 0,-4 0-59,-1 5 1,-1-5-2,1 0 1,-7-1-56,-3 1 45,3-3 1,-5-2-39,7 0 0,-5 0-109,4-4 0,1-6-92,5 0 1,6-4 83,3 4 0,4-4-80,1 4 0,7-4 35,3 4 0,3-6-184,2 2 0,2 1-2,3-2 0,10 2-66,9-1 0,4-2 131,1 6 1,1-1 235,-1 1 0,0 4 0,1-5 0</inkml:trace>
  <inkml:trace contextRef="#ctx0" brushRef="#br0" timeOffset="169421">2500 647 6508,'-8'7'0,"-5"-5"49,3 2 0,-3 0 65,-2 1 0,0-4-126,1 4 1,-1 3 6,0 2 0,1-2-16,-1 2 11,0 0 0,2 5-6,3-1 0,4-4 3,6 0 0,0 0-10,0 4 1,0 1 12,0 0 1,6-1 1,4 1 11,10 0 0,-4-2-8,4-3 0,2 1 36,3-6 0,3 0-33,1-5 1,1 0 76,-1 0 1,0-2-68,1-3 1,-6-1 95,1-4 1,-7-5-41,1 1 1,-2-1-37,-3-5 1,-1 2-11,-3-1 1,-2 2 19,-3-2 0,-5 3-77,0 1 0,-6-3 73,-9 3 0,-8-3-246,-6 8 0,-1 2-81,-4-2 293,-3 7 0,5-3 0,-3 6 0</inkml:trace>
  <inkml:trace contextRef="#ctx0" brushRef="#br0" timeOffset="169871">3161 1132 7569,'8'0'39,"-1"0"0,0 0-180,2 0 0,-1-1 168,2-4 1,0-8 52,5-7 1,6-4-46,4 4 1,-3-11-10,3 2 1,-2-10-71,1-1 91,4 4 0,-12-6-97,4 3 1,-4-2 57,-1 2 1,-2-2-155,-3 7 0,-4-1 49,-6 6 0,0 1-31,0 4 0,-6 1 57,-4 3 0,-5 5-188,-4 1 1,-4 1-165,-7 8 423,8-7 0,-13 11 0,4-6 0</inkml:trace>
  <inkml:trace contextRef="#ctx0" brushRef="#br0" timeOffset="170121">3632 765 7279,'0'8'30,"-7"-1"-48,-3-7 0,-9-2 65,-6-3 1,-4 2-88,-5-7 0,1 5-118,-6-5 99,-1 7 0,1-10-95,0 3 0,6 2 19,-1-2 135,3 7 0,2-10 0,-1 5 0</inkml:trace>
  <inkml:trace contextRef="#ctx0" brushRef="#br0" timeOffset="176391">3661 1426 7569,'8'-6'0,"5"3"-11,-3-7 1,3-2 36,2-7 0,1-4 56,4-6-62,3-7 1,3-2-57,3-6 1,-3-7 63,9-3 1,-8 0-91,3-4 1,-9-4 49,8-12 1,-11 1-151,-3-1 0,-7 6 45,-8-1 1,0 5-32,0-4 1,-8 4-3,-7-5 1,-1 6-268,-8-6 136,-1 14 1,-4-9 0,-1 12 0</inkml:trace>
  <inkml:trace contextRef="#ctx0" brushRef="#br0" timeOffset="176922">1236 1162 7569,'-10'0'-36,"0"0"0,0 0-24,-4 0 0,-1-7 141,0-3 1,1-4 45,-1-6 0,2-3-72,3-6 0,-1-9-138,6-6 1,0-13-56,5-11 67,6 2 1,2-6 38,7 4 0,5-4-336,-1-2 0,7-1 368,-1-3 0,9-4 0,4-6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17.2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263 515 8576,'-10'0'275,"1"0"-249,-1 0 1,-3 1-8,3 4 1,-8-2 51,3 7 1,-9 0 16,-1 5 0,4-1-26,2 1 1,2 0-184,3 0 0,-1-1-17,0 1 0,5 0-55,1-1 1,5-4 154,-1 0 0,5 0 39,5 4 0,3-4 20,7 0 1,0-7-20,0 2 1,6-3 18,3-2 1,2 0-3,-1 0 0,3-2 80,-4-3 0,-1-3-40,1-7 0,-6-1 104,2-3 0,-4 2-12,-1-2 1,-5 2-95,0 3 1,-2-3-3,2-2 0,-4 2 17,-6-2 0,0 7-444,0 2 274,-6 1 0,-3 0-130,-5 5 0,-1 2-157,0 2 0,1 0-769,-1 0 1154,0 0 0,1-7 0,-1-1 0</inkml:trace>
  <inkml:trace contextRef="#ctx0" brushRef="#br0" timeOffset="244">881 0 7569,'0'10'-280,"0"0"139,-7 0 135,5 4 1,-9 1 206,6 0 0,-6 4-83,1 1 1,-5 1 27,-4-1 1,2 1-101,-2 3 0,1 4-113,-2-3 0,4 4-234,-4 5 191,-3-3 1,7 5 66,-4-6-480,4-1 343,1 1 1,6-6-322,-1 1 501,7-7 0,-11 9 0,6-4 0</inkml:trace>
  <inkml:trace contextRef="#ctx0" brushRef="#br0" timeOffset="553">851 500 7569,'15'0'-328,"0"0"312,-1 0 1,-4 0-9,0 0 1,0 0 120,4 0 1,1-7 196,0-2 1,-5-4-174,-1-2 1,-5 5-30,1 0 1,-4 0-3,-1-4-49,0 6 0,-6-4-46,-4 7 1,-5 0 75,-4 5 0,-4 5-191,-7 0 48,1 7 1,4-4-21,1 6 1,-1 6 57,-4 0 0,6 4-3,4-4 0,2 1 21,3-1 0,5-4 171,5 4 0,2 1-29,2-2 0,8 1 66,7-5 1,6-2-46,8-3 1,6 1-64,-1-6 0,7 0-278,-2-5 1,3 0-3,3 0 196,12 0 0,3 0 0,14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0.1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1 692 7569,'8'0'-292,"5"0"1,-10 0 398,7 0 1,-5 0 326,5 0 1,0-5-337,4 0-4,1-6 0,0 2 31,0-5 0,6-1-88,3 0 0,1-1 5,4-4 1,-1-3 58,11-6 0,-5-2 49,6-3 1,-3 1-52,2-6 0,2 5 38,-6-6 1,-1 1-85,-5-5 1,-1 7-7,-4 2 1,1 4-178,-10 2 0,1 6 81,-11 3 1,5 4-159,-5 1 0,0 5 62,-5 1 1,-2 5-124,-3 0 178,-3 2 1,-7 7 26,0 0 0,1 8 19,-1 1 0,0 3 7,1 7 1,-1-4 127,0 4 1,1 1-81,-1 4 1,-1 1 74,-4-1 1,4 2-55,-4 3 1,-1-1-2,1 6 1,-1-4-16,1 4 1,2-7-107,-6 3 0,6-6 19,-2-4 0,4 1-206,1-7 113,1 1-40,-1-5 45,7-7 0,3-3 40,10-10 0,0-3 148,9-7 1,-1 0-111,12 1 0,-1-1 175,6 0 0,-2-4-24,-4-1 0,4 0 68,-4 6 0,4 1-24,1 3 1,1-2 93,-1 7 0,1 1-7,-1 4 0,-6 0-75,-4 0 1,-2 0 59,-2 0 1,-7 1-39,-3 4 1,-4-2-156,-1 7 0,0 0 13,0 5 1,-6-1-82,-4 1 1,2-5-41,-2 0 0,0-1 56,-5 6 0,1-5-56,-1 0 1,5-7 60,0 2 0,6-2-30,-6 2 0,5-3 5,-5 3-250,7-4 131,-4-1 313,14 7 1,-4-4-92,7 7 1,-5-2 99,5 2 0,-2 3-67,1-3 0,5 1 19,-5-1 0,4 1-11,2-6 1,1 5 6,4-5 0,-2 0-24,7-5 0,1 0 0,8 0 1,-3 0 20,3 0 1,-3-5-20,-1 0 0,-1-6 1,1 1 1,-3-3-6,-2-2 1,1 0 80,-6 1 1,-1-3-47,-4-2 0,0 2 6,-1-2 0,-6 2-82,-3 3 124,-3-1-241,-2 0 0,-8 7 106,-7 3 1,-1 4-208,-9 1 122,7 0 1,-8 5 3,7-1 0,-1 8 4,5-2 1,-4 3 123,-1 1-74,7 1 1,0 0-50,3 0 213,4-1-160,-1-6 27,7 5 0,0-4 3,0 5 0,7-4 11,2 0 1,6-5 8,5 5 1,-2-7-15,6 2 1,-1-4-3,1-1 1,3 0 76,-8 0-80,7 0 1,-9-1 43,2-4 1,2 2-39,-1-7 1,5 5 3,-6-5 1,2 0 1,-1-4 0,-4 4-13,4 0 1,1 2 15,-1-2 1,-1-3-38,-4 3 1,0 4 12,-1 1-9,1-3-4,0 6 20,0-5 1,-7 9-76,-3 3 0,-4-2 69,-1 7 1,0 0-66,0 5 1,-5-1 54,0 1 1,-4-5-95,4 0 88,0-1 0,5 6-34,0 0 66,0-7 0,2-2-25,2-6 0,5 0 19,5 0 0,3 0-22,2 0 1,4 0 45,6 0 0,6-6-37,-1-4 0,0-1 76,-4 1 0,-1-3-33,1 3 1,-3-3 7,-2-2 0,1 5 60,-6 1 0,-1 5-47,-4-1 1,0 4 190,-1 1-83,1-7-38,0 6-34,-7 1 1,-3 9-5,-10 11 1,-3-4-86,-7 4 1,-5 1-117,1-1 1,-6 4 31,6-4 1,-6 6 98,6-1 1,-8 1-130,3-2 0,-2 4 55,1-4 1,-2 4-57,2 2 0,-3-1 42,-1 0 0,4-1-53,1-3 1,4 2 26,-4-2 1,6 1-104,-2-1 1,4-4-154,1-6 0,2-1-123,3 1 126,4-7 1,6-3-104,0-10 453,13-3 0,3-7 0,14 1 0</inkml:trace>
  <inkml:trace contextRef="#ctx0" brushRef="#br0" timeOffset="298">2059 662 7569,'15'0'-334,"-1"0"214,7 0 1,-3-5 133,7 1 4,-7-8 0,10 6 214,-4-4 1,4-3-47,1 3 1,2-3-21,4-2-100,-4 0 0,0 1 30,-7-1 0,1 7 13,4 3 0,-1-2-22,-4 3 1,3-1 100,-8 5-216,1 6 95,-12 2 0,-2 12-90,-6 0 0,-6 4 102,-4-4 0,-10 6-386,-4-2 1,-5-2 306,-6-3 0,-2 4 0,-7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3.0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0 528 7569,'9'-7'544,"4"4"-406,-4-7 0,3-1-115,-2-9 0,3 2 58,-3-6 1,8 4-152,1-4 0,-1 1 102,-8-2 0,3-2-115,-3 2 0,3 2-797,2-1 466,-7 6 414,5-3 0,-5 6 0,7 0 0</inkml:trace>
  <inkml:trace contextRef="#ctx0" brushRef="#br0" timeOffset="516">603 102 7569,'20'-8'0,"-1"3"0,1 3 40,-5 2 93,-7-6 256,5 4-67,-12-5-200,6 7 181,-7 0-236,-13 0 0,3 0 59,-9 0 0,2 0-202,2 0 0,1 2 80,-1 3 0,0-2-154,1 7 1,4 0-151,0 4 177,0 1 1,0 0-158,1 0 210,5-1 1,0 1 66,8 0 1,5-2-30,5-3 1,1 3 30,0-4 1,4 3-30,1-2 0,6 1 77,-1-6 0,2 6-59,3-1 0,-1-2 150,0 2 0,-6 0 88,-3 5 0,-5-1-89,-6 1 1,3 0 30,-7-1 0,-2 1-97,-8 0 0,-5 1 6,-9 4 1,2-6 16,-2 1 0,-2 0-63,1-5 0,-5-4 10,6-1 1,-1 2-118,6-2 1,-1-1-12,0-4 0,2-6 71,3-4 0,-1-3-92,6-2 0,2-4 64,8-1 0,3-6 47,6 2 0,8-4-22,2-2 1,9 1 161,1 0 0,12-2 27,-2-4 1,3 4-150,-3-3 0,1 3 164,-1 1 0,-12 8-60,-2 2 0,-11 4 72,1 1-13,-10 0-492,-4 1 0,-12 5 164,-4 4 0,-15 10-625,-4 5 1,-15 5 768,0 4 0,-10 4 0,2 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1.9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15 471 7569,'-7'8'1189,"6"-1"-839,-6-7 1,7-2-140,0-3 1,0-3-6,0-7 1,0 1-261,0-1 0,2-1 75,3-4 1,-2 4-122,7-4 1,-5 2 66,4-2 0,-5 4-297,1-4 0,1 4-51,-1 1 1,0 6-221,-5-1 1,1 2-360,4-2 960,-3-3 0,5 11 0,-7-4 0</inkml:trace>
  <inkml:trace contextRef="#ctx0" brushRef="#br0" timeOffset="442">588 118 7577,'0'15'163,"0"-5"-7,0-1 1,0-4 0,0 5 0,0 0-2,0 5 1,-2-6-24,-3 1 0,-3-5 7,-6 5 0,4-5 184,0 5-421,0-7 127,-4 3 1,0-7-210,5-4 117,-4 3 1,11-11-177,-3 3 0,5-9 97,5-6 0,3 2-25,7-1 1,4 4 35,1-4 1,0 6 23,-6-2 1,6 6 73,0 4 0,-1-2-2,-4 7 0,0 1 77,-1 4 1,-1 1 180,-3 4 0,1 3 42,-6 7 1,0 5-96,-5-1 1,0 7-73,0-1 0,-6 3-4,-4 1 0,-1-1-124,1-4 1,-3-1 29,3-3 1,-2-2-68,3 6 1,-3-6 44,7 2 0,-4-4 28,4-1 1,0-1-72,5 1 62,0 0 0,8-5-64,7-1 1,1-5 64,8 1 0,1-4-268,4-1 0,6-5 83,-1 0 0,5-1-670,-5 1 857,7 3 0,-3-11 0,6 5 0</inkml:trace>
  <inkml:trace contextRef="#ctx0" brushRef="#br0" timeOffset="640">1235 471 7569,'0'15'302,"0"-1"0,-5 1-158,0 0 0,-2-1-103,3 1 1,-3 0 21,-3 0 0,-8 1-142,4 3 0,-6-2-107,0 2 0,2-1-672,-6 2 858,6-4 0,-10 12 0,5-5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4.2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 7361,'0'8'345,"0"5"1,-5-5 488,0 7-540,-6-1 0,3 1-102,-7 0 1,0 0 13,1-1 0,4 6-224,0-1 1,2 1-87,-2-5 1,-3-1-88,3 1 1,4 0-75,1 0 0,-2-1-277,2 1 1,0-5-328,5 0 869,0-7 0,0 10 0,0-5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4.7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0 221 7979,'8'-7'429,"0"1"-226,-3-4 0,-3-3-68,3 3 0,1-8-91,-1-2 1,5 1-14,-5 4 1,5 0-163,-5 1 1,1-1-567,-1 0 518,-3 1 0,4 4-1102,-6 0 1281,0 7 0,7-4 0,1 7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5.2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1 426 7268,'1'8'-418,"4"-3"0,-3-1 1105,3 1-245,-3-4-173,4 6 1,-3-7 126,7 0-220,-7 0 1,10 6 1,-4-2-41,5 5 1,1-5-109,0 0 0,-1 3 53,1-2 0,1 0-108,4-5 0,-2 0 134,7 0 1,-3-7-158,3-3 1,1-1-35,-6 1 1,-1-3 92,-4 3 0,0-4 33,-1-6-21,1 4 0,-7-5 11,-3 6 1,-3 0-10,-2 0 0,0 1-27,0-1 1,-7 5 30,-3 0 0,-3 2-114,-1-2 0,4-1 56,0 6-57,0-6 1,-4 4 46,-1-3 13,7-3 18,1 5 1,2-7-18,0 1 0,0-1 175,5 0-124,0 1 0,0-1 15,0 0 0,-1 1-37,-4-1 0,-2 0 10,-2 0 0,-4 6-110,3-1 1,-3 7 65,-2-2 1,0 3-358,1 2 1,-1 0 147,0 0 1,0 2-115,1 3 1,-1 3 353,0 6 0,1 1 0,-1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5.4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111 1 6688,'-1'14'420,"-4"1"0,3 0-352,-3-1 1,-3 1 0,-2 0 0,2 4 8,-2 1 1,5 1-9,-4-1 0,0-4-14,0 4 0,-3-4-406,7-1 0,-1-2 8,1-3 343,3 3 0,2-12 0,8 6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5.9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15 7569,'14'7'-314,"-5"3"0,-2-2-186,-7 2 1505,0-1-710,0 6 0,0 0-84,0-1 0,-7 0-130,-2-5 1,-5 3 84,0-7-242,-1 6 1,0-9 88,1 3 1,-1-4-135,0-1 1,2-6 69,3-4 1,2-3-105,3-2 1,4 0-14,-4 1 0,3-6 28,2 1 1,2 4 78,3 5 35,3 0-39,0 2 1,5 2 106,-3 6 0,3 0-61,2 0 1,-1 4 140,1 1 1,0 8-35,-1 2 0,-5 1 84,-4 9 0,-4-1 8,-1 6-160,0-1 123,0 7 0,-6-5-64,-4 4-32,-3-4 0,-2-7 51,0 1-90,7-7 1,-5 3 55,3-7 1,2 1-104,-2 0 0,7-5 52,-2-1-87,4-5 0,1 4 32,0-3 0,1-4-101,4 4 0,3-3-41,7-2 0,5 0-166,-1 0 0,7 5 350,-1 0 0,3 0 0,1-5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6.2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0 7569,'0'15'1,"0"0"202,0-1-2,0 1 0,0 1-6,0 4 0,-6-2-147,-4 7 0,-1-3 47,1 3 1,-3 3-243,3-4 0,-3-3-410,-2-1 0,2-4 76,3-1 481,-3 0 0,5-1 0,-7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3:26.85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471 59 6984,'0'-8'-138,"5"0"265,0 3 82,-1 3 57,-4-11-43,0 12-49,0-13 48,0 13 487,0-6-514,-6 7-126,4 7 0,-9 1 17,6 7 1,-5-1 39,5 1 1,-5 1-63,6 4 0,-8-2-13,2 6 1,-3 1-66,-1 4 1,-1 1 58,0-1 1,-1 1-95,-4-1 0,2 2 65,-6 3 1,1-1-51,-2 6 1,3-5 57,2 6 0,2-8-127,-6 3 1,6-3 55,-2 3 1,4-8-49,1 8 0,2-14 66,3 3 1,-1-1-5,6-3 0,-5-5 28,5-6 0,0-4-42,5 5-162,-6-7 161,4 4 14,-5-7 32,7 0 1,7-5 1,3 0 0,-2-6 49,2 1 1,0 2-72,4-2 0,6 5 103,-1-5 1,8 5-54,-3-5 0,4 2 85,1-2 0,2 2-54,4 3 0,-3 4 16,7-4 1,-4 3-36,4 2 1,-6-1 1,1-4 1,-3 3-38,-2-3 1,-1 4 37,-3 1 0,1 0-60,-7 0 1,6 1 49,-6 4 0,1-3-99,-5 3 84,-1 3 0,-4-2-50,0 4 1,-7 3 55,2-3-128,-3 3 0,-7 2 22,0-1 1,-6 1 17,1 0 0,3-5-179,2-1 81,-3-5 158,7 9-107,-6-12 97,7 6 1,7-7-9,2 0 0,6-2 61,5-3 1,-2-1 33,6-4 0,1-1-54,4 6 0,0-5 54,1 5 0,1-5-66,3 5 1,-5-6 93,1 1 1,-1 2-44,-4-2 0,-4 0 89,-1-4 1,-4-1-44,-1 0 1,-6 1 1,1-1 0,-6 5 79,0 0 0,-2 0-64,-2-4 1,0-1 25,0 0 0,-6 1-43,-4-1 1,-3 0-84,-2 1 1,-5-1 77,1 0 1,-2 0-311,1 1 0,2 4-319,-7 0 1,6 5 529,-6-5 0,7 7 0,-3-3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6.8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1 500 7569,'8'0'-301,"5"7"0,-10-5 557,7 2 1,-5-2-105,5-2 1,-1 5-11,6 0 0,0 0-28,-1-5 0,3 0-45,2 0 0,3-2 8,2-3 0,4 4-76,-4-4 1,3-2 43,-3 2 1,2-4 0,-6 4 0,4-7-73,-4 2 1,-1-3 35,-4-1 53,0-1-108,0-6 88,-7 4 0,-2-4-57,-6 6 1,-1 2 43,-4 4 0,-3 2-78,-7 7 0,-6 0 68,-4 0-89,-3 0 31,-1 0 0,1 0-61,4 0 0,-2-2 93,6-2-45,0 2 28,6-11 9,6 11 0,1-11 55,7 3 1,2 1-60,3-6 0,3 3 127,6-7-117,1-4 36,6 7 0,-4-11 77,2 8 1,-2-6 33,-3 6 1,-1-1-18,-3 5-65,-3 1-48,-7 6 64,0-5-10,-7 4-134,-1 1 1,-8 2 114,-4 6 1,4 0-230,-4 0 1,-1 0-12,1 0 0,1 6-20,4 4 1,0 3-774,1 2 990,-1-1 0,0 8 0,0 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7.2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7569,'5'15'-306,"0"0"0,0 0 76,-5-1 0,-2 7 589,-3 4-199,4-4 0,-12 7 42,3-4-176,-3 4 0,-4 2 11,-2-1 0,2-1-95,-2-4 1,-2 2-369,1-6 1,-4 0 425,4-6 0,0 8 0,6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28.5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221 412 7569,'8'0'-436,"-1"0"736,0 0 186,-6 0 92,6 0-477,-20 0 1,3 0 101,-10 0-101,4 0 0,1 0-183,0 0 124,1 0-117,-7 0 1,6-2 0,-1-3-219,4-5 172,9-9 0,-4 2 11,7-10 0,2 4 54,3-7 1,3 8 62,7 2 1,-1 0-59,1 6 60,6-4 1,-3 16 57,7-3 1,-6 4 160,6 1-133,-7 0 0,3 6 76,-6 4 0,-7 8-89,-3 1 1,-4 8-51,-1-3 1,-8 5-1,-6 4 59,-9 1 0,0 1-121,-2-6 0,1-1 57,-6-4 0,6 3-93,-1-8 0,8 2 11,-3-1 0,4-5 66,1-1 1,2 1 29,3-5 0,-1-2-39,6 2 0,0-5 182,5 5-168,0-7 0,1 5 104,4-3 0,3-4-109,7 4 1,0-3 29,0-2 1,6 0-181,3 0 1,-1 0 111,2 0 0,-2 2-216,1 3 1,4-4 98,-4 4 0,-1-3 143,2-2 0,-1 0 0,6 0 0</inkml:trace>
  <inkml:trace contextRef="#ctx0" brushRef="#br0" timeOffset="665">721 603 7161,'8'0'481,"5"0"0,-9 0-224,5 0 0,1 5-112,5 0 1,1 0-10,4-5 1,-2 0-101,6 0 0,1 0 54,4 0 20,1 0 0,-6-5 3,1 0 1,-3-7-117,3 3 0,1-5 0,-6 0-71,-2-1 0,-2 0 83,-1 1 0,-2-1-74,-4 0-26,-2 1 133,-7-1-164,0 0-1,0 0 126,0 7 1,-7-5 0,-2 5-101,-4 0 0,-2-5 48,0 3 1,2 2-26,3-2 1,-3 5-14,3-5 60,-3 1 1,5-6 22,3 0 1,4 0 3,1 1 0,0-1 110,0 0 1,0-4-77,0-1 0,0-4 62,0 4 1,0-4-79,0 4 0,0-1 4,0 1 0,-7 4 1,-3-4-95,-9 10 1,2-1-167,-2 6 1,3 0-1,1 5 73,0 0 0,0 2-431,1 3 0,4 3 596,0 7 0,0 6 0,-4 2 0</inkml:trace>
  <inkml:trace contextRef="#ctx0" brushRef="#br0" timeOffset="913">1427 691 7569,'0'15'-371,"0"-1"1,0 1 20,0 0 236,-7 0 1,4 1 405,-7 3 0,0-1 0,-4 7-190,-1 1 1,0 2-28,0 1 1,1-4-224,-1-1 1,0-1 0,1 3-437,-1-1 584,0-7 0,1 3 0,-1-6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31.2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1867 735 6888,'8'-6'556,"-1"-2"-427,-7-7 22,6-6 1,-4 4-94,3-2 1,1-4-1,1 0 11,1 0 0,2-5-143,5 4 0,-6 3 209,1 1-579,-7 4 0,9 1 115,-7 0 128,6 1 201,-9-1 0,11 0 0,-5 1 0</inkml:trace>
  <inkml:trace contextRef="#ctx0" brushRef="#br0" timeOffset="-855">236 0 7308,'0'9'187,"-7"-3"0,-1-6 0,-5 2 199,3 3-314,-3-4 1,5 11-78,-7-7 1,0 4 54,1-4 0,-1 7-85,0-2 0,2-2 1,2 0-67,1-2 11,7 6 129,-10-10 0,11 6-220,-3-3 69,3-4 111,2 12-5,0-11 1,7 9-13,3-6 13,3 7 0,2-6 0,-1 6 58,1-3 0,0 3-60,-1 7 0,1-2 171,0 2-75,-7 4 1,-2-6 64,-6 2-72,0 4 1,0-2-43,0 4 0,-1 3 87,-4-4 1,-3-3-251,-7-1 161,0-4 0,1-1-114,-1 0 0,0-1-118,1 1 1,-1-7-1,0-3-459,0-3 367,1 4 286,6-4 0,-5 4 0,4-6 0</inkml:trace>
  <inkml:trace contextRef="#ctx0" brushRef="#br0" timeOffset="1160">1808 780 6109,'0'-9'273,"0"3"-236,0 6 156,0-7 30,0 6-151,7-6 1,-4 7 97,7 0 18,-7-6 1,10 4-90,-3-3 0,3-1-22,2 1 1,-5-2 0,1 4 32,5-2 0,-1 0 0,6 5 57,1 0 0,-1 0-97,3 0 1,2 5 0,-4 1 37,1 3 1,-1 0 54,3 6-108,-4 0 1,-6 0-49,0-1 0,-7 3 1,-2 1 107,1 1 1,-6 2-178,4-1 1,-5-2 0,-5 5-69,-4-2 0,-4 4 0,-4-4-505,-2 2 371,2-5 140,-11 3 1,12-8-654,-3-3 512,-4-4 0,1-1-280,-2 0 545,3 0 0,-1-12 0,0-1 0</inkml:trace>
  <inkml:trace contextRef="#ctx0" brushRef="#br0" timeOffset="1580">1514 912 6607,'9'0'152,"-1"0"251,-3 0-163,-4 0 0,6-2 54,-7-3 0,5-5-92,0-9 1,4 3-134,-4-4-74,0-3 147,-5 0-129,7-6 1,-4 3 0,5-2 146,-1-3 1,2-3-283,-4-1 1,7 4-1,-4-3-468,0 3 1,5 2 163,-3-1 1,1 6 425,-1-1 0,10 7 0,-4-3 0</inkml:trace>
  <inkml:trace contextRef="#ctx0" brushRef="#br0" timeOffset="1942">2249 353 7569,'8'0'-1287,"-1"0"1103,0 0 399,1 0 0,1 0 124,1 0 0,-5-1-5,5-4 263,-7 3-260,4-4-251,-7 6 0,-7 0-7,-3 0 0,-3 0 0,-3 0 40,-4 0 1,-2 4-79,-8 1 1,6 0-1,1-5-124,2 0 0,-1 2 1,4 1-121,-1 2 0,-2 0-198,1-5 1,4 0-302,-4 0 702,4 6 0,1 3 0,0 5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34.2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0 823 8195,'9'0'93,"4"-6"1,-7-4 261,4-10 0,3-2 0,-3-9-22,3-4-237,2-2 0,-1-9-63,1-3 0,-5 2-159,0-7 0,-1 1 170,6 0-182,0-5 1,-5 14-3,-1 0 56,-5 0 1,7 8-175,-6-3 0,0 10-408,-5 9 1,0 4 665,0 1 0,0 7 0,0 1 0</inkml:trace>
  <inkml:trace contextRef="#ctx0" brushRef="#br0" timeOffset="203">515 235 7569,'15'0'1057,"-1"0"-488,-6 0 1,-1 2-400,-7 3 0,-13-3-248,-7 3 93,-12 3 0,-6 0-53,-6 7 0,5-6 1,1 1-1191,2 2 961,-5 1 267,10-5 0,-5 5 0,7-5 0</inkml:trace>
  <inkml:trace contextRef="#ctx0" brushRef="#br0" timeOffset="582">456 603 7075,'15'0'-296,"-1"0"456,1 0 173,-7-7 0,-1 4-108,-7-7 0,-7 7-191,-3-2 0,-7 4 0,-5 1-19,-1 0 59,5 0 1,-8 6-18,7 4 1,-1 5 28,5 4 0,1-1-43,-1 7 0,5-6-14,0 6-12,7-7 0,-3 3-6,6-6 0,0-1 0,1 1 9,4 0 1,3-6-29,7 1 52,6-6-8,-4 2-7,17-6 1,-10 0-1,12-2 19,0-2 1,-5-5 97,4-5 1,-6-1-7,-5 0 1,-2-6 1,-8 5-66,1-4 0,-2-1 0,-3 0-3,-5-2 1,-4 5-199,-1-2 1,-11 4-3,-4 1 185,-9 7 1,-1 2-961,-9 6 595,3 0 1,-5 4-1128,7 1 1434,-1 7 0,1 2 0,0 9 0</inkml:trace>
  <inkml:trace contextRef="#ctx0" brushRef="#br0" timeOffset="6550">823 544 9248,'10'8'329,"0"-3"0,-5 2 0,5-2-181,1-2 1,-3 3 172,2-1-274,0 0 0,10 0 104,-1 0 1,7 0 82,-1-5-240,3 0 1,1-2-18,0-3 0,2 2 0,2-7 32,1-1 0,1-2 81,-6-2-23,0 0 1,-6 1-48,-3-1 0,-5 0 1,-6 1 86,-4-1-80,3 0 1,-6 1 0,1 0-72,-6 5 0,-7-3 1,-9 7-102,-6 2 0,-3 1-477,-1 2 605,0 0 6,-1 7-12,1-5 0,-1 9 16,1-6 1,6 6 0,4-1 37,2 3 1,4 2-92,3 0 1,-1 4-47,6 1 392,0-1-179,5-4 0,2 5 289,3-1-210,3 1 6,13 1-167,2-11 0,8 10 6,3-11 23,4 4-533,6 2 0,0-2 109,0-3-597,-6 3 1,3-10 450,-7 7 0,0-7 516,-4 2 0,-1 3 0,0 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3.4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88 7569,'14'-1'-288,"1"-4"144,-7 3 72,5-11 0,-9 10 510,5-7-169,-5 7-44,9-10 1,-10 9 356,7-5-173,-7 5 44,4-9-35,-7 12-26,0-6 0,-2 18-278,-3 4 1,-3 8 49,-7-3 0,1 4-146,-1-4 1,0 4 25,0-4 1,-4 6-112,-1-2 1,1-1 37,4 2 1,-5-2-61,1 1 1,1-1 29,8-3 1,-3-4 52,3 4 1,2-9-25,-2-1 1,5-7 51,-5 2-18,1-3 47,-6-9 1,5-6 8,0-7 0,7-1-27,-2 2 1,4 1 2,1-7 1,0 7-300,0-1 161,0-4 1,0 6-145,0-2 1,0 7-273,0 3 0,-2 4-1160,-3-5 713,3 7 965,-4-4 0,-1 7 0,-1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3.6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82 1 7569,'15'0'-116,"-7"0"0,0 0 310,-3 0 0,-4 1 802,4 4-661,-3-3-228,-2 5 0,-5-6 30,0 4 0,-5-2-93,5 7 0,-6-2-22,1 2 0,2 3 123,-2-3 1,2 3-239,-2 2 1,-1 1 66,6 4 1,-5-4-447,5 4 0,-1-9-512,1-1 984,3 0 0,2 4 0,8 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4.0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0 7569,'15'0'-539,"-7"0"-25,-1 0 1446,-7 0 1,-12 2-764,-2 3 0,-6-4-175,0 4 0,4-1 114,-4 0 0,4 0-121,1 6 0,1-1 71,-1 6-28,0 0 0,2-1 28,3 1 1,4 0-118,6 0 1,0-1 78,0 1 1,6-5 8,4 0 1,10-2 46,4 1 0,4 0-35,1-4 1,6-4 90,-1 4 0,12-5-75,-2-5 0,-3-3 114,-7-7 0,-5 1-51,-4-1 0,-1-1 92,-9-4 0,1 4-68,-11-4 1,5 4 14,-5 1 0,-2 0-6,-8 1 0,-3 4-16,-6 0 0,-3 7-165,-2-2 1,-6 3-116,-9 2 1,1 2-154,-6 3 1,6-2-8,-1 7 1,3-5-185,2 5 1,6-2-104,3 1 640,4 5 0,1-6 0,0 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4.2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7569,'10'2'-239,"0"3"176,-7 3 0,10 2 180,-3-1 1,-2 1 174,2 5 0,0 0 11,5-1-201,-1 1 1,1 0-103,0-1 1,6-4 3,3 0 1,4-2-440,2 2 1,4-3 122,0-7 312,1 0 0,-6 0 0,0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4.4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30 7569,'-15'0'-55,"0"0"1,5-5 107,1 0 1,5 0-54,-2 5 0,12-6 0,2-2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3:27.6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368 809 7502,'-10'-2'-112,"0"-2"0,0 2 330,-4-3 0,-6 3-48,1 2 1,-8 0-95,3 0 1,-2 0-96,1 0 1,-2 5 66,2 0 1,4 7-30,1-3 0,-1 9 31,1 2 1,2 0 3,9-6 0,-3 6-28,7-1 0,0 6 7,5-5 1,0 4-16,0-4 0,9-1 16,5-4 1,7-5-57,9 0 1,1-7 58,3 2 0,1-5-35,9-5 1,-10-3 45,5-7 1,-3-1 5,-7-4 1,-1 2 5,-8-6 1,-9 4-35,4-5 0,-10 6 17,0-6 0,-4 7-5,-1-1 1,-6 2-223,-4 3 1,-5 4 79,-4 0 1,-4 7-475,-7-2 1,-4 3 577,0 2 0,0 0 0,4 0 0</inkml:trace>
  <inkml:trace contextRef="#ctx0" brushRef="#br0" timeOffset="268">926 162 7569,'15'-8'-459,"-2"0"440,-3 3 728,-3 3-292,-7-4 1,-7 17-361,-3 4 1,-8 10 86,-1-1 0,-7 5-99,1 6 1,-3-3 59,-1 8 0,-2-1-97,-3 5 0,2 0 21,-2 0 1,3 0-144,2 0 1,4 2-274,1 3 0,6-8 183,-2 3 0,9-5-331,1 0 0,7-4 55,-2-11 480,3 4 0,-4-5 0,-3 6 0</inkml:trace>
  <inkml:trace contextRef="#ctx0" brushRef="#br0" timeOffset="507">897 736 7569,'8'6'-215,"-1"2"379,-7 7 0,-2-5 147,-3 0 0,2-2-196,-7 2 0,5 3-34,-5-4 0,6 4-70,-6 2-17,0 6 0,-5-3-66,1 7 0,0-2 68,5 1 1,-4 2-99,3-6 0,3 4 29,2-4 1,-1 0-384,1-6 0,0-4 456,5 0 0,13 0 0,3 4 0</inkml:trace>
  <inkml:trace contextRef="#ctx0" brushRef="#br0" timeOffset="768">1470 309 7569,'0'15'291,"0"0"-141,0-1 1,-1 3-49,-4 2 1,2 3-7,-7 2 1,0 5 10,-5 1 0,-4 1-128,-1 8 0,0-5 58,6 6 0,-6-1-142,1 5 1,-3 5 48,3 0 1,2 6-165,-2-1 0,2-3-22,3-2 1,1-5-203,3-5 0,-2-3 444,8-6 0,-1-1 0,5 0 0</inkml:trace>
  <inkml:trace contextRef="#ctx0" brushRef="#br0" timeOffset="994">1764 677 7569,'8'0'89,"-1"0"286,-7 0-166,0 6 1,-7-4-113,-2 3 1,-6 1-155,-5-1 0,-4 5 20,-10-5 1,-4 6-415,-6-1 0,1-3 451,4-2 0,-10 3 0,4 0 0</inkml:trace>
  <inkml:trace contextRef="#ctx0" brushRef="#br0" timeOffset="1244">1206 15 7569,'8'-6'525,"-2"4"-271,-12-4-288,-2 6-479,-7 0 513,0 0 0,1 0 0,-1 0 0</inkml:trace>
  <inkml:trace contextRef="#ctx0" brushRef="#br0" timeOffset="2777">2587 750 6989,'-8'0'660,"-5"2"-528,3 3 0,-3-4-22,-1 4 1,-1 2-50,0-2 0,1 6 8,-1-1 1,0-2-44,0 2 1,1 1 36,-1 9 0,2-4-34,3 4 0,-1 1 32,6-1 1,-5 4-104,5-4 1,0 4 22,5-4 0,0 0 50,0-6 1,2 4-83,3-3 0,3 1 70,7-11 1,-4 5-98,4-5 0,-4 0 81,9-5 0,-2-2-68,1-3 1,-2 2 30,2-7 0,3 0 0,-3-4 1,1 1-28,-6 3 0,-4-2 15,0 7-125,-7-6 101,10 3-86,-11 0 115,5 1 0,-7 9-78,0 3 1,-5-2 99,0 7 1,0 0 2,5 4 1,0-4 67,0 0 0,0 0-91,0 4 0,0-4 146,0 0 1,6 0-79,4 4 0,3-4 35,2 0 1,0-7-54,-1 2 0,1-3 96,0-2 0,4 0-35,1 0 1,0 0 6,-6 0 1,6-5 20,-1 0 1,1-6-52,-5 1 0,4-3 61,1-2 0,0 4-49,-6-4 1,1 3 49,0-7 1,-1 1-46,1-2 1,0 4 23,-1-4 1,-1-1-17,-3 2 1,3-1-112,-3 5 1,-3 1-49,-2-1 1,-2 5 76,2 0-267,-4 7 186,6-10 48,-7 11 0,0-3 20,0 10 0,-5-1-32,0 5 1,-5 3-5,5 7 1,-4-2-1,4 2 1,-2-2 42,2-3 1,4 1-41,-4 0 80,3-1 0,4 0-49,3-5 0,-2 3 76,7-7 0,0 0-71,4-5 0,3 0 98,2 0 0,-3 0-54,4 0 1,-4 0 2,-1 0 1,0 0-22,-1 0 0,1-2 9,0-3 0,0 3-6,-1-3 0,1 4 5,0 1 1,-1-5 3,1 0 1,0 0-8,-1 5 0,1 0 38,0 0 1,0 0-20,-1 0-19,1-6-12,0 4 17,-1-11 1,-1 10-2,-3-7 0,-2 7 0,-3-2 0,-3 1 68,3 0-53,-4 2 9,6-5 8,-5 1 0,6 3 63,-3-7-40,-4 6 0,8-7-41,-5 6 0,-2-1 50,3 1 1,-3 1-40,-2-5 1,0 4-3,0-5 0,0 5 11,0-5 0,0 5-53,0-4 0,-2 0-18,-3 0 0,-3-3 57,-7 7 1,-1-1-54,-4 1 0,-4 3 39,-11-3 0,3 4-114,-7 1 1,6 0 61,-1 0 1,-2 0-135,1 0 1,1 6-7,5 4 1,4 3-37,1 2 0,6-1-160,-2 1 0,4 5-60,1-1 1,7 1 424,3-5 0,-3-1 0,0 1 0</inkml:trace>
  <inkml:trace contextRef="#ctx0" brushRef="#br0" timeOffset="3543">3587 868 7569,'10'0'-300,"0"0"1,-1 0-115,6 0 1,-4 0 413,4 0 0,-3 0 359,7 0-1,4-7-29,2-2 0,2 0-84,3 0 1,-1 0-207,1 0 0,-3-3 54,-2 7 1,-4-1-110,-6 1 1,-1 3 173,1-3-173,-7 4 0,-1 2 92,-7 4-211,0 3 0,-2 7 8,-3 0 1,-3 4 85,-7 1 0,1 0-67,-1-6 0,5 6 48,0-1 0,2 1-105,-2-5 117,-3-1 1,12 1 62,-4 0-59,3-7 1,9 3 103,3-6 0,3 0-26,1-5 0,6 0 8,0 0 0,4-5-29,-4 0 1,6-6 14,-2 1 1,-1 2-1,2-2 0,-7 0-11,1-4 1,-2 1-8,-3 3 1,-4-2 4,0 8 1,-5-3-57,5 2 28,-7 3 0,3-2-6,-6 8 1,5 0 8,0 6 1,0-1 7,-5 6 1,5 0-3,0-1 1,1 1-2,-1 0 1,2-5 5,3-1 0,3 0-5,-4 0 0,6 3 51,5-7 0,-2 0 7,6-5 1,-4 0 6,4 0 1,1-7 8,4-3 1,-4-3-46,-1-1 1,-6-1 19,2 0 0,-4 0-13,-1 1 1,-5-1 10,-1 0 0,-5 1-4,1-1 0,-4 5-43,-1 0 1,-3 2 0,-7-2 1,-1 4-12,-14 6 0,1-5-221,-6 0 0,1 0 76,0 5 1,4 2-669,1 3 826,-1-4 0,-4 19 0,-1-4 0</inkml:trace>
  <inkml:trace contextRef="#ctx0" brushRef="#br0" timeOffset="3810">5013 133 7569,'0'15'0,"0"-1"0,0 1-58,0 6 0,-2-3 103,-3 7 1,-3-4 106,-7 8 0,1-3-92,-1 9 0,0 1 65,1-2 1,-6 5-183,0-5 0,-1 7 69,2-1 1,2 0-179,-2 0 0,-3 7 86,3-3 0,-2-2-260,1-2 0,9-1-368,-4 5 708,10-6 0,-8 4 0,5-4 0</inkml:trace>
  <inkml:trace contextRef="#ctx0" brushRef="#br0" timeOffset="4067">5248 339 7569,'18'-10'0,"-3"0"0,-9 7-1279,4-2 1500,-7 3 1,4 4-51,-7 3 1,0 3 71,0 7 1,-2 1-86,-3 4 0,-3 4 30,-7 10 1,-4-1-86,-1 6 0,-6 0-108,2 6 0,1-1 95,-2 0 1,-4 6-80,-6 4 0,6 0-49,5 5 1,1-8-254,-2 7 0,-1-10-265,6-4 0,6-3 267,4-12 1,7 2 288,-2-11 0,3-1 0,2-4 0</inkml:trace>
  <inkml:trace contextRef="#ctx0" brushRef="#br0" timeOffset="4227">5513 662 7569,'8'-8'-136,"-2"1"0,-12 9 438,-4 3 0,-11-2-242,-9 7 0,-6 0 26,-8 4 0,-1 1-315,-4 0 0,-4 4-50,-6 1 279,1 0 0,5 7 0,3 4 0</inkml:trace>
  <inkml:trace contextRef="#ctx0" brushRef="#br0" timeOffset="5462">6042 868 7569,'6'13'234,"4"-3"1,-2-4 243,2-6-376,0 0 1,5-1-73,-1-4 1,6-5 124,-1-10 1,8-3-80,-3-6 1,4 0 106,1-1 1,1-4-213,-1 0 1,5-7 54,1 2 0,4-4-22,-5-1 0,5-2-43,-4-3 1,-1 2 86,-5-7 1,-6 8-119,-3 2 1,-9 2 79,-1 7 1,-7 6-200,2 5 0,-3 6 75,-2-2 0,-2 10 29,-3 5 1,-3 5 27,-7 5 1,-4 5-80,-1 10 1,-6 9 23,2 10 0,-9 9 34,-1 1 0,1 6-68,8-1 0,-1 3 33,7 2 0,-6-5 60,6 0 0,-1 0 221,5 4 0,1-4-150,-1 0 1,2-6-51,3 1 0,-1-7 12,6-8 0,0-1-10,5-13 0,1-7-2,4-8 0,5-5-56,10-5 0,-2-5 42,6-10 0,1-3 91,4-6 0,2 0-87,3-1 0,-7 2 96,2 4 1,-3 1-46,3 4 0,-4 7 59,-1-3 0,-6 10-75,2 1 1,-4 2 71,-1 2 1,-5 0 11,0 0 0,-5 6-54,4 4 0,-5 8 46,1 2 0,1-1-40,-1-4 1,5 5 37,-5-1 0,4 1-40,-4-5 1,5-1 7,-5 1 0,7-5 1,-3 0 1,4-7-61,2 2 1,0-5 45,-1-5 1,1 2 2,0-7 1,0 0-14,-1-5 0,-4 1 9,0-1 0,-5-3 68,5 3 0,-7-3-65,2 9 0,-4-5-2,-1 0 0,-1 1 11,-4 3 0,-3-2-89,-7 8 1,5-1-33,0 5 0,1 0 63,-6 0 0,0 1-37,0 4 1,1 3 48,-1 7 0,5 1-64,0 4 1,6 1 40,-6 4 1,7 2 29,-2-2 1,3-2 25,2 1 1,0-4 8,0 4 1,7-6 42,2 2 1,1-9-46,5-1 1,-4-6 57,9 0 1,-2-2-68,1-2 0,-1-2 8,7-2 0,-1-5 5,6-5 1,-1-8-31,1-2 0,-1-5 6,0-6 0,2-1-5,4-3 1,-4-2 39,3 7 1,-3-2-28,-2 2 1,1-4 100,-1-6 0,-4 5-90,-1 0 0,-6 4 6,2-4 1,-4 5 4,-1-5 1,-2 4-35,-3-4 1,1 11 82,-6-1-423,0 9 133,-5-1 0,0 20 75,0 5 1,-7 21 69,-2 9 0,-9 7-33,-2 3 0,-1 5-101,1 0 0,2 5 159,-6-5 0,1 7 5,-2-3 0,-2 6-14,2 5 1,-1-5 9,1 0 1,4-4 74,7-11 1,5 2-53,4-12 0,4-6 78,1-8 0,1-6-43,4-4 0,10-3 44,10-7 1,2-13-49,3-7 0,-1-6 8,1-4 1,4-5-189,0-5 0,5-2 63,-4-2 0,7 1 96,2 4 0,7-3 0,8 4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5.2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88 7569,'15'0'-310,"-5"-5"239,-1 0 19,-5-6 0,2 3 163,-6-7 0,0 5 242,0 1 1,-1 4-170,-4-5 0,-4 7-32,-5-2 1,-3 3-142,-2 2-20,3 0 1,-7 0-49,3 0 1,4 7 88,-4 2 1,4 1-70,1 5 1,2-4 85,3 9 1,-1-4-104,6-1 0,0 0 62,5-1 0,0 1 77,0 0 1,7-1-42,2 1 0,11-5 10,4 0 0,4-7-32,2 2 0,4-3 19,0-2 1,5-7-7,-4-3 1,-1 0 2,-5-4 1,-6 6 51,-3-12 0,-4 7-73,-1-7 0,-7 4-5,-3 1 0,-3 1-174,-2-1 0,-2 5 67,-3 0 1,-5 7-66,-9-2 0,1 3 41,-7 2 1,1 0-862,-6 0 980,1 7 0,-1 1 0,1 7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5.4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7569,'0'8'-445,"0"0"997,0-3 0,-2 3-193,-3 7 1,-8 1-119,-6 4 1,-1-2-165,5 6 0,-4 1-147,-1 4 1,-4 1-319,4-1 0,0 2 205,6 3 1,-4-1-941,3 6 1123,-3-6 0,10 3 0,-7-7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5.7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1 133 7569,'24'10'0,"1"0"0,-6-7 449,6 2-189,-7-3 1,10-2-15,-4 0 1,4 0 26,1 0 0,2-7-124,4-3 1,-9-3-24,3-1 1,-9-1 129,-1 0-215,-2-6 0,-9 5-45,-3-4 28,-4 4 0,-2 7-146,-4 5 1,-3 2 97,-7 2 0,-6 0-32,-4 0 0,-7 2 36,-3 2 1,1 5-109,5 5 1,-1 1 27,1 0 0,1 4-14,4 1 1,2 0 91,8-6 0,1 1-4,3 0 1,-2-1 56,7 1 0,2-2-56,8-3 1,8 3-44,7-3 0,8-4 53,1-1 1,2 2-176,8-2 1,0 0-53,5-5 242,-6 0 0,11 6 0,-3 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6.5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1 633 7569,'19'0'370,"1"0"-233,-1 0 1,-4 0 2,0 0 1,1-7-76,4-3 0,-2-7 87,6-3 0,6-8-12,4-1 0,7-6-80,-2-4-10,-3-3 0,5 4 57,-7-6 0,5 0-114,-5 0 1,-6 5 31,-8 0 1,-4 6-21,-1-1 1,-7 7-102,-3 3 1,-3 11-67,-2-2-39,0 10 1,-7-1 63,-3 6 0,-8 6 26,-1 4 0,-7 10 37,1 4 0,-3 9 20,-1 1 0,-1 5 70,1-4 0,5 5-60,-1 0 1,7-3 60,-2 2 1,-1 1-37,2 4 0,-1-7 79,5-2 1,1 1-62,-1-2 1,0-2 1,1-7 0,4-4-114,0-6 1,7 0 13,-2-1-44,3-6 1,4-1 66,3-7 0,8-7 29,6-2 1,7-4-14,-1-2 0,8 0 54,1 1 1,0-1-24,-4 0 0,4 0 75,0 1 0,1 6 45,-6 3 1,-1 3-65,-4 2 1,-3 0 101,-6 0 0,-5 2-64,0 3 1,-7-2-44,2 7 1,1-1 10,-1 6 0,0-5-61,-5 0 0,0 0 28,0 4 1,0-4-16,0 0 17,7-7 0,1 4-9,7-7 0,-6 0 12,1 0 0,0 0-5,5 0 0,-1-5 71,1 0 0,-2-7-60,-3 3 1,3 0-17,-3 0 0,-2 5 2,2-1 1,-5-1-8,5 1-52,-7 0 76,10 5-21,-5 7 1,2 1 3,0 7-45,-1-1 0,6 1 37,0 0 0,4-2 1,1-4 0,1 3 47,-1-7 0,3 5 9,6-5 0,1-1 9,-1-4 1,0 0 125,1 0 0,-3-1-25,-2-4 1,-4-3-64,-6-7 1,0 0-25,-1 1 1,-1-1 11,-3 0 1,-2 5 46,-3 1 0,-3-1 66,3-5-175,-10 0 0,-5 2 12,-10 4 1,2 2-95,-6 7 0,0 0-145,-6 0 1,1 2 74,-1 3 0,1-2-322,0 7 0,4-1 200,1 6 0,4-5-373,-5 0 628,7 0 0,-3 4 0,7 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6.9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7569,'21'0'0,"-9"0"-583,2 0 295,-2 0 1,-2 0 336,-1 0 1032,-5 0-815,2 7 0,-6 1-12,0 7 1,0-1-280,0 1-3,0 0-20,0 0 1,-5-1 71,0 1 1,1-5-55,4 0 1,1-7 107,4 2 0,3-4-207,7-1 0,1 0 56,4 0 1,3-5-44,6 1 0,5-8 93,1 2 0,1-8 4,-2-1 0,-1-1 23,6 5 1,-6 2-28,1 4 1,-8-3 101,-2 7 1,-4 0-91,5 5 1,-7 0 97,1 0 0,-7 7-77,-3 3 0,-5 3 104,1 1 1,-4 6-69,-1 0 1,0-1-25,0-4 0,0 0-653,0-1 295,-6 1 336,-3 0 0,-5-1 0,-1 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7.4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1 589 7569,'29'0'-295,"1"0"1,-1-7 310,1-3 1,1-4 175,3-6 1,-3-3-92,3-6 0,2-6 83,-2 1 0,1-7-118,-6 2 0,-1 2-71,-4-3 0,3 3 83,-8-2-25,1 3 1,-6 6-6,1 1 0,-7 6 90,-3 3-244,-3 4 0,-4 3 43,-3 3 0,-3 4-57,-7 6 0,-1 6 79,-4 4 0,4 10-21,-3 4 1,-3 5 33,3 6 0,-3 1-2,3 3 1,3 8 78,-4-3 0,2 4-65,-2-4 1,2 5 63,-6 0 0,4 3-36,-4-8 0,6 2 43,-2-12 1,4-1-42,1-9 0,2 3-16,3-8-42,4-6-60,6-6 0,6-11-7,4-5 1,10-3 91,4-12 0,-1-1-19,2-4 0,-6 1 2,6 4 1,-6 2 29,6 8 1,-7 1-37,1 3 0,-7 3 99,-2 7 0,-1 0 4,6 0 1,-5 7 92,0 3 1,-7 3-26,2 1 0,-3 6-96,-2 0 0,0 4-9,0-4 0,0-1 22,0-4 1,-5 0-179,0-1 0,-2-4 77,2 0-575,4-7 630,-6 4 0,1-1 0,-3 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7.8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514 413 7569,'23'-9'-334,"-3"-5"1,1-1 558,-1-5 0,-1-2 6,-4-3 1,5 2-43,-1-1 1,1-1-50,-5-4 0,1-1-116,4 1 0,-9 1 13,4 4 1,-9-2-143,4 6 95,-7 0 0,2 7-87,-10 3 1,-3 4-28,-7 6 1,-4 6 92,-1 4 1,-4 10-34,4 4 1,-1 6 50,1 4 1,2 5-4,-6 10 0,4 0-8,-4 10 0,4-7 100,-4 12 1,1-2-11,-2 7 1,-3 1 127,4-6 1,1 1-26,-1-1 0,-6 3-314,-4 6 1,0 1 117,4-1 1,6-6 89,-1-3 1,2-9-164,-1-1 0,1-6 50,3 1 1,4-10-59,-4-5 1,9-5 46,1-4 0,2-4-353,-2-6 0,2-7 414,2 3 0,-1-2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9.1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44 368 7569,'10'0'-494,"0"0"203,-7 0 276,4 0 231,-7 6 0,0 3 171,0 5-321,-7 1 1,4 5-13,-7-1 0,5 6 41,-5-6 1,5 6-110,-4-6 0,5 6 95,-1-6 1,-1 1-92,1-5 1,0-1 83,5 1 1,0-5-162,0 0 1,0-5 50,0 4 1,7-5-31,2 1 0,9-4-2,2-1 1,4-6 66,-4-4 1,6-3-21,-1-2 1,2-4 14,3-1 0,-6-6 3,1 1 1,-7 4-4,1 1 0,-2 4 50,-3 1 0,0 1-3,-5-1 13,4 7 15,-11 1-52,5 7 0,-7 2-38,0 3 1,0 5 34,0 9 0,0-2-102,0 2 0,-5-1 88,0 2 1,0-7-38,5 6 1,0-10 23,0 5-2,0-2 0,1 1 25,4-3 1,-1 1-26,5-6 0,1 0-7,5-5 0,0-2 15,-1-3 1,1-1-48,0-4 1,-1-5 43,1 1 1,0-1-51,0-5 0,-1 4 52,1 1 1,0 1 2,-1-1 1,-1 0 4,-3 0 0,3 6-49,-3-1 80,3 7 0,2-9-39,0 7 0,-6 0 100,1 5-91,-7 7 1,9 1 8,-7 7 1,0-5-13,-5-1 0,0 1-5,0 5 0,0 0-24,0-1 0,0-4 28,0 0 0,0-5-3,0 5-10,6-7 18,-4 10 0,11-12-3,-3 4 1,-2-5 3,2-5 0,-1 2-27,6-7 0,1 1 21,4-6 1,-4 5-3,4 0 0,-4 2 0,-1-2 1,1 2 7,4 3 1,-9 4-10,4-4 0,-3 5 67,2 5 0,-4-2-63,0 7 1,-7 0 41,2 4 1,-3 1 64,-2 0-71,0-1 61,6 1 1,-3-2-34,7-3-84,0-4 0,5-6 51,-1 0 1,1-1-63,0-4 0,-2 2 51,-3-7 1,3 0 18,-3-5 1,1 6-31,-1-1 0,3 0-5,-3-5 1,-2 1 6,2-1 8,-1 0 50,6 0-50,0 1 0,-2 4 90,-3 0 1,-2 7 34,-3-2 16,-4 3-110,6 2-22,-7 7 0,0-4-17,0 7 0,-5 0 38,0 4 1,-6 1-106,1 0 0,-3 0 89,-2-1 1,5 1-88,0 0 0,1-1 44,-6 1 0,5 0-7,0-1 1,5 1 31,-4 0 0,5 0 3,0-1 1,2 1 48,2 0 0,0-6-46,0 1 7,0-7 1,2 4-8,2-7 1,6 0-31,10 0 1,-2-7 73,6-2 0,1-4 5,4-2 0,5 0-68,1 1 0,1-6-1,-2 0 0,-1-6 6,6 2 1,-5-6 14,5-4 1,-6-4-47,1-6 1,-3 0 45,-1 0 0,-6 5-27,1 0 1,-2 1 7,1-1 0,-3-2-20,-6 7 0,0 4-31,-1 6 0,1 6-1,0-2 1,-5 9-76,-1 1 94,-5 7-66,2-4 0,-6 11 64,0 5 1,-1 3-59,-4 12 0,-3 1 49,-7 4 0,-5 7-50,1 3 0,-1-1 42,5 1 1,1 0-1,-1 5 1,2 2 59,3 3 1,-1-10-65,6 1 0,-5-3 138,5-3 1,-1-4-66,1-6 1,3-6 40,-3 2-45,3-10-5,2-4 0,2-7 2,3-4 1,5-8-17,9-7 0,-1-11 59,7 2 0,-1-11-51,6 1 0,-1 2 8,1-3 1,1 8-5,3-3 0,2 1-68,3 5 0,2-2-45,-7 11 1,4 1-161,-9 4 1,2 2 47,-11 3 218,6 3 0,-10 7 0,5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9.3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7569,'8'15'-630,"-1"0"1,-7 0 474,0-1 0,0 3 458,0 2-277,0-3 0,0 6 163,0-8-172,0 1 0,-2-5-117,-3 0 100,4-7 0,-6 10 0,7-5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9.6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15 205 7569,'28'0'0,"-3"0"0,1-7-486,-7-3 336,1 4 0,0-7 0,-1 3 372,-1-3 1,-2-2 19,-1 1 1,-2-6-32,-3 0 0,1 1-110,-6 4-14,0 0 1,-11 6-156,-4-1 1,-10 7 45,-4-2 1,1 10-78,-2 4 1,1 6 8,-5 5 0,6-2-38,3 6 1,4-6 94,1 2 0,2 1 7,3-1 0,4 1 108,6-2 1,0-2-97,0 2 1,1-2 102,4-3 0,3-1-50,7-3 1,6 2 75,4-7 0,3 4-53,1-4 1,5 0 10,0-5 1,1 0-284,-6 0 0,1-5 87,-1 0 0,-6 0-553,-4 5 676,-9 0 0,3-6 0,-5-2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3:49.26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0 442 6757,'2'8'244,"3"-3"1,-2-4-165,7-1 1,0 0 13,5 0 0,-1 0-11,1 0 1,5 0 19,-1 0 1,9 0 7,1 0 0,2-1-4,9-4 1,-1 3 53,5-3 0,0 2-52,0-2 0,0 4 45,0-4 1,2 3-49,3 2 1,5-5-42,10 0 1,4 0 44,11 5 0,1-1-272,3-4 0,-3 3 233,-7-3 0,1 4-116,-1 1 0,-2 0-29,-8 0 0,-6 0 72,-12 0 0,-10 0-103,-5 0 1,-2 0 66,-9 0 0,-4 0-165,-5 0 99,-7 0-27,4 0 0,-9 4 254,-3 1 1,2 5-279,-7-5 1,5 5 97,-5-5 1,5 1 6,-4-1 1,4-3-73,-5 3 61,7 3 0,-9-5 19,7 7 1,-1-7-41,1 2 112,3 3-119,-4-6 72,6 11 0,1-11-22,4 3 0,5-4 66,10-1 0,2 0-56,8 0 0,-1-5 166,1 0 1,-1-4-45,0 4 0,1-5 43,-1 5 0,6-6-10,-1 1 1,0 2-59,-4-2 0,-1 0 93,0-5 1,1 1-91,-1-1 1,0 0 4,1 0 0,-2 1 4,-4-1 0,2 5-71,-6 0 0,-2 1 26,-8-6-7,3 7 39,-12-5 0,-2 11-21,-14-3 1,-13-1-54,-11 1 0,-5 0 48,-5 5 0,3 0-113,-3 0 0,0-5 107,5 0 1,-2-1-119,12 1 0,1 3-58,9-3 1,-2 2-144,6-2 0,6 2-902,4-7 1186,6 7 0,-2-10 0,6 4 0</inkml:trace>
  <inkml:trace contextRef="#ctx0" brushRef="#br0" timeOffset="1976">3264 589 7569,'0'14'-522,"0"-5"700,0-3-58,0-6-26,0-13 0,0 2-31,0-14 0,1 5 43,4-4 0,-2 4-40,7-4 1,0-2 25,5-9 0,-1 4-50,1-3 0,0 3-6,0 2 0,-6-1-147,1 1 1,0-1 109,5 1 1,-6 1-124,1 4 0,-5 3 84,5 6 1,-2 0-683,2 0 355,3 1 367,-5-1 0,7 7 0,0 1 0</inkml:trace>
  <inkml:trace contextRef="#ctx0" brushRef="#br0" timeOffset="2268">3793 1 7569,'8'0'-767,"-2"0"1178,1 0 38,-5 0-37,4 0-319,-19 0 0,3 0 23,-9 0 1,2 0-56,3 0 1,-8 0 42,-2 0 0,-4 0-111,-1 0 0,-2 0 66,-4 0 0,-4 1-81,-10 4 1,4-3 26,-4 3 0,3 1-123,2-1 0,0 7-206,0-3 1,6 0 148,4 0 0,8 1-696,1 5 871,7 0 0,-3-1 0,6 1 0</inkml:trace>
  <inkml:trace contextRef="#ctx0" brushRef="#br0" timeOffset="2682">3719 545 6756,'-14'0'348,"-1"0"1,0 0-229,1 0 1,-8 0 12,-2 0 1,-11 0-40,-4 0 1,-8 4-8,-2 1 1,-7 5-138,2-5 1,4 5 99,1-5 0,3 5-136,2-6 0,6 6 40,4-5 1,3 5-192,2-5 1,1 1 53,3-1 1,4-3-243,7 3 425,5-4 0,3-1 0,6 0 0</inkml:trace>
  <inkml:trace contextRef="#ctx0" brushRef="#br0" timeOffset="3553">3749 500 6780,'8'0'31,"-2"0"1,-4 0 106,3 0-70,3 0 0,7-6-13,-1-4 0,-2-1 11,3 1 1,-4-3 1,10 5-45,-6-7 0,1 5 45,4 0 1,-2 2-27,6-2 1,1-1 19,4 6 1,1-5-66,-1 5 1,0-4 65,1 4 1,-7 0-71,-4 5 1,-2 0 7,-3 0 0,-4 0-5,0 0 1,-7 1-30,2 4 6,-3 3 1,-7 7-61,0 0 1,-6 0 52,1-1 1,2 6-23,-2-1 0,0 1 37,-5-5 1,5-1 5,1 1 0,4-2 0,-5-3 0,7 3-1,-2-3 0,3-2 20,2 2-20,0-7 1,7 4 55,3-7 0,7 0-45,3 0 0,5 0 63,-6 0 1,6-7-58,-6-3 0,6-3 104,-6-1 1,1-1-65,-5 0 0,4 5 6,1 1 1,-1-1 0,-4-5 0,0 0-12,0 1 1,4-1-40,1 0 0,-2 5 37,-8 1 1,3 5-124,-4 0 110,-2-5 0,1 8-51,-3-4 16,-3 3-3,4 2-40,-6 7 0,-1-1-8,-4 4 1,1 1-26,-5-6 76,5 7 1,-4-4-76,3 7 0,4-6 23,-4 1 49,3 0 1,2 5-7,0-1 1,0-4-13,0 0 44,0 0 15,0 5 1,0-7 0,2 3-36,3-6 1,3 0 14,6-5 1,3-2-9,2-3 0,-1 2 29,7-7 1,-1 1 23,6-6 1,4 0 5,0 0 1,1 1 19,-6-1 0,5 0-55,1 1 1,-6 4 38,-4 0 0,-6 0-30,6-4 1,-3 5 21,3 5 0,-2-3-15,-4 2 1,-2 0-7,2 5 0,-2 0-5,-3 0 0,-4 7-7,0 3 0,-2-2-99,2 1 0,-3-4 65,-7 5 1,0 0-136,0 5 1,-7-1 15,-3 1-313,-3 0 0,-2-2 8,1-3 438,6-4 0,-12 1 0,4 1 0</inkml:trace>
  <inkml:trace contextRef="#ctx0" brushRef="#br0" timeOffset="3841">4851 15 7569,'-15'0'-149,"1"0"-230,-1 0 987,0 0-81,1 0-692,-1 0 147,0 0 1,5 0 17,1 0 0,5 7 0,-2 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49.8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15 7569,'8'-7'-420,"5"6"-33,-12-6 61,6 7 392,-7 0 0,0 7 0,0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3.2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0 662 7569,'15'0'-262,"-7"0"1,5-1 0,-3-2 144,3-2 0,2-7 95,0 2 0,4-4 243,1-6 1,4-3-32,-4-6 1,6-1-136,-1 1 0,-3-5 24,3-1-42,-7 1 0,10-2 0,-4-3 81,4-3 1,0 4-52,-4 4 1,2 3-110,-6 1 0,-5 2 35,-6 4 1,0 3-102,0 6 1,-2 0-11,-7 1-180,0 5 257,0 3 0,-7 8 21,-2 2 1,-6 5-9,-5 5 0,4 3-8,-4 2 0,-1 4 38,1 7 1,-4 5-28,4 5 1,1-3 116,4 2-40,-6 7 1,5-2 0,-4 2 68,4-5 0,3-7-106,3 5 1,-3-6 5,3 1 1,3-4-86,2-6 89,-3-3 1,7-6-97,-4 0 0,5-2 80,5-3 0,4-10-89,11-10 0,-2-5 56,6-4 10,1 2 1,-1-11-1,-1 6 4,-1-1 1,4-3-9,-2 6 0,-3-3 17,-1 8 0,-4-3-13,-1 9 0,0 2 178,-1 2-136,1 4 1,-2 7 104,-3 4 0,1 3-53,-6 2 0,2 4-29,-2 1 0,-4 1-164,4-1 1,2-4 101,-2 4 0,5-9 11,-6-1 0,14 0 0,-1 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3.5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133 618 7569,'15'8'239,"-7"5"0,-3-12-126,-10 4 1,-3-5 19,-7-5 1,-1-1 49,-4-4 1,4-5-154,-4 1 0,4-3-12,1-7 1,6 4-7,-1-4 1,6-2 144,0-9 1,2-2-328,2-7 1,2 0-83,2-1 0,5-2-138,5 3 0,1-2-167,0 12 1,4 1 556,1 9 0,13-4 0,-2 5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4.2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1 616 7569,'6'9'0,"2"-3"0,2-6-189,0 0 287,0 0 0,0 0 0,-1-2 99,3-2 0,2-11-197,6-10 0,-2-4 84,7-5 0,-1 1-82,5-6 1,1-2 68,-1-8 1,1 3-97,-1-3 1,-6 5 55,-4 5 1,-2 3-114,-3 7 1,0 1-113,-5 3 1,-2 4-20,-7 6-18,0 1 195,0 6 1,0 3 41,0 10 0,-5 3-38,0 6 1,-6 8-9,1 2 0,-3 4 44,-2 1 0,-1 2 14,-4 4 1,2-3 32,-6 8 1,6-6-58,-2 5 1,4-5 55,1 6 1,-1-8-49,-4 2 0,9-4-21,-4-6 0,5-2 26,0-8-168,-3-6 65,12-1 1,-4-9 56,10-3 0,3-4 1,7-11 1,4-1-13,1-4 1,6-2 114,-2 2-90,4 4 1,2 1 0,-1 9 91,0 1 1,-4 7-83,-1-2 0,-1 3 162,2 2 0,-4 7 62,-6 3 1,-2 3-76,-3 1 0,1 3-40,-6 2 0,0-2-25,-5 2 1,0-2-74,0-3 0,-2 1 175,-3 0-219,-3-7 0,-7 3 81,1-6-150,-1 0 1,0-5 71,1 0 0,4-5-149,0 0 55,0-6 1,0 4-1,2-4-137,2 1 231,1 7-79,-2-10 121,6 11 0,-6 2-63,7 10 0,2 3 157,3 2 0,-4 4-24,4 1 0,2 1 73,-2-1 0,4-4-5,-4 4-53,7-4 1,-9 4-167,7-1 1,-5-4 76,4-5 0,-4-7 7,5 2 0,0 3 0,5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4.4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0 735 7569,'28'8'-20,"-3"-3"147,2-3 0,-10-4 1,4-3 95,0-4-214,2-11 67,0-3 1,3-8-40,-6-3 0,4 1 57,-4-6 0,-1-5-106,-4-5 1,0-7-99,-1 2 1,-5 2 67,-4-2 0,-4 7-299,-1-2 1,-1 8 340,-4 2 0,-10 6 0,-8-3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5.2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7661,'0'8'245,"-1"-1"52,-4-7 0,-4 0-103,-5 0 0,-3 5-231,-2-1 0,1 1-156,-7-5 0,1 0 161,-6 0 0,3 2 0,1 1-291,1 2 0,2 0-17,-1-5 0,2 0-502,8 0 842,-1 0 0,0 0 0,1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5.4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1 7569,'8'0'307,"-2"0"-123,-12 6-35,-2-4 0,-7 9-3,0-6 1,1 2 36,-1-2 1,0-4-368,0 4 1,-1-3 164,-3-2 1,2 0 167,-2 0-149,2 0 0,3 0 0,-1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6.1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0 662 7569,'20'0'-421,"-1"0"263,1 0 1,-5-5 52,-1 0 364,1-6 1,5 2 95,-1-5-290,1-8 0,-1 5-30,1-8 1,6-4-5,-1-6 1,1-1-7,-2 2 0,4-3-29,-3-8 88,2 1-69,-4 7 0,3-4-57,-6 7 0,0-6-71,-6 6 50,-6 6 0,-1 2 94,-7 7-129,0-1 1,-7 12 0,-2 3 57,-4 3 0,-2 4 18,0 3 0,-4 3 6,-1 7 1,0 6 9,6 3 0,-1 4 10,0 2 1,2 1 45,3 3 0,-3 4-58,3 6 1,2 0 0,-1 0 52,-3 0-35,6 0-9,-8-6 0,11 2 2,-7-5 0,2 2-4,-2-7 4,4 2 0,1-15-20,0 2-3,0-2-13,5-9 0,0-3-74,0-10 1,7-3 115,3-7-24,3-6 0,8 3 18,3-7 1,2 7 4,-1-1 0,8 2 57,-4 3 0,5 1 0,1 3-83,4 5 136,-3 3 1,5 2-61,-7 0 0,-1 0 1,-9 2 34,-4 3 1,-4 1-10,-1 4 0,-7 3-25,-3-3 0,-5 1-67,-5-1 0,-3 3 62,-7-3 1,0 3-115,1 2 1,-6-5 96,0-1 1,-4-4-197,4 5 1,-1-7-232,1 2 274,4-3 1,-5 0-16,6 2 63,7-2 1,2 6 153,6-3-145,0-3 0,0 11 89,0-3 0,1-2-39,4 2 0,-2-2 80,7 2 1,0 3-115,5-4 0,1 5 36,4 0 0,-4-4-358,3 0 251,-2 0 0,2-1 1,1 0 113,-2-3 0,5 6 0,0-4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7.4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0 308 7569,'7'8'0,"-4"-1"-603,7-7 208,-7 6 212,4-4 0,-5 4 183,2-6 1,0 0 311,5 0 0,-4-4-140,5-1 0,0-7-81,5 2-96,-1-9 0,3 2 33,2-2 0,-1-4-30,7-2 0,-6 3 12,6-3 1,-6 2 19,6-1 0,-7-2-70,2 6 1,-4 0 53,-1 6 0,-6 4 17,1 0-26,0 7 1,-2-2 1,-3 10 0,-3 3-8,-2 7 1,0 4 8,0 1 0,-5 4-8,0-4 0,-5 5 8,5-6 0,-1 6 15,1-6-17,3 1 0,-4-5 0,6-1-15,0 1 1,0-5-7,0 0 3,0-7-187,0 3 160,6-6 0,1-6-43,2-4 1,4-5 59,-3-4 1,8 2-38,2-2 0,-1 2 16,-4 3 1,0-1 67,0 0 1,-6 6-45,1-1 132,0 6 65,5-2-145,-1 6 0,-4 6 48,0 4 0,-7-2-63,2 2 1,-3 0 21,-2 5 0,1-1 37,4 1-54,-3 0 1,9 0-89,-6-1 91,7-6-5,-11-1 0,12-5-24,-3 2 1,-2-2 0,2 3 6,2-3-26,1-2 35,1-7-4,1 5-104,0-11 93,-1 5 1,1-2-4,0 1 1,-5 4 2,-1-5 1,-4 7-5,5-2 0,0 3 130,5 2-123,-1 0 35,1 0 1,0 0 6,-1 0 1,-4 0-28,0 0 1,-7 2-15,2 3 0,-2-4-1,2 4-39,-3-3-157,5 4 173,-7 3 0,-5 5-32,0 1 38,0 0 1,5-6-3,0 1 0,0 0 81,0 5 1,1-2-86,4-3 1,-1 3 122,5-4 0,1-2-106,5-2 0,0-3 51,-1-2 0,1 0-28,0 0 1,4 0 13,1 0 1,1-2 12,-1-3 0,-4 2-11,4-7 0,-4 7 1,-1-4 9,-1 1 0,1 2-10,0-5 1,-1 4 1,1-5 0,-5 0-6,0-5 1,-2 6 1,2-1 1,1 0-63,-6-5 92,7 7-74,-11-5 1,7 11 54,-3-3 134,-3 4-93,4 1-101,-6 6 1,-5-2 45,1 5 0,-1-4-85,5 5 91,0-7-6,-7 10-15,6-11-51,-6 11 52,7-11 6,0 4-10,0 1-1,0-6-79,0 6 8,0 0 62,0-6-129,0 6 77,-7-1 24,6-4 14,-6 11 0,7-10-4,0 7 33,0-7-6,0 10-20,7-11 1,1 9 40,7-6 0,4 0-35,1-5 1,1 0 16,-1 0 1,-4 0-10,4 0 0,1 0-3,-2 0 1,3-1-3,-3-4 0,-4 1 2,0-5 1,-1 4-3,-4-5 1,2 5 3,-3-5 37,5 0 1,-8-4-38,4-1 0,1 0 77,-6 1 1,0 4-84,-5 0 5,0 0 1,-6-3 0,-4 3-88,-3 5 1,-9 4 57,-2 1 0,-4 0-391,-1 0 243,-1 6 1,-4 3-111,0 5 1,-1 1-86,6 0 370,0-1 0,-7 1 0,-2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7.9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7012,'-16'0'308,"-4"0"-334,4 0 1,-5 0 43,6 0 1,0 5-21,0 0 0,1 6 1,-1-1 25,0 3 1,2 4 6,3 2 1,-1-2-77,6 2 0,-5-1 43,5 2 0,1-4-4,4 4 1,0-4 88,0-1-69,6-1 1,2-1 16,7-3 0,5-3-10,-1-7 0,1 0 7,-6 0 0,6 0 0,0-2 8,-2-3-16,-2-3 0,4-7 0,-1 1-38,-1-1 34,-2 0 1,-6 1 22,0-1-77,-7 0 0,4 1 57,-7-1-80,0 0-172,0 0-236,-7 1 306,-7 6 1,-4-1-66,-7 4-146,7 4 374,-3-6 0,0 7 0,-2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16.5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366 617 7569,'8'0'491,"-1"-1"-304,-7-4 0,0 2 19,0-7 1,-7 5-31,-2-5 0,-4 5 7,-2-5 1,-1 7-53,-4-2 0,2 4-17,-6 1 1,1 5-104,-2-1 1,-3 8-141,4-2 0,1 4 64,-1 6 1,4-2-98,-5 6 1,7-4 82,-1 5 0,7-7-63,3 1 1,5 2 82,-1-1 0,5 0-9,5-6 1,10 1 36,10 0 1,-1-7-1,5-3 0,-2-4 58,7-1 1,-3 0-49,-2 0 0,1-1 105,-1-4 0,-6-3-52,-3-7 0,-4-1 127,-1-4 0,-2 4-48,-4-4 1,-2 2-17,-7-1 0,0 2-171,0-2 1,-7 4 84,-2 5 1,-4-1-221,-2 6 0,-5 0 82,1 5 1,-1-5 128,5 0 0,1 0 0,-1 5 0</inkml:trace>
  <inkml:trace contextRef="#ctx0" brushRef="#br0" timeOffset="249">822 0 7569,'-7'8'299,"1"5"0,-6-3 99,3 3-246,-1 2 0,-5 1 0,-1 2 143,-4 2 0,4 6-216,-4-2 0,-1 6 92,2 4 1,-6-1-220,5 6 1,-4 0 78,4 5 1,-4 5-374,4 0 1,1-1 210,4-9 0,0 2-243,1-7 0,5-1 374,4-9 0,-3 4 0,0-5 0</inkml:trace>
  <inkml:trace contextRef="#ctx0" brushRef="#br0" timeOffset="1768">734 720 7569,'14'7'306,"1"3"-168,0-4 0,4 1 45,1-7 1,0 0-31,-6 0 0,3 0 1,1-2 28,1-3 1,6-3 18,-6-7 0,1-4-23,-5-1 0,-1 1-77,1 4 0,-2 0 105,-3 0 1,-4 1-135,-6-1 1,0 0 18,0 1 1,-6 5-172,-4 5 1,-5 2 60,-4 2 1,-4 0-218,-6 0 1,1 6 66,3 4 1,-2 8-70,2 2 1,-3 1 47,-1-1 1,6-4 139,3 4 1,4 1 130,1-2-130,7 1-4,2-5 0,6-1 62,0 1 0,3 0-48,7 0 0,1-6 122,14 1 0,4-7-45,5 2 0,1-3 55,-6-2-50,7 0 0,-5-2 1,5-3-3,0-4 1,0-6 79,3-5 0,5 2-93,0-6 0,0 4 101,5-4 1,4-1-54,0-4 0,-2-1 5,-2 1 0,-5 1-14,-5 4 1,-4-2 1,-11 6 1,2 5 9,-6 6-11,0 5 1,-11-2-72,1 6 1,-7 6 60,2 4 1,-10 3-168,-4 2 1,-4 6 42,-2 4 0,-1-3-15,-4 3 1,2-1 44,-7 6 1,6-7-233,-6-4 143,7 4 1,-9-6 0,4 2-39,0-3 1,2-1 106,6 0 0,2-5-101,3-1 174,-3-5-134,11 2 47,-4-6 1,17-1 102,4-4 0,8 3 0,-2-4-37,2-1 0,-5 5-25,2-3 1,-4 4 194,-1 1 17,-1 0-187,1 6 1,0-2 93,-1 5 1,1 0-38,0 0 1,-2 4-7,-3-3 1,3 2 21,-4-2 0,5 1-22,0-6 1,1 5-57,0-5 1,4 4 43,1-4 1,6 0-19,-2-5 1,-1 0 8,2 0 0,-1 0 36,6 0 0,-1-5-38,1 0 1,-1-6 76,0 1 0,-1-3-69,-3-2 0,-3 1 70,-2-1 1,-5 0 20,-1 1 1,1-3-68,-5-2 0,-4 2-119,-1-2 104,-3 2 0,-2 3 0,0-1-41,0 0 1,-2 2 47,-3 3 0,-3-1-147,-6 6 1,-8 0 27,-2 5 1,-4 2-42,-1 3 1,-1 3-16,1 7 1,0-1 94,-1 1 0,7 5 8,4-1 1,2 1-17,3-6 1,4 6 62,0 0 0,7-1-53,-2-4 1,5 0 38,5-1 1,3 1-27,7 0 0,6-5 56,3-1 1,2-5 9,-1 1 1,3-4-51,-4-1 0,4 0 85,1 0 1,-1 0-75,-3 0 0,1-6 83,-7-4 1,8 2-70,-3-2 1,-1 2 8,1-2 0,1-3 2,4 3 0,2-8-21,4-2 0,-3-1 40,7 2 0,-1 1-24,1-7 1,2 1 10,-7-6 1,4 1-14,-9-1 0,7-1-21,-11-3 1,4 1 24,-9-6 0,4 5-27,-4-5 0,-2 4-22,-8-4 0,1 8-6,-6 2 0,0 1-60,-5 8 1,0 1 86,0 4 0,-2 2-131,-3 3 1,-3 2 59,-7 3 1,-1 5-7,-3 0 0,1 2 26,-7 8 0,1 4 30,-6 6 1,1 6-10,-1-1 0,1 4 4,0 5 1,-1-1 65,1 6 0,4 0-68,1 5 1,1 1 31,-2-1 1,4-5-22,6 0 0,2-6-14,4 1 1,2-3 14,7-2 0,0-1-12,0-3 1,2 1-27,3-7 0,4 1-8,11-5 0,-2-2 39,6-3 1,1-2-9,4-3 1,1-4 88,-1 4 0,2-5-85,4-5 0,-4 2 55,3-7 1,-5-1-43,-4-9 0,1 4 71,-7-4 0,6-3-36,-5-1 0,6-2 56,-2 1 0,2-7 41,-1 2 0,3-4-92,-4 0 0,4 1 54,1-6 0,-1 4-46,-3-4 0,1 2-50,-7-2 43,1 3 1,-7 8 0,-2 2-24,-1 1 0,-7 7-13,2-1 1,2 7-101,-2 2 0,0 5 19,-5-4 1,-2 5 47,-3 0 1,-3 2 22,-7 2 1,5 2-9,1 2 1,-6 5-14,-5 5 1,1 3 9,4 2 1,-5 2-49,1 4 51,-1 3 0,6 1 0,-1 10-33,0 4 0,0-4-30,1 0 1,-1 0 50,0 5 1,6-4-64,-1-1 0,2 0 50,-2 5 0,3-1-16,7-4 0,-1 3 9,-4-3 0,3 9 16,-3 1 1,4 0 92,1-5-45,0 0 1,0 0 0,-2-1-7,-3-4 1,-3 3-34,-7-3 1,0 4 55,1 1 0,-7 0-34,-4 0 0,-3-5-45,-1 1 1,-1-13 47,1 3 1,5-11-302,-1 1 0,5-5-373,-4-6 1,8-4 311,1-10 1,2-4 366,8-11 0,0-9 0,5-9 0</inkml:trace>
  <inkml:trace contextRef="#ctx0" brushRef="#br0" timeOffset="2279">3203 853 6776,'-6'8'48,"2"-2"117,-5-6-77,5 0 293,-9 0-146,12 0 2279,-6 0-2369,1 0 1,2 0 146,-5 0-198,5 0 0,-4 0-53,3 0 129,4 0-204,-12 0 115,11 0 1,-6 5-111,3 0 72,3 0-143,-11 2 78,5-6 1,-2 6 19,0-7 0,5 0-114,-4 0 141,5 0-8,-9 0 0,5 0-15,-7 0 1,1 5 82,-1 0 1,0-1-74,1-4 1,-3 5 2,-2 0-18,2 7 1,-10-9 0,4 7-26,0 1 0,-3 1-158,6-3 193,1 4 0,1-9 0,1 4-404,4-2 84,2-1-828,3-5 794,1 0 0,7-1-394,0-4 1,7 2 13,2-7 727,11 0 0,3-11 0,6-2 0</inkml:trace>
  <inkml:trace contextRef="#ctx0" brushRef="#br0" timeOffset="2685">3497 603 7569,'10'-2'-150,"0"-3"0,-5 4 222,5-4 1,-7 1 74,2 0 1,1 0 292,-1-6-247,0 7 1,-7-3-21,-3 6 1,-3 0 19,-6 0 0,-8 1-72,-2 4-62,-4 3 1,-1 7 0,-1 0 174,1-1-273,0 8 0,-1-6 0,2 5 14,4 0 0,-2-3-30,6 7 1,1-5 32,4 4 0,5-6-33,0 2 1,7 1 39,-2-2 1,10 1-7,5-5 0,9-7 13,6-3 1,3-4 2,1-1 1,5 0 15,1 0 1,-1-6-3,-5-4 0,-1-3 139,-3-2-138,-4 1 1,-6-6 0,-1 0 129,1 2 1,-5 2-69,0 1 1,-7-4 75,2-1 0,-5 1-90,-5 4 1,-3 2-80,-7 3 0,-1-1-41,-4 6 0,2-2-180,-6 2 0,-1 4-347,-4-4 314,6 3 137,-5 9 1,7-1 137,-4 4 0,-2 10 0,4-4 0</inkml:trace>
  <inkml:trace contextRef="#ctx0" brushRef="#br0" timeOffset="2985">3850 162 7569,'15'-15'-216,"-7"5"-360,-3 0 909,3 7 117,-6-3 137,4 6-297,-12 6-143,4 9 1,-13 3-98,1 6 0,-1 1-21,-5 4 1,-3 7 56,-1 3 1,1 10-138,-1 5 1,1-1 101,-2 0 0,-1-5-183,6 1 1,1-3 44,4-2 1,2-7-48,3-2 0,-1-6-130,6-5 0,0-2-160,5-8 1,7-1-17,2-3 0,6-3 440,5-7 0,3-2 0,6-3 0,0-3 0,1-7 0</inkml:trace>
  <inkml:trace contextRef="#ctx0" brushRef="#br0" timeOffset="3277">3923 794 7569,'15'-8'-545,"0"3"389,0 3 0,-6 2 684,1 0-276,0 0 0,0 0 285,0 0-154,-7 0-129,10 0-13,-11 0-169,4 0 3,-6-6 70,0-3 1,-2-4-194,-2 4 0,-5 0 19,-5 5 1,-8 2-68,-2-3 59,-4 10 0,-1 3 0,-1 7-31,1-1 1,5 6-27,-1 0 1,7 4 98,-2-4 1,6 6 108,4-2 0,3-1-105,7 2 0,0-2 113,0 1 1,12-1-99,3-3 1,11-4 186,3 3-114,7-9 0,8 2 0,0-7 115,0-2 1,0-1-405,0-2 0,1 0 112,-1 0 1,-5-2-747,0-3 0,-6-3 826,1-7 0,-3 0 0,-2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8.1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0 7296,'0'15'-718,"5"-5"880,0 0 1,0-1 0,-5 8 23,0 2 1,-5-1-108,0 7 0,-7-1-98,2 6 15,4-1 1,-7-4 123,3-1-232,-3 1 164,5 4 1,-5 0-73,3 1 0,-1-1-246,1 1 0,-2-3 3,7-2 0,-4-2 47,4-4 216,0-2 0,-2 4 0,-1-6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8.5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0 339 7569,'9'0'-565,"-3"-7"1,-4-1 566,3-7-14,-4 1 0,11-3 1,-6-2 114,2-6 1,2 2-102,5-1 1,-5 1-216,0-1 212,-7-4 1,8 11 0,-4-2-304,1 3 60,-5 1 244,4 0 0,-1 0 0,2 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09:58.9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15 7569,'15'0'-261,"-5"0"41,-1 0 1,-5-1 49,1-4 101,-4 3 77,6-4 81,-6 6 0,4 0-111,-10 0 1,-3 0 86,-7 0 0,1 0-100,-1 0 0,0 5-3,1-1 1,-1 8 30,0-2 1,1 3 0,-1 1-37,0 1 0,5 1 69,1 4-27,5-4 1,-7 10 9,6-6 1,0 5 15,5-6-22,0 7 0,2-9 31,3 2 1,3-4 0,6-5-19,1-5 0,6-4 83,4-1 0,3-1-52,1-4 0,5-8-18,1-7 1,-1-4 64,-5 4-63,1-6-1,-1 3 0,-8 0 1,-6 4 0,-2 2 1,-8 3 16,-2-1 1,-4 2-72,-9 3 54,-6-3-372,-14 11 212,-6-4 0,-6 12 129,-7 4 0,-7 10 0,4 3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0:00.0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397 221 7569,'0'9'432,"0"-3"-49,0-6 1,-2 7-120,-3 2 1,2 5-157,-7 0 1,-3 6-1,-5 1 1,0 2 1,5-3 77,-6 4-206,2 1 0,3-3 129,-1-2 27,7 3-147,-5-7 0,9 0-63,-5-6 1,4-5-91,-5 5 1,7-8 127,-2-2 1,3-7 97,2-8 1,-1 1 0,-3-3-198,-1-2 139,-6-4 1,8-2 2,-7 1-93,0 6 1,-5-8-275,1 6-178,-1-6 340,-6 10 1,6-5 38,0 6 0,1 2 158,4 3 0,-3-3 0,-2 5 0</inkml:trace>
  <inkml:trace contextRef="#ctx0" brushRef="#br0" timeOffset="261">559 236 7319,'8'7'192,"5"-6"1,-10 6 255,7-7-60,-7 0-356,4 0 0,-7 6 0,0 4 106,0 3 1,-5-1-183,0 2 11,-6-2 1,9 9-173,-3-6 0,-2 4 60,3 1 0,-6 1 1,5-3-310,2 2 0,1 1-287,2-1 741,0-11 0,-7 17 0,-1-9 0</inkml:trace>
  <inkml:trace contextRef="#ctx0" brushRef="#br0" timeOffset="688">970 251 7552,'7'8'166,"-4"0"47,7-3 87,-7-3-278,4 4-223,-7-6 250,-7 0 1,-1 0-12,-7 0 0,5 2 1,1 1-61,-3 2 1,-1 6 31,-2-1 0,2-2 0,0 2-121,-1 2 141,2 1-82,-3 1 0,2 1 0,4 0 89,-4 0-34,4-1 0,-2 1-110,6 0 1,-5-6 11,5 1 81,0 0 1,5 0 0,0 0 1,2-2-3,3 2 0,3-4 0,8-4 127,4 3-44,-4-4 1,17 6-85,-4-7 139,4 0 0,3-7 1,2-1 207,-1 0-75,-1-5-78,-13 5 0,3-7 25,-6 0-138,-1 1 1,-11-1 286,-3 0-275,-3-6 1,-2 10 79,0-4-33,0 3-36,-7-2 1,-1-1-203,-6 0 90,-8 7 1,0 2-621,-8 6 463,1 0 0,-1 0 42,1 0 0,0 0 0,1 1-1050,3 4 1189,-2-3 0,4 11 0,-7-5 0</inkml:trace>
  <inkml:trace contextRef="#ctx0" brushRef="#br0" timeOffset="917">1132 398 7569,'8'10'-476,"-3"-1"0,-2-4 474,2 5 16,-3-7 1,6 9 233,-3-7 1,-4 6 0,6-1-16,0 3 0,-6 2-118,4-1 1,3 1 57,2 0-195,3-1 1,0 1-25,-3 0 1,3 0-1,-3-1 9,3 1 0,2-5-786,-1 0 823,-6-1 0,6 6 0,-6 0 0</inkml:trace>
  <inkml:trace contextRef="#ctx0" brushRef="#br0" timeOffset="1231">720 1 9369,'15'0'0,"0"0"0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0:03.8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0 795 7569,'15'0'122,"0"0"0,-1 0-72,1 0 1,1-7 295,4-3 0,3-3-148,6-1 0,1-8 0,1-2-25,3-4 0,-3-6-130,3-1 0,-3 0 113,-1 0 1,1 3 43,3-8-70,-3 8-420,11-11 433,-10 12 1,3-10-6,-5 7 1,-7-2-157,-4 2 0,-2 3-98,-3-3 1,-6 3 0,-3 3 141,-3 3 1,-4 4-264,-3 6 122,-3 1 176,-6 5 1,-3 3-1,-2 8-103,-6 2 1,-3 11-206,-1 10 46,0-4 140,-1 13 1,2-4 76,4 9 1,-4 3 0,5-4 51,0-1 1,2 6-54,7-4 1,-1-3 116,0-2 19,0 4-178,1-7 1,6 5 0,3-5 17,3 3 0,2-4-179,0-1 94,0 0 0,2-11 80,3 7 0,3-12-15,6 2 1,1-6 26,0 1 0,4-3-36,1-7 0,6-2 101,-1-3 1,2-5-57,3-9 1,-1 1 57,1-7 0,-1 1 1,0-6 50,1 1 1,-1 4 2,1 1-146,-1 0 56,-6 1-1,-2 1-30,0 8 1,-9-1 92,2 0-167,-9 7 98,2 2 0,-9 7-107,-3 4 1,-3 3-33,-6 7 1,4 5 95,0-1 12,0 7-84,-5-9 77,1 10 1,1-10 16,3 2 0,3 3 0,6-3-64,-4-1 59,3-2 0,-3-2 0,10-5 63,5-4-72,-4 3 4,8-6 0,-5 5-21,11-7 1,-4-2 23,4-3 1,1-3-1,0-7-3,2 0 0,-3 6-15,4-1 0,-6 0 13,2-5 1,1 1 36,-1-1 0,-1 2 14,-4 3 1,0-3-52,-1 3 1,1 4 46,0-7-4,0 11 16,-1-4-51,1 6 1,-7 1 12,-3 4 1,-3 3-22,-2 7 1,0 1 8,0 4 1,0-4-1,0 4-2,0-4 7,0 5-36,0-4 19,0 4 1,0-6-48,0-1-156,0-6 184,0-1 0,6-12 0,4 0 1,3-6-1,3 1-4,4-3 0,-4-2 74,4 0-33,-4 1 1,-1-1-2,0 0 1,-1 7-13,1 3 0,0 4 4,-1 1 0,-4 0 92,0 0 0,-5 1-82,5 4 1,-7 3-1,2 9 73,-4 2-71,-1-2 0,5 4 10,0-6-1,0-1 0,-3 1-22,3 0 1,3-2-27,7-3 0,-1-4 39,1-6 1,0 0-19,-1 0 1,1-6 10,0-4-1,-1-3 1,1 3 9,0 0 1,-5 2 0,-2-4 60,-2 3-63,6-1 5,-11 2 0,6 1 111,-7 7-6,0 7-7,0 1 99,0 0-146,7-1 1,-4-7-24,7 0 0,-6-7-11,6-3 0,0-3 0,3-2 16,-3 1 1,3-1-3,-3 0 0,3 1 96,2-1-114,-7 0 0,5-4 1,-5-1 20,0 2 0,-1 2 20,-7 1-88,0 0 0,0 6 64,0-1 0,-7 2-139,-3-2 0,-3 3 0,-1 7-54,-1 0 0,-5 0 98,1 0 0,-1 2 18,5 3 11,1 10 0,-1 3 75,0 6-84,1-6 6,-1 10 0,0-5 65,0 6 0,6 0-24,-1 1 0,5-2 1,-3-2 0,1-2 1,2-6 14,5 2 0,0-4-22,0-1 0,0-5 0,2-1-38,3 3 1,-2-4-13,7 2 45,0-7-3,4 10 1,1-11 0,2 3 17,2-4 0,2-1 33,4 0 1,3 0-52,-4 0 1,2-5-1,0-1 36,-1-2 0,-1-2-24,6-5 1,-2 5 19,-4 1 0,2-1-32,-6-5 0,-1 0 1,-4 1-13,0-1 1,-2 5-230,-3 0 38,-4 7 111,-6-3-153,0 6 1,-5 6 173,0 4 0,-4 3 10,4 2 0,-5-1-7,5 1 0,-5-5 7,5 0 24,0-1 1,7 5 50,3-5 75,3 4-121,7-11 0,-1 5 74,1-7 1,1 0-1,4 0 70,5 0 1,-3 0-32,3 0 0,-7-2-20,2-3 1,-3 2 6,3-7 0,-4 0 0,4-5-18,-4 1 0,-1 4 114,0 0-124,-1 0 20,-5-4 1,2-1 1,-6 0 0,0 1 1,-5-1-98,0 0 0,-2 5 110,-3 1-136,-3 5 0,-8-2 1,-4 6-1,-3 0-91,0 0 0,-4 0 55,2 0 0,2 6-58,-1 4 0,4 2 0,-3-1-503,2-1 0,-3 0 658,4 4 0,-6 8 0,3 0 0</inkml:trace>
  <inkml:trace contextRef="#ctx0" brushRef="#br0" timeOffset="632">2279 736 7569,'0'8'-1206,"1"-1"1238,4-7 179,-3 0 497,4 0-653,-12 6 1,4 2 41,-3 7 0,-1 0 1,1-1 48,1 1 1,-2 0-53,1-1 0,0 1 4,5 0 1,0 0-71,0-1 1,2-4 82,3 0 0,3-7-168,7 2 1,-1-3 66,1-2-89,0 0 67,-1 0 0,6-7 1,1-4 28,2-7 1,0 1 2,1-2 1,4-2-1,-3 1 1,2-6 2,3 1 1,-1 2 0,-1 1 44,-4 0 0,3 3-70,-8 4 0,1 0 31,-6 1 1,1 6 15,0 3 7,0 3-12,-1 2-22,1 7 1,-7 1-53,-3 6 0,-3 1 30,-2 0 0,0 4 0,-2 3-37,-3 0 1,-3 1-58,-7 2 0,5-4 73,1-6 8,-1 6 1,2-5-1,1 2 30,1-6-54,4 1 204,-5-12-128,14 6 0,1-9 0,7-1 35,0-2 0,-1-6-34,1 1 0,1-3-20,4-2 0,-4 0 3,4 1 1,-4-1-25,-1 0 1,0 1 0,-1 1 34,1 3 0,-2-3 41,-3 3-37,3 3 44,-5 1 1,7 6-164,-1 0 100,-5 0 0,-1 2 19,-3 2-13,-4-2-277,6 11 0,-7-10-296,0 7 55,0 0 321,0-2 176,0-1 0,0-1 0,0 2 0</inkml:trace>
  <inkml:trace contextRef="#ctx0" brushRef="#br0" timeOffset="1483">1499 207 9874,'9'0'1801,"-3"0"-1191,1 0-539,-6 0 86,6-7-1609,-7 6 1452,0-6 0,6 0 0,3-1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0:09.8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74 338 7569,'0'22'924,"0"-6"-555,0-1 1,0-7 381,0-3-325,0-4-486,0 6 0,0-19-41,0-2 0,0-4-85,0 3 0,0 0-712,0 1 1,0-1 897,0 0 0,0 0 0,0 1 0</inkml:trace>
  <inkml:trace contextRef="#ctx0" brushRef="#br0" timeOffset="149">45 59 7569,'0'-10'-246,"0"0"94,0 7 1,0-5 335,0 3 0,-2 3 464,-3-2 0,4 0-532,-4-1 30,3 4-761,-4-6 0,3 7 615,-7 0 0,6 0 0,-2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0:07.3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397 705 7683,'0'14'343,"0"-4"-1008,0 0 66,6-7 1358,3 4 1,10-14-317,1-2 0,1-5-82,-1 0 0,3-7-137,6-4 1,0 1-185,1-6 1,1 4 73,3-8 1,-3 8-42,3 1 1,-3 5 16,-1-4 1,-7 6-92,-4-2 0,-4 9-146,-5 1 108,-4 7-7,-6-4 1,-3 7 80,-7 0 0,-1 9-105,-14 5 1,1 7 39,-6 9 1,-1-1 13,-3 1 0,3 4 21,-3 0 1,3 7 5,1-2 0,1 5-42,0 5 1,-1-3 37,1 3 1,-2-3-134,-4-2 0,-2-2 77,-7-2 0,0 0-65,0-5 0,6-1 56,4-5 0,3 1-131,1-1 0,7-1-18,4-3 0,2-4 78,3-7 1,6-4-13,3 0-55,3-7 188,22-9 1,-1-11-46,20-12 1,7-2 150,8-3 1,-2 3-7,2-4 0,-5-2-1,5-2 1,-5-1-72,5-4 1,-7 3 141,2-7 1,-1 5-241,1-1 0,-8 10 114,3-6 0,-10 8-120,0 2 0,-4 8 26,-6 2-39,4 4 0,-12 3 28,4 3 0,-10-3 44,3 11 0,-12-3 9,4 10 0,-3-2 64,-2 7 1,0-5-61,0 5 1,0 0 52,0 4 0,0-4-49,0 0 25,0 0 0,2-2-25,2-3 1,5 1-4,5-1 0,3-2 0,2-7 0,-1-5 8,7-5 0,-6-3-10,6-2 1,-1 1 3,6-7 0,-1 7 13,0-1 0,6 2-11,-1 3 0,0-1 16,-4 0 0,-1 5 18,1 1 0,-3 5 166,-2 0-108,3 2 1,-12 2-41,4 0-39,-11 6 1,-2 3 24,-7 5 1,0 1-30,0 0 0,-7-1 30,-2 1 0,-5 0-106,0-1 1,-1 1 24,0 0 1,1 4-45,-1 1 0,2 0 62,3-6 1,4-4-45,6 0 84,0 0 1,1 3-33,4-3 0,3-4-33,7-6 0,6-1 34,4-4 0,2 1 19,3-5 0,-1-1 9,1-5 0,-6 0 0,1 1 1,-7 1-5,1 3 0,-7-2 3,-3 7 1,0-1 28,0 1-40,4 3 11,-11-4-6,5 6 1,-7 6 1,0-2-110,0 5 85,6 1 0,-3 5-4,7 0 1,-5-1 9,5 1 0,0-5 1,4 0 0,3-7 5,2 2 1,-1 1-11,7-1 0,-1 0 45,6-5 0,-1-6-36,1-4 0,-3 2 162,-2-2 1,1 0-44,-6-5 1,-1 1 22,-4-1 1,-5 0-4,-1 1 0,-5-1 50,1 0 0,-4 0-87,-1 1 1,-1-1 17,-4 0 0,-5 2-108,-10 4 1,2-3 76,-6 7 1,4 0-165,-4 5 0,-1 0-46,-4 0 0,4 0-141,1 0 0,4 7-107,-4 3 0,4 4 382,-4 6 0,6-4 0,-4 5 0</inkml:trace>
  <inkml:trace contextRef="#ctx0" brushRef="#br0" timeOffset="1528">2543 323 7569,'34'-7'118,"1"-3"19,-1-3 1,-5-3-5,1-4 0,-1 2-79,0-6 1,-6 6 64,-3-2 1,-4-3-106,-1-1 1,-2 3 63,-3 1 1,-4 4-138,-6 1 1,0 0 16,0 1 1,-6 4 107,-4 0 1,-5 7-168,-4-2 0,-4 5 97,-7 5 1,1 3 12,0 7 0,-1 6 12,1 3 0,-1 4 1,1 2 1,5 4 10,-1 0 0,5 5-14,-4-4 1,6 4-6,-2-5 0,4 5-6,1-4 1,1 4-8,-1-5 1,7 5 8,3-4 1,3-1-8,2-5 1,0-1-25,0-3 0,7 1-90,3-7 0,3 1-86,1-5 184,8-7 1,-4-2-2,6-6 0,1-1-9,4-4 1,0-3-13,1-7 1,4-5-5,0 1 1,1-7 137,-6 1 1,-4 2-67,-1-1 1,-4 4-17,4-4 0,-6 6-9,2-2 1,-4 5 1,-1 6 1,-2-5-9,-3 5 0,3 2-1,-4 2 1,0-1-35,0 1 38,-5 0-22,9 5 12,-5 0 2,7 0 1,-1 2 1,1 2 1,-5-2 0,0 3 0,-5-2 190,4 2-183,-5-3 0,4 4 168,-3-6-138,-4 0 18,6 0-25,-1 0 0,-2 0-47,5 0 1,-4 0 60,5 0 0,-5-1-7,5-4 1,-5 3 36,5-3-36,-1 4 1,6 1 152,0 0-121,-7 0 42,5 0-23,-11 0-131,4 6 0,-12 2 85,-4 7 0,-2-5-111,3 0 0,-4-1 30,3 6 1,2-2-11,-2-3 0,5 3 33,-5-3 0,5 3-8,-5 2 15,7-1 0,-3 1-6,6 0 0,0-6 25,0 1 0,0-5-19,0 5 0,1-2-17,4 2 1,-2 1-11,7-6 16,0 0 0,5-5 23,-1 0 0,6 0-15,0 0 0,4-5 9,-4 0 1,6-8-12,-2-1 1,-1-1 35,2-5 0,-2 4-29,1 1 1,4-4 21,-4-1 0,-1 0-13,2 6 1,-7-1 0,1 0 0,-1 6-9,2-1 0,-9 7 5,4-2 1,-4 3-2,4 2 0,-5 0 0,0 0 0,-5 2-12,4 3 1,-5 3 10,0 6 0,-2 1-73,-2 0 0,0-1 46,0 1 12,0 0 0,0 0 32,0-1-31,0-6 1,5 1-39,0-4 1,1-4 38,-1 4 0,-1-8-50,5-2 1,1-7 47,5 3 1,0-4 8,-1-2 1,1 0-8,0 0 0,-1 2 1,1 4 1,5-3 34,-1 7 0,-4-1-63,-5 1 80,0 3 0,4-3-42,1 10 1,-7-2 46,-3 7 1,2 0-40,-3 5 1,3-5 24,-2-1 0,-2 0 3,7 0-18,0 4 1,4-9-13,1 5 0,2-5 9,2 1 1,-3-4-24,4-1 0,-2-1 19,2-4 0,-4 1-19,4-5 1,-4 4 15,-1-5 1,-1 5 8,1-5 0,-5 5 5,0-4-8,-1 5 1,6-2 18,0 6 0,-5 0-18,-1 0 1,-5 1-11,1 4 1,3-1 8,2 5 1,-2 0-22,1 0 0,-4 3 27,5-7 1,-5 4-2,5-4 0,-2 2 21,2-2 1,3-4-29,-3 4 1,3-3 26,1-2 1,1-7-22,0-2 1,1 0 45,4 0 1,-4-1-38,4-5 0,-6 0 34,-4 1 1,3-1-31,-3 0 1,-3 6 69,-2-1 1,-4 0-59,-1-5 1,-1 2 2,-4 3 0,-4 2-103,-5 3 0,-6 4 97,1-4 1,-6 3-181,5 2 0,-4 2 98,4 3 1,-4-2-164,4 7 0,1-5 50,4 4 0,2 1-26,3 5 1,-1-5-98,6 0 1,0-6-322,5 6 157,0-6 272,0 9 0,6-10 180,4 7 1,3-7-115,2 2 1,0-2 182,-1 2 0,8-2 44,2 7 1,-3-5 9,-1 5 1,1-5-78,-1 4 1,-1 1 47,-4 5 0,-2 5 70,-3-1 0,1 7-69,-6-1 0,2 3 58,-2 1 0,-4 0-46,4 1 1,-3 4-4,-2 0 1,0 1-23,0-6 1,-2 0 5,-3 1 1,-4-1-44,-11 1 1,2 1-5,-7 3 0,1-3-114,-5 3 1,-1-8 79,1-1 0,-6-7-152,1 2 0,-2-11 41,2-4 0,1-3-811,-6-2 909,0-7 0,1-7 0,2-9 0</inkml:trace>
  <inkml:trace contextRef="#ctx0" brushRef="#br0" timeOffset="1736">3557 87 7569,'23'9'353,"-2"-3"280,-6-6-220,0 0-423,-7 0-972,5 0 982,-11 0 0,4 13 0,-6 4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0:12.1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1397 192 7467,'-14'0'287,"-1"0"-183,0 0 0,1 0-51,-1 0 0,-5 2 0,1 2 1,-6 5-102,6 5 0,-6 1 67,5 0 1,-1 4-33,2 1 1,2 6 62,-2-1 0,-3 2-66,3 3 1,1-1 28,8 0 0,4-4 77,6-1 1,0-6-11,0 2 1,11-4 14,4-1 0,9-5-45,1 0 1,4-7 4,5 2 0,4-5-73,6-5 0,2-5 72,3-9 1,-3-4-19,3-7 1,-9 1 21,0-1 1,-14-1-6,-2-3 1,-6 3-64,-3-3 1,-7 3-3,-3 1 0,-5 8-294,-5 2 0,-11 5 140,-14 5 1,-6 4-995,-8 6 1160,-6 0 0,4 0 0,-5 0 0</inkml:trace>
  <inkml:trace contextRef="#ctx0" brushRef="#br0" timeOffset="468">1192 2015 7569,'0'-15'-126,"0"0"10,0 0 1,0 1 495,0-1 1,0-6-139,0-4 1,0-2-251,0-3 1,0 1 24,0-1 1,0 1-660,0 0 642,0-1 0,0 1 0,0-1 0</inkml:trace>
  <inkml:trace contextRef="#ctx0" brushRef="#br0" timeOffset="1292">1250 3058 7569,'0'8'427,"0"5"1,-1-6-288,-4 3 1,2 1-74,-7-6 1,5 0-73,-5-5 57,0 7 0,-4-6-168,-1 4 127,0-3 0,0-2-46,1 0 1,4-2-18,0-3 0,7 2-95,-2-7 0,-2 0-57,3-4 0,-1-1 76,5 0 1,0-4-22,0-1 1,5-1 60,-1 1 1,8 4 97,-2-4 0,1 9-73,-1 1 1,3 7 229,-3-2 1,3 5-70,2 5 1,-2 0 27,-4 9 1,4-2-16,-3 7 0,-3 3 109,-2-3 1,-4 7-100,-1-1 1,-6-2-32,-4 1 1,-3 1-88,-2 4 0,1-1 52,-1-4 1,0 4-113,0-3 0,1-4 93,-1-2 1,2 3 21,3-3 0,-1 3 17,6-3 1,0-3 294,5 4-310,0-4 1,7-1 3,2 0 1,6-7-108,5-3 0,-2-4 118,6-1 0,-4 0-343,4 0 0,1 0-164,4 0 0,2-1-963,3-4 1395,-3-3 0,12 0 0,-6 1 0</inkml:trace>
  <inkml:trace contextRef="#ctx0" brushRef="#br0" timeOffset="2075">1045 4925 10384,'14'0'405,"1"0"0,0 5-324,-1 0 1,1 1 24,0-1 1,1-3-104,4 3 1,1-4-104,3-1 1,3 0 95,-8 0 1,6-1-72,-6-4 0,6-3 32,-6-7 1,-1 0-53,-8 1-50,3-8 142,-11 6 0,9-5-12,-6 6 0,0-5-14,-5 1 1,0-1 23,0 6 0,-6-1-163,-4 0 156,-3 1 1,-2 0-99,0 5 0,1-3 88,-1 7 0,5-4-93,0 4 1,5-7 52,-4 2 1,5 2-7,-1-2 1,4 1 11,1-6 0,5 0 3,0 1 0,6-6 53,-1 0 1,3-1-56,2 1 0,-1 3 49,1-8 0,-2 7-33,-3-2 1,1 2 27,-6-1 0,0 3-20,-5-4 0,-2 9 53,-2 1 0,-6 2-114,-10-2 0,2-2-103,-6 7 1,-1 1-125,-4 4 1,1 0-101,3 0 419,-2 0 0,4 13 0,-7 3 0</inkml:trace>
  <inkml:trace contextRef="#ctx0" brushRef="#br0" timeOffset="7739">3808 1206 7569,'-15'-2'-55,"1"-2"1,-6 2 19,0-3 1,-6 2-29,2-2 0,-11 2 152,-4-7 1,-13 5 37,-12-5 0,-9 7 14,-15-2 1,-2-2-290,-3 3 1,41-1-1,-2 0 153,-7 2 1,-1 1 0,-3-1 0,-1 1-268,-4 2 0,-2 0 1,-2-2-1,-2-1 211,-2 1 0,-1-1 0,4 0 1,0 1 26,-6 2 1,0 0-1,3 0 1,0 0-17,-4 0 0,2 0 0,6 0 1,1 0-140,-6 0 0,1 0 1,8 0-1,1 0 83,-2 0 1,0 0-1,8 0 1,0 0 32,-4 0 1,2 0 62,12 0 0,3 0 0,-40 5 0,20 0 0,-3-2 0,-2-1 0,-4-2 0</inkml:trace>
  <inkml:trace contextRef="#ctx0" brushRef="#br0" timeOffset="8363">3926 2676 7569,'-9'0'-5,"-4"0"1,-1 0 7,-11 0 1,-4 0 137,-6 0 1,-12-5 34,-17 0 1,-19-5-86,30 8 1,-2 0 0,1-3 0,-1 0-401,-3 2 1,-2 1 0,-5-4 0,-2 0 404,-1 1 1,-1 1-1,-5-1 1,-1 1-108,-3 0 0,-1-1 0,0 1 1,0-1 31,-2 1 0,0-1 0,5-1 0,-1 0-261,-6 4 0,-1-1 0,5-2 1,0 1 172,-5 1 1,1 1 0,6-2 0,-1 1-43,-5 0 1,-1 1 0,7 1 0,-1 1-86,-1-3 0,1 1 1,6 1-1,1 0 90,-1 1 0,2 0 0,6 0 0,2 0-163,0 0 0,1 0 0,8 0 0,0 0 110,1 0 0,1 0 157,-32 0 0,18 0 0,9 0 0,7 0 0,7 0 0</inkml:trace>
  <inkml:trace contextRef="#ctx0" brushRef="#br0" timeOffset="8945">3837 4175 7569,'-21'0'-90,"-3"0"1,-12 0-5,-8 0 1,-10-5-122,-15 1 0,-4-8 650,-20 2 1,4 2-582,38 3 0,-1 0 0,1 1 0,0-1 278,-5-3 1,-1 1-1,-1 2 1,-2 0-79,-8 0 1,-1 0 0,8 1-1,0-2-62,-7-1 0,-2 0 0,1 2 1,0 0 5,-7 0 1,0 0 0,4 3 0,0-1-48,1-2 0,0 0 0,2 3 0,-1 1-295,-6-1 1,0-1 0,4 2 0,0 1 278,6 0 1,0 0 0,-2 0 0,1 0-205,5 0 1,1 0 0,3 0-1,0 0 1,1 0 1,1 0 267,-37 0 0,8 5 0,17-1 0,1 0 0,-3-3 0,-5-1 0</inkml:trace>
  <inkml:trace contextRef="#ctx0" brushRef="#br0" timeOffset="5587">1427 10393 7223,'-15'15'112,"5"-2"-55,0-3 0,7 3-25,-2-4 1,2 5-15,-2 0 1,3 3 8,-2 2 1,4-2 17,4 2 1,0 2-25,6-1 1,-6 1-52,6-1 0,-5-4 45,5 4 1,0-4-54,4-1 1,-4 1 54,0 4 1,-7-4 29,2 4 0,-3-4 14,-2-1 1,-7-1 12,-2 1 1,-6 0-80,-5-1 1,2 1 37,-6 0 1,4-5-87,-4-1 0,-1-4 82,-4 5 0,1-7-126,3 2 1,-1-3 57,7-2 0,-1 0-46,5 0 1,2-7 71,4-2 1,2-4 1,7-2 1,3 0 37,7 0 0,2-1-49,12-4 1,2-1 99,8-3 0,4-4-46,6 3 0,7 3 99,3-3 1,3 1-61,2-6 1,-7-1 117,-3-3 0,-10 8-108,-5-4 0,-9 4-51,-6-3 0,-9 6-307,-5 3 1,-10 4 149,-5 1 0,-16 2-142,-8 3 1,-8 4 31,-7 6 237,-4 0 0,-5 0 0,-1 0 0</inkml:trace>
  <inkml:trace contextRef="#ctx0" brushRef="#br0" timeOffset="6402">1412 11540 7133,'-5'-10'-118,"0"0"1,-5 5 209,6-5 0,-8 7-39,2-2 0,-3 3 61,-1 2 1,-1 0-103,0 0 0,0 0 48,1 0 1,-1 5-109,0 0 80,1 7-80,-1-4 1,2 7-4,3-1 0,4 1 57,6 0 1,0-1-28,0 1 1,6 1 41,4 4 0,3-4-4,2 4 0,6-4-11,3-1 1,4-2 78,2-3 0,1 1-25,3-6 1,-8 0 8,3-5 0,-4-5 74,-1 0 1,-4-11-92,-10 1 1,-4-4 65,-6-1 0,0 2-56,0-6 1,-8 4-134,-7-5 1,-2 8 80,-13-3 0,4 4-92,-8 1 1,4 0-61,6 0 1,-4 6-160,4-1 1,2 7-115,3-2 1,2 3-84,3 2 498,-1 0 0,5 0 0,0 0 0,7 2 0,-2 3 0,10 3 0,5 6 0,9 1 0,-2 0 0,2 0 0,3-1 0,-3 1 0,6-2-37,-6-3 1,1 1 165,-5-6 1,-1 5 244,1-5-27,0 6-10,-1-3-241,-5 7 1,-3 0-19,-6 0 0,0-1 6,0 1-25,0 6 0,0-4 1,2 4 59,3 0 0,-4 0-35,4 4 0,3 1-48,2-7 1,-3 6 42,-2-5 1,-4 4-37,-1-4 0,0-1 28,0-4 0,-11-2-118,-4-3 1,-8 3 3,4-3 0,-7-2-70,1 2 0,-3-7-277,-1 2 0,-1 1 182,1-1 1,5 0 207,-1-5 0,1-6 0,-6-3 0</inkml:trace>
  <inkml:trace contextRef="#ctx0" brushRef="#br0" timeOffset="12028">4043 10996 7569,'-19'8'0,"-1"-3"0,-6-4-802,1-1 454,-2 7 0,-9-5 1052,-4 2-423,-2-2 1,-15-2 134,-7 0 0,-13 2-147,-6 3 0,-15-2-491,47 2 0,-1 0 0,-5-3 0,-2 1 285,-1 1 0,-2 1 1,-6 0-1,-1 0-52,-7 3 0,0-1 0,-1-2 1,0 0 45,1 0 0,0-1 0,-4 1 0,-1 0-34,-1 3 0,2-1 0,1-2 1,3 0-34,9 0 0,1 0 1,-4-3-1,-2 0-76,1 3 0,0 0 0,6-1 0,3 0-112,7 1 0,2 0 0,-47 2-102,7-7 0,4 0 19,-5 0 1,13 0 61,7 0 0,9 0-98,11 0 1,10 1-199,10 4 515,9-3 0,7 4 0,7-6 0,-1 4 0,6 6 0,3 6 0</inkml:trace>
  <inkml:trace contextRef="#ctx0" brushRef="#br0" timeOffset="12574">4705 12157 7569,'-22'8'-458,"-2"4"0,-12-6 415,-8 2 1,-7 0 400,-8 2 0,-14 2-179,-10-7 1,31-1 0,-2 1-296,-7-2 0,-1-1 1,-2 3-1,1 0 192,-1-2 1,0-1 0,-8 3 0,-3 0-279,-3-3 1,-1 1-1,3 2 1,-1-1 280,-3-1 0,-2-1 0,-2 3 0,0 0-85,1-2 0,-1-1 0,-1 1 1,-1 1 7,3-2 0,-1 0 0,-1 0 0,-1 0-33,0 3 0,0 0 0,4-4 0,1 1 9,10 0 0,0 1 1,-6 0-1,-1 0 30,1-1 0,2 1 1,5 2-1,3 0-186,5-3 1,1 1 0,7 2-1,0 0 107,2-3 0,2 1 1,-40 6-91,11-4 1,11 0 12,4-5 0,17 0-55,7 0 1,8 0 122,2 0 1,8-2-314,2-2 393,5-5 0,2-4 0,10-3 0</inkml:trace>
  <inkml:trace contextRef="#ctx0" brushRef="#br0" timeOffset="3876">1471 8232 7569,'-15'-5'-717,"0"0"481,1 1 0,2 4 1,-1 0 690,-3 0 1,-2 0-150,3 0 1,-4 1-216,-1 4 1,-1-2-27,1 7 0,4 0 5,-4 5 0,4-1-106,1 1 1,-4 5 70,-1-1 0,0 1-65,6-5 0,-6 4 68,1 1 1,1 6-178,8-2 1,-2-1 13,7 2 1,1-1 98,4 6 0,0-1-32,0 0 0,1-4 30,4-1 1,3-6 117,7 2 0,-4-5-112,4-5 1,-8-4 121,7-6 1,-2 0-97,2 0 0,-4-8 82,0-7 0,-7 0-13,2-4 0,2-2-39,-2 1 0,0-4 11,-5 4 1,-7-5 7,-3 6 0,-8-1-475,-1 6 1,-9 0 25,-1 5 396,-1-4 0,-12 11 0,4-5 0</inkml:trace>
  <inkml:trace contextRef="#ctx0" brushRef="#br0" timeOffset="4592">1103 9937 7425,'13'-1'349,"-3"-4"1,3 0-85,-3-10 0,3 2 15,2-11 0,1-1-49,4-4 1,-2-1-48,6 1 1,-4-5-76,4-1 0,-4-4 71,4 5 0,-6-2-213,2 2 0,-4 3 67,-1-4 0,-7 4-155,-3 2 0,-5 1 68,-5 4 1,-9-2-492,-11 6 1,-3 0-380,-1 6 1,-4 4 922,4 0 0,-10 7 0,8-4 0</inkml:trace>
  <inkml:trace contextRef="#ctx0" brushRef="#br0" timeOffset="4799">1368 9585 7569,'15'14'-119,"-1"1"-30,-5 0 584,4-7 35,-12 5-195,6-11 0,-9 4-109,-3-6 1,-8 0-188,-6 0 1,-8-5 93,3 0 1,-9-6-281,-1 1 0,-2 2-126,2-2 1,1 5 332,-6-5 0,0 1 0,-5-6 0</inkml:trace>
  <inkml:trace contextRef="#ctx0" brushRef="#br0" timeOffset="11050">3808 8806 7569,'-15'4'-260,"1"1"0,-9 0 222,-7-5 1,-12 5 379,-12 0 1,-11 0-129,-9-5 0,-9 0-92,-5 0 0,-5 2-259,4 2 0,40-3 0,-3 0 208,-4 2 0,-1-1 0,-4-1 0,-2 0-259,2-2 0,0 2 0,-8 1 1,-1 1 239,4-1 0,0 0 0,-4 2 1,-1-1-82,0 0 1,0-1 0,0-1 0,0 1-35,0 3 1,0 0-1,3-1 1,0 0-41,-3 1 0,0 0 0,9 1 0,2 1-34,3-2 1,1 0-1,3-1 1,2 0-202,-47 6 0,5-2 71,9 2 0,6 1 28,9-6 1,10 2 70,10-3 0,5-2 441,5 3-273,10-3 0,4-2 0,7 0 0,0 0 0,-1 0 0</inkml:trace>
  <inkml:trace contextRef="#ctx0" brushRef="#br0" timeOffset="11523">3823 9879 7093,'-15'0'-341,"0"0"289,1 0 1,-8 4 249,-2 1 1,-14 0-58,-11-5 0,-13 0 147,-21 0 0,-4 0-457,-6 0 0,41 0 0,0 0 298,-46 0 1,37 0 0,-2 0-77,-3 0 0,-1 0 1,0 0-1,0 0-57,2 1 1,-2-2 0,-8-1 0,-2-1-294,-1 1 1,-1-1-1,3 0 1,1 0 297,-2 0 1,2 1-1,1 1 1,1-1-109,-4-3 1,2 0 0,5 3 0,1 1-118,2-2 1,2 1 0,4 1-1,2 0 102,7 1 1,2 0 0,-50 0-214,7 0 0,8 0 91,16 0 1,11 0 258,9 0 0,6 5-511,9 0 496,-1 6 0,21-9 0,-4 6 0,1 0 0,-4 2 0,-5 0 0</inkml:trace>
  <inkml:trace contextRef="#ctx0" brushRef="#br0" timeOffset="3351">1441 6748 7569,'-14'0'-632,"6"0"0,-5 0 1132,3 0-291,-3 0 1,-2 0-39,0 0 1,1 0-146,-1 0 1,2 6 58,3 4 1,-1-2-8,6 2-132,-7 0 89,4 4 1,0 1-120,3 0 0,3-5 109,2-1 1,0 1-114,0 5 0,7-5 40,3 0 0,3-1 41,1 6 0,1 0-11,0-1 0,0 1-11,-1 0 1,1 1 59,0 4 0,-7-2-43,-3 6 0,-4-4 135,-1 4 1,-8-1-28,-7 2 1,-1 2-28,-8-2 1,4-2-77,-4 1 1,4-4 41,-5 4 0,3-6-326,-3 2 0,-3-5 50,4-5 241,3 3 0,-7-5 0,5 6 0</inkml:trace>
  <inkml:trace contextRef="#ctx0" brushRef="#br0" timeOffset="2523">1192 6086 7595,'0'-10'560,"0"1"1,0-1-292,0-5 1,0-4-64,0-1 1,0-5-49,0 6 0,0-7-59,0 1 1,0-3-104,0-1 1,4 3-443,1-4 0,0 9 288,-5-8 1,2 8-628,3-4 1,-4 7 784,4-1 0,-3-4 0,-2 0 0</inkml:trace>
  <inkml:trace contextRef="#ctx0" brushRef="#br0" timeOffset="2782">1353 5792 7569,'0'15'320,"0"0"-233,0-7 1,-6-2 0,-4-6 582,-3 0 0,-2 0-228,0 0 1,-4 0-104,-1 0 0,-6-1-161,2-4 0,-3 2-36,3-7 1,-4 0-266,4-5 1,1 1 159,-2-1 1,7-5-412,-1 1 0,2-7 213,3 1 1,4 2-378,0-1 1,7-1 220,-2-4 0,3 4-445,2 1 0,0 4 762,0-4 0,0 6 0,0-4 0</inkml:trace>
  <inkml:trace contextRef="#ctx0" brushRef="#br0" timeOffset="9512">3779 5366 7342,'-15'5'-629,"0"0"0,1 0 629,-1-5 0,-6 0 17,-4 0 0,-9 0 68,-5 0 1,-14-2 208,-10-3 1,-4 3-132,-12-2 1,-2 0-1,-4 1 1,-12-2-42,42 3 1,-2 1 0,-3 0 0,-1 0-389,-10 1 0,0 0 0,1-2 0,1-1 228,-4 1 1,-1-1-1,0 0 1,-1 0 37,-3 0 0,-1 1 1,2 1-1,-1 0-28,2-1 0,0-1 1,0 2-1,-1 1 36,-2 0 0,1 0 0,6 0 1,0 0-175,3 0 1,1 0 79,6 0 0,0 0 37,-4 0 1,1 0 0,13 0-1,1 0-279,-42 0 0,17 0-13,12 0 0,0 0 341,5 0 0,10 0 0,14 0 0,2 0 0,-3 0 0,-3 0 0,0 0 0</inkml:trace>
  <inkml:trace contextRef="#ctx0" brushRef="#br0" timeOffset="10045">3602 6424 6649,'0'8'133,"-1"-1"39,-4-7 0,-5 0 115,-10 0 0,-6 5-105,-13 0 0,-12 0-1,-12-5 0,-13 0-57,3 0 0,-15 0-359,-10 0 1,43-2 0,-3-1 266,-10 1 1,-1-1 0,5-2-1,1 0-16,-6 3 1,0-1-1,0-2 1,-2-1-51,-10 1 0,0 0 1,4 1-1,1 0-282,2-1 0,1 0 0,-3 3 0,0 1 211,2-2 1,1 1 0,3 1 0,1 0 30,2 1 1,2 0 0,3 0 0,1 0-208,0 0 0,0 0 1,4 0-1,1 0 146,1 0 0,2 0 0,-37 5-122,12 0 1,16 2 118,13-3 0,6-2 296,9 3 1,2 1-159,12-1 0,4 5 0,4-5 0,-3-2 0,-1-1 0,-3-2 0</inkml:trace>
  <inkml:trace contextRef="#ctx0" brushRef="#br0" timeOffset="10528">3705 7586 7569,'-21'6'-208,"-2"-4"0,-15 9-326,-6-6 1,-8 0 816,-12-5 0,-4 0-108,-11 0 0,8 0 96,-8 0 1,-6-2-542,-13-3 1,43 5 0,-2-1 330,-2-1 1,0-1 0,-3 0 0,0-1-45,-1 2 0,-2-1 0,-3-1 1,-2-1-44,-6 2 1,0 1 0,-1-2 0,0 1-220,1 1 1,0-1 0,-1 2-1,-1-1 241,-3-3 0,0 0 1,9 3-1,1 1-131,2-2 1,1 1 0,0 1 0,0 0 47,-1 1 1,1 0 0,8 0-1,2 0-233,6 0 1,1 0 0,-34 0 92,12 0 0,3 0 227,11 0 0,0-4 0,12-1 0,-1 1 0,-4 3 0,-3 1 0</inkml:trace>
  <inkml:trace contextRef="#ctx0" brushRef="#br0" timeOffset="15907">633 12671 7781,'0'-8'146,"0"-5"1,0 5-296,0-7 1,0-1 132,0-4 0,0 2-110,0-6 1,-5-10 0,0-6 1,0-5 108,5 5 0,0-5 88,0 1 0,-5-7-4,0 12 1,-1-7-66,1 7 1,3-8 72,-2-2 1,-5-5-49,0 5 0,0-18 20,0-2 1,0-4-27,0 4 0,-4-6-144,3 6 0,3-11 130,2 7 0,-1-11 44,1 1 1,-5-7-6,5 2 0,-6-3-14,1 7 1,-1-2 4,1-2 0,-8-7-340,3-3 0,-3 3 345,3 2 1,1 3-44,-1 2 1,-5-5 36,1 0 0,1-5-32,8 5 1,-3 0 36,3 4 1,-3 0-3,-2-4 0,2-4-10,8 46 1,1-1 0,-8-46-1,7 0 1,-6 0-10,6 47 1,0-1-1,1 1 1,0 0 3,-1-1 1,0 1 0,-3-47 41,-2 0 0,-3 6-41,3-1 0,-1-3 2,1-2 0,-1 1 5,6-1 0,-5 7-2,5-2 1,-5-2-9,5 2 0,-1-2 12,1 2 0,3-2-13,-3-3 1,4 2 9,1 3 0,-5-3-39,2 44 0,1 1 1,-1 0-1,1 1 5,2-48 0,0 47 0,0 0-1,0-47 0,0 48 1,0-1 14,0-1 0,0 1-82,0-45 78,0 1 0,0 7-14,0 0 1,0-1 9,0 1 1,0 2-22,0 2 1,0-1-90,0 7 1,0 0 144,0 4 0,0-6-22,0-3 1,0 1 3,0-1 1,0 9-41,0-4 0,0 6-2,0-6 1,0 1-67,0-1 0,5 2 85,0-2 1,5 3-9,-6 1 0,6 7-6,-5 4 1,2-3 172,-2 3 1,-4-1-38,4 5 1,-3 0 62,-2 1 0,0 1-118,0 3 1,0-4 145,0 5 1,0 0-208,0-1 1,0-4-114,0-6 0,1 0-3,4 5 0,-3 1 85,3-1 0,1 0-13,-1 0 0,5 5 411,-5 0 0,0 5-333,-5-4 0,5 0 106,0-1 0,0-1 3,-5 6 1,0 0-135,0 5 1,0 0 23,0 0 1,-5 4-96,0 1 1,0 0 57,5-5 0,0 0-71,0 0 1,0-5 21,0 0 1,5-5 10,0 5 0,1 0 0,-1 5 0,-3 0-6,3 0 1,-4 4 88,-1 1 0,2 5-65,3-5 1,-4 4 49,4-4 1,-3 5-38,-2-5 1,0 4 2,0-4 1,0 5 7,0-5 1,5 8-2,0 1 0,0 1 30,-5 4 1,0 2-1,0-1 1,1 4 6,4-4 1,-3 4-34,3-4 0,-4 4 10,-1-4 0,0 6 0,0-2 0,2-1-49,3 1 0,-4-4 30,4 4 1,-1-1-8,1 1 0,-4 4 86,4-4-39,3 4 1,-1 1 71,3 1 1,-2 4-12,-3 0 33,-4 7-69,12-10-81,-11 5 0,9-7 17,-6 0 0,2 2-123,-2 3 1,-2-3 103,7 3 1,-5-3-222,5-1 226,-1-1 1,6 2-16,0 3 0,-1-1 144,1 6 0,1-2-84,4 2 1,-4 4 51,4-4 0,-4-2-50,-1 2 1,-5-4 20,0 4 1,-1-2-43,6 2 1,0 4 1,0-4 1,1-2-51,3 2 1,-1-5 57,7 6 1,-1-1-32,6 5 1,1-5 12,3 0 0,-1-5 55,6 5 0,2-5-44,8 5 0,-3-4 2,3 4 1,-4-5 23,-1 5 0,0-5 9,1 5 0,-1-1 12,0 1 0,5 3-29,0-3 0,6 4-15,-1 1 1,5 0 11,5 0 1,-10 0-61,-1 0 1,-5 0 29,-4 0 0,0 0-7,0 0 0,5 0 11,0 0 0,7 0-5,-2 0 1,6 5 63,-1 0 1,0 4-56,-15-4 0,3 7 34,-8-2 1,-1-2-25,1 1 0,-6-4-106,1 5 0,2-7 37,-2 2 0,7-1 23,-2 1 1,2-4 22,-2 4 0,4-3-6,-4-2 1,-3 5 5,-2-1 0,2 1-18,-2-5 0,-4 0 43,-6 0 1,-1 0-29,2 0 0,1 0-49,-7 0 1,6 0 30,-6 0 1,8-5-7,-3 1 0,2-1 38,-1 5 0,-2 0-25,-4 0 0,-1 0 39,7 0 1,-7 0-38,1 0 1,2 0 23,-1 0 0,0 1-43,-6 4 0,1-2-10,0 7 1,-1-6-13,1 0-14,-7 5 17,5-1 1,-11 6-74,3 1 1,-2-5 61,2 0 1,-3 0 14,3 4 0,-4 1 55,-1 0 1,0-1-50,0 1 1,0 5 95,0-1 1,2 6-60,3-6 1,-4 3 9,4-3 0,-3-1 10,-2 7 1,0-2 16,0 1 1,0 4-26,0-4 0,0 4 1,0 1 0,5-4-43,0-1 0,0 3 34,-5 7 1,5-3 6,-1 3 1,3-3-5,-2-1 1,-4 6 1,4 3 0,-1 3-5,1 2 1,-4 2 2,4 3 1,2-2 10,-2 7 1,1-5-10,-1 5 1,-3 0-84,2 5 0,3 8 76,-2 6 0,5 1-7,-5 4 0,6-3 21,-1-1 0,-2-1-207,2 1 0,-5 6 238,4 3 1,-4 2-46,5-2 1,-5 4 11,5-4 1,-7 9-4,2 1 1,-2 5 23,2-5 0,-3 3-22,3-8 1,-4 9-5,-1-9 1,5 8-235,0-3 1,0-41 0,0-1 230,0 47 0,-2-46 0,0-1-6,2 42 1,-4-42 0,0 0 1,1 0 1,1 1-1,0-1 1,0 2-24,0 3 0,-1 1 0,1-4 0,-1 0 26,-2 1 0,0 0 1,2 1-1,1 1-3,-1 0 0,1 0 1,0 2-1,1-1 0,-2-1 0,0 0 0,0 1 0,0-1-3,3-5 1,-1 1 0,-2 6 0,0 2-5,0-4 0,1 0 0,-2 1 0,1 1-2,0-2 1,1 0 0,-2-2 0,1-1 7,3 0 1,0 1-1,-3 3 1,-1 1 0,2-2 0,-1 0 0,0 1 1,-1-1 44,2-4 1,-1-1 0,0 0 0,-1-1-46,9 48 1,-8-45-1,0 0 60,0-1 1,0-1 0,2 2 0,-1 0-51,-1-1 0,1-1 1,3 46 53,-1-4 0,-3 3-48,3 2 0,-4 2 8,-1-2 0,0 0-65,0-10 0,-4 8 68,-1-8 0,0 7-106,5-7 0,-2 2-170,-3-11 0,4 6 210,-4-2 0,3 3 64,2 3 0,-2-5-2,-2-5 0,2 6-5,-3-7 1,3 1 4,2-1 1,0 2 81,0-2 1,0 4-85,0-8 1,0 2 54,0-7 1,0-2-123,0 1 1,2-4 7,3 5 1,-3-2 27,2 1 1,-2-2-71,-2-8 0,5 6 79,0 0 1,0 1-8,-5-1 0,1-2 13,4 7 0,-3-4-11,3-1 0,-4 4 9,-1-9 0,2 1-12,3-6 1,-3 3 37,3-3 1,1 4-24,-1 0 1,0-1 182,-5-3 1,0 2-181,0-7 0,2 0 337,2-5 0,-2 0-348,3 0 0,-3-1 253,-2-4 0,0 3-272,0-2 0,4 2 123,1 2 1,0 0-106,-5 0 1,0-6 5,0-4 0,0-1 0,0 1 0,5-5 4,0 1 1,0-6-1,-5-4 0,0-4-117,0 4 28,7-4-161,-6-1 127,6 0-174,-7-1 229,6 1-10,-4 0 73,4-1 1,-6 1 24,0 0 0,0-5-54,0-1 0,0-4-382,0 5 322,0-7 1,-5 6-405,1-5 1,-8-2 497,2 3 0,-3-3 0,-1-2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0:35.4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6388,'0'15'164,"0"-1"-21,0 1-76,0 0 1,0 1-17,0 4 0,2-4-61,3 4 1,-4-2 53,4 1 0,-3-1-69,-2 7 1,0-1 30,0 6 1,0-1-6,0 0 1,5 6 31,0-1 0,0 2 1,-5-2 0,1-1 33,4 6 1,-3-5-46,3 6 1,-2-6 58,2 5 1,-4 0-45,4 5 1,-1 1-11,0-1 1,-2 5 8,3 0 0,-2 1-2,2-1 0,-3-3-3,3 3 0,1-3-7,-1-2 0,0 5-5,-5 0 0,0 0 10,0-5 1,0 7-12,0 2 0,0 0 12,0 1 1,0-7-67,0 2 1,0-5 30,0-5 0,0 4-6,0-4 0,-5 3 5,0 2 1,0 1-7,5-1 1,-5 6 1,1 4 1,-1 2 9,5-2 0,0 3 115,0-3 1,0 1-67,0-1 1,0 3 28,0-3 1,0 5-46,0 5 0,0-2 12,0 6 0,0-6-37,0 2 1,0-2-4,0 2 1,0-4 1,0 4 0,0 1 22,0-1 1,0 11-26,0-1 0,0-4 11,0-6 1,0 1 13,0-1 1,0 1-4,0-1 1,0-2 8,0 6 1,0 1-22,0 4 0,0-1-4,0-3 1,0-4-25,0-6 1,0 1 29,0 4 0,1 3-33,4 6 0,-3 1 29,3-1 1,-4-2-34,-1 2 0,5-7-96,0 7 0,0-3 136,-5 4 0,5 4 2,0 1 0,0-1-13,-5-5 0,0-4-13,0 0 1,5-6 13,0 6 1,-1 0-3,-4 4 0,5 0 5,0 1 1,0-5-21,-5-1 1,5-4 24,0 4 0,1-2 0,-1 7 1,-3-6-11,3 12 1,1-12 3,-1 6 0,5-8-10,-5 4 0,5-5 8,-5 4 0,5 1 18,-6 4 1,6 1-15,-5-1 0,2-4 0,-2 0 1,1-1-16,4 6 1,-2-1-1,-3 1 0,-2-1 0,7 1 0,-5-1-1,5 1 0,-5-1 15,4 1 0,0 1-8,0 3 0,0 2 89,-5 3 1,0-2-84,6-8 1,-7 1 15,2-1 0,1 1-11,-1-1 1,5 4 3,-5-4 0,1 4-16,-1-8 0,-3 1 20,3-2 1,1-2 2,-1-7 1,2 6-9,-2 3 0,-4 3 25,4-3 1,-3 3-27,-2-8 1,0 1-19,0-5 0,0 0 0,0-1 1,5 6-2,0 0 1,-1-1-3,-4-4 1,5 0-6,0 0 1,5-5 40,-5 0 0,5-7-28,-5 2 0,4 2 141,-4-2 0,5 4-78,-5-4 0,5 0 122,-5-4 0,0-6-175,-5 0 0,1-6-68,4 1 1,-3-3 42,3-2 1,-2 1-9,2-1 0,-3 1-67,2-1 1,-2 0 38,-2 1 1,2-1 20,3 1 1,-4-3-7,4-2 0,-3 3 59,-2-4 1,0 4-14,0 1 0,0-4 8,0-1 1,0-6-19,0 2 1,0 1-1,0-1 1,0-1-29,0-4 1,0 0 25,0-1 0,0 1-37,0 0 1,0-1 29,0 1 0,0-5 59,0 0-74,0 0 8,0 4-38,6 1 1,-4-5-195,3 0 230,-4-7 1,-1 10-75,0-3 1,0-2 61,0 2 1,0-1-14,0 6 1,0 0-11,0 0 0,0-1 81,0 1 1,0 1-35,0 4 1,0-7 18,0 7 0,0-12 5,0 6 0,0-7 47,0 3-206,0-7 133,0 4-214,0-1 112,0-4-77,0 4 127,0 1 0,0-4-83,0 7 1,-1-5 48,-4 4 0,2 0-141,-7 0 0,5 3 103,-5-7 0,5 5-229,-5-6 0,6 6-113,-6-5 470,7 0 0,-4-5 0,7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08:18.4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7569,'-6'8'-65,"3"-2"0,-6-4 38,3 3 1,-4-2 105,5 7 0,-5-5-29,5 5 0,-6-5 18,1 4 1,-1-4-64,1 5 1,-3-2 34,3 2 1,-1 3-8,1-3 1,-3-2-9,3 2 1,2-2-84,-2 2 0,5 1 8,-5-6 1,7 7 68,-2-3 0,4 0-39,1 0 0,0-4 24,0 5 0,0 0 37,0 5 1,1-6-19,4 1 0,-2 0 4,7 5 0,-5-1-11,5 1 1,-2 0 2,2-1 0,1 1 30,-6 0 0,5 0-24,-5-1 0,0-4-27,-5 0 1,0 0 23,0 4 0,0 1-52,0 0 1,0-5 18,0-1 4,-7 1 0,1 5-18,-4 0 0,-2-6-6,8 1 0,-8-5-2,2 5 0,2-7 6,-2 2-56,1 3 68,-6 0 1,2 2 4,3 0-34,-3-7 22,5 10 1,0-9 18,3 5 1,-2-4 6,2 5 8,0-7 1,5 10-24,0-3 1,-1-3 15,-4-2 0,3 3-10,-3 2 0,4-2-37,1 2 0,-5-6 43,0 6 0,0-5 0,5 5 1,-5-5 63,0 5 7,0-1-55,5 6-13,0 0 1,-1-2-3,-4-3 7,3 3 1,-4-5-23,6 7 1,0-1-5,0 1 1,0 0-6,0-1 1,0 3-19,0 2 1,1-2-5,4 2 1,0-2-163,10-3 1,-2-6 205,11-3 0,14 4 0,8-1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13.5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721 192 7569,'8'0'-551,"-1"0"1042,-7 0-278,-14 0 1,5 0-65,-11 0 1,2 0-84,-2 0 1,-1 6 0,-5 2-1,0 4 70,-5 3 1,2-4-133,-6 9 1,-1 2 89,2 3 1,-7 3-100,2 1 1,1 2 53,-1 3 0,0-3-80,-5 4 1,6-6 55,4-4 0,5 1-43,4-7 0,4 6 43,6-6 1,7 1-96,3-5 1,4-1 40,1 1 1,8-5-10,6 0 0,4-7-53,12 2 0,-4-3 51,8-2 1,4 0 18,1 0 0,-1-7-2,1-3 0,-5 0 85,5-4 0,0 2-34,6-7 0,-8 1 4,-3-2 1,-4 4 30,-6-4 1,-2 5-39,-8 6-20,1-4 1,-7 9 42,-3-5-90,-3 5 62,-15 4 0,3 8-100,-10 7 1,4 1 21,1 4 0,0-4 14,1 4 1,1-4 37,3-1 1,-2 0-15,8-1 1,-1 1 60,5 0 0,1 0-58,4-1 0,3-4 73,7 0 0,1-2-61,4 2 0,3 1 105,6-6 0,-4 5-36,-1-5 0,-6 6 92,2-1 0,-4 3-56,-1 2 0,-2 0-55,-3-1 0,-4 3 12,-6 2 1,-8-1 1,-7 7 1,-3-1-119,-11 6 1,3-3 118,-8-2 1,-4 3-139,-1-4 0,1-1 19,-1 1 0,1-1-74,-1 2 0,2-4-173,2-6 0,4-2 108,-3-3 1,10 1-943,4-6 1140,4 0 0,1-5 0,0 0 0</inkml:trace>
  <inkml:trace contextRef="#ctx0" brushRef="#br0" timeOffset="2085">897 780 7569,'15'0'-210,"0"0"181,-1 0 1,1 0 0,0-2 382,-1-3 1,1 2-67,0-7 0,4 0-136,1-4 0,4-1 0,-4 0 0,5 0 18,-6 1 0,1-1-54,-6 0 1,6 1 39,0-1 1,-7 0-173,-8 1 0,1 4 104,-1 0 1,-2 7-162,-8-2 1,-3-2 50,-6 2 1,-3 0-64,-2 5 1,1 2-24,-7 3 1,6 3 75,-6 7 0,7-5-48,-1-1 0,-3 6 32,3 5 0,-1-1 33,5-4 1,6 0-3,-1-1 1,5 1 31,-5 0 0,7 0-29,-2-1 0,5 1 32,5 0 0,3-2-24,7-3 1,-1 1-1,1-6 1,5 1 7,-1-1 0,7-3-3,-1 3 1,-2-4 31,1-1 0,6-6-33,4-4 1,7-3 100,-2-2 1,-1-1-89,1-4 0,0 2 75,5-6 1,-5-1-62,0-4 1,-6 0 98,1-1 1,-3-1 5,-1-3 1,-1 1-82,1-6 0,-1 0 6,0-5 0,1 1-1,-1 4 1,-6-2-82,-3 7 1,-4 1 32,-1 9 0,-7 3-247,-3 6 226,3 0 1,-8 7-103,0 3 1,-8 3 34,-12 2 1,2 9 55,-6 5 1,4 3-91,-4 7 0,1 6 77,-2 4 0,4 2 4,6-2 0,1-1-10,-1 6 1,0-5 42,1 5 0,4-6-12,0 1 0,7-4-3,-2-6 0,3 2-14,2-6 1,2 0 1,3-6 0,3 1-16,7 0 0,4-7 20,1-3 0,4-4 28,-4-1 0,6 0-17,-2 0 0,3-6 2,-3-4 1,4 2 64,-4-2-1,-1 0-70,2-4 1,-2-1 119,1 0 1,2 2-102,-6 3 1,1-3 103,-1 4 0,-4-5-50,4 0 1,1 4-12,-2 0 1,1 5-5,-5-5 1,1 6-10,4-6 0,-4 5-3,4-5 1,-4 7-4,-1-2 0,-1 2-12,1-2 0,1 3 13,4-3 1,-4 4-45,4 1 0,1 0 35,-1 0 0,-1 0-45,-4 0 1,0 0 26,-1 0 0,-4 0-12,0 0 9,0 6 0,-2 2-3,-3 7 0,-5 0-42,-5-1 1,0 1 44,-10 0 0,4-1-63,-9 1 0,4 5 53,1-1 1,-4 3-41,-1-3 0,1-2 31,4 2 0,5-3 22,0-1 1,5-2 37,-4-3-77,5 3 88,-2-5-57,6 0 1,8-1 15,7-7 1,-1-2-12,6-3 1,3-3 52,1-6 1,-1 4-5,2 0 1,-1 0 4,6-5 1,-3 1 59,-2-1 1,3 0-87,-4 1 1,-3-1 11,-1 0 1,-2 2 2,1 3 1,-7-1-91,3 6 122,-4-6-74,-3 9 28,-1-5-48,-7 7 7,0 7 1,-7-4-80,-3 7 1,-1 0 57,1 5 0,-3-1-83,3 1 1,-1 0 96,1-1 1,-1 3-36,6 2 0,-5-2 24,5 2 1,0-2 31,5-3 0,0-4-16,0 0 1,7-2 2,2 2 0,4-4 64,2-6 0,2 0-65,2 0 1,-1 0 103,7 0 1,-7-1-84,1-4 0,2 2 59,-1-7 1,0 0-51,-6-5 0,1 1 67,0-1 0,-1 0-59,1 0 1,-5 6-4,0-1 0,-5 7 9,4-2 1,-5 1 28,1 0 37,-4 2-195,-1-5 121,0 20 0,-5-3-116,0 10 0,-1-9 55,1-1 0,3 0-59,-3 5 0,4-1 84,1 1 0,0-5-2,0 0 0,0-6 11,0 6 1,1-5-29,4 5 0,-1-7 65,5 2 1,1-3-46,5-2 1,0 0 47,-1 0 0,1-2-35,0-3 0,1 2 63,4-7 1,-4 2 16,4-2 1,1-1-71,-2 6 0,1-5 108,-5 5 0,4-5-65,1 5-11,-1-6 1,-4 4 0,0-2 0,-5 1-58,-1 3 0,-4 3 96,5-3-178,-7-3 93,4 6 33,-1-4-77,-4 6 61,5 0-67,-7 6 59,0 2 1,-5 7-24,0 0 6,0 0 3,5-1 1,0 1 75,0 0 1,0-6-68,0 1 0,6-6 37,4 0 1,-2 3-30,2-2 0,0 0-31,5-5 0,-1 0 49,1 0-21,0 0 0,0-5 8,-1 0 0,1-6 25,0 1 0,-1-2-1,1 2 1,0-3 0,-1 4 1,3-9 37,2-2 0,-2-1-52,2 1 0,4-3 29,2-6 1,2 0-12,3-1 0,-1-6-26,1-3 0,4-3-15,0-3 1,1 1-3,-6 0 1,-1 2-5,-4 3 0,2 1 25,-6 4 0,0 8-50,-6-4 1,-4 11 36,0-1 1,-5 4-45,5 1 0,-7 5 38,2 0-114,-4 7 77,-1-3 19,-6 19 0,-2-2-90,-7 14 1,-5 4 55,1 5 1,-7 7-14,1-2 0,2 4 30,-1 1 1,1 5-24,-2 0 1,-1 0 9,7-5 0,-3-2 12,3-2 1,2 0-57,-2-5 0,4-3 0,5-7 1,-3 1 70,3-6-81,4-1-4,-1-4 58,7-7 1,4-3 25,5-10 0,3-8-28,12-7 0,-4-4 104,5 4 0,-1-6 6,5 2 1,1 2 76,-1 3 1,1 3-76,-1 1 0,0 0 52,1 0 0,-1 7-5,1 3 0,-6 4-63,1 1 0,-7 0 58,1 0 1,-4 1-44,-5 4 0,-4-1-27,-6 5 1,0 1-97,0 5 0,-1 0 66,-4-1 1,-2 1-122,-3 0 0,-3-1 85,3 1 1,-3 0-20,-1-1 1,1 1 39,3 0 0,-3-5 3,3-1 1,2 0 40,-2 0-13,0 4 0,0-6 120,1 3-125,5 3 95,-2-5 1,6 2-50,0 0 1,1-5-61,4 4 1,-1-5 35,5 1 0,1-4-72,5-1 1,0 5 65,-1 0 1,6 1-271,0-1 0,-1-1-581,-4 5 1,-5-5-10,-1 1-97,-5-4 927,2 6 0,1-6 0,1 6 0</inkml:trace>
  <inkml:trace contextRef="#ctx0" brushRef="#br0" timeOffset="2264">3440 15 7569,'-15'7'1177,"1"3"-592,-1-4 1,5 1 347,0-7-1502,7 0 535,-3 0 1,6 0-1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08:20.9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1529 7569,'0'8'-1137,"0"0"1025,0-3 321,0-3-98,0 11-57,0-5 1,1 2-19,4-1 1,-3-4 73,3 5-71,3-7 0,-5 9 21,7-7-41,0 6 0,4-9-7,1 3 0,0-4-3,0-1 1,-1 0-23,1 0 0,0 0 38,-1 0 1,3 0 66,2 0 0,-7-6-66,2-4 0,-2-3 56,3-2 1,-2 1-48,-4-1 0,5 0-1,-5 0 1,3-1-34,-2-3 1,-2 1-6,-3-7 1,-4 7-49,4-1 0,-3-3 74,-2 3 0,0-6-94,0 6 1,0-1 35,0 5 1,0-4-13,0-1 1,0 0 33,0 6 0,0-1 13,0 0 0,0 1-6,0-1 1,-5 0-2,0 1 1,0-1 23,5 0 0,0 1-22,0-1 0,0 0 25,0 0-20,0 1 1,0-1-29,0 0 0,-5 6-16,0-1 18,-6 0 0,8-3 19,-7 3 0,5-1-16,-5 6 36,0-7 0,0 4-24,1-7 0,5 6 14,0-1 1,2 0-10,2-5 1,0 1 109,0-1 0,6-5-66,4 1 1,3-7 9,2 1 1,5-4-17,-1-6 0,2 4 4,-1-3 1,-4 3-31,4 2 1,-4 4 22,-1 1 1,-5 4 8,0-4 0,-7 6-14,2-2 1,1 4-56,-1 1 0,-2 0 26,-7 1 0,0 4-4,-6 0 1,1 0-28,-6-5 0,-1-4-104,-4-1 1,2-8-152,-6-1 1,-1-7-90,-4-8 381,-1 0 0,1-7 0,-1-1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08:26.1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0 7569,'-8'15'-698,"-6"0"622,5-1 0,0 3 190,0 2 1,1-1-72,-2 7 0,-3-6 14,3 6 1,-3-6 27,-2 6 1,0-6-23,1 6 1,-1-7-145,0 1 1,1-2 62,-1-3 18,0 1 0,0 0 0,1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09:27.0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1000 7569,'2'10'0,"2"0"0,0-7-172,6 2 154,-1-4 1,11-1 264,0 0-156,6-6 1,1-9 35,8-9 0,6-9 20,-2-1 0,3-7-47,2 2 0,-4-2-4,-1 2 0,-7-4-56,3 4 0,-9 1-174,-2-1 1,-6 5 40,2-5 1,-4 6-15,-1-1 0,0 3-68,-1 1 1,-6 1 32,-3 0 0,-3 6-281,-2 3 389,0 10 1,-7 4-8,-2 6 0,-4 11 63,-2 4 1,-6 14-52,-4 1 1,2 4 65,-1 0 0,1-1-66,-2 6 1,-2-5 51,2 6 1,-3-6 8,-1 5 1,6-6 5,4 1 0,-3-3-7,3-2 1,-1 1 3,5-1 1,2-4-6,4-1-7,-4-6-34,11 3 19,-5-12-9,7-3 0,7-7 4,3-4 1,3-4-5,1-5 1,1-1 1,0 0 0,4-4 3,1-1 1,6-1-62,-1 1 0,-4 4 56,-1-4 1,1 9-93,-2 1 0,1 5 79,-5-5 1,-1 7-3,1-2 0,-7 5 4,-3 5 0,2 3 2,-2 7 1,-1 6-3,-4 4 1,0 1 3,0-2 1,0 4 59,0-3 0,0-4-53,0-1 0,2-4 89,3-1 0,-3-6-29,2 1 0,5-7-26,0 2 0,0-3-25,0-2 1,1-7-4,5-2 0,0-4-6,-1-2 1,1 0-4,0 0 1,-1-2-53,1 2 0,-2-3 59,-3 8 0,-2 2-14,-3-2 0,-2 7-2,7-2 8,-7 3 0,4 4-5,-7 3 0,0 3 1,0 7 1,0-1-13,0 1 1,5 0-4,0-1 0,0 3 40,-5 2 1,6-7-24,4 3 0,1-4 89,-1 4 1,5-7-64,0-3 1,-1-4 5,6-1 0,-2 0 23,1 0 0,-1-1 11,7-4 0,-5 2-9,4-7 1,-6 0 13,2-5 0,-4-1 33,-1-4 1,-2 4-59,-4-4 0,3 4 87,-7 1 0,0 1-123,-5-1 1,0 0-5,0 1 0,-2-1-2,-3 0 0,-3 5-15,-7 1 1,-6 5-46,-3-1 1,-4 4-172,-2 1 0,-1 0-483,-3 0 717,-3 13 0,-1-3 0,2 11 0</inkml:trace>
  <inkml:trace contextRef="#ctx0" brushRef="#br0" timeOffset="470">1118 794 7569,'0'15'-505,"2"-7"0,3-3 1,-4-2 453,4 2 93,-3-3 1,-1 4 217,4-6-223,-3 0 1,4 2 98,-6 3 1,2-4-41,3 4 0,-3 4-35,3 0 0,-4 4-26,-1 2 192,0-7-82,7 5 0,-6-5-26,4 7 1,-3 0-25,-2 0 1,0-1-104,0 1 1,0-5 94,0 0 0,5-6-146,0 6 0,1-6 31,-1 0 0,3-2-39,7-2 1,0-2 56,-1-2 0,3-5-9,2-5 0,-1-3-18,7-2 0,-2 1-1,1-7 1,4 7-23,-4-1 0,3-3 45,-3 3 1,4 4-10,-4 5 1,2 7 6,-1-2 1,1-1 30,-6 1 0,-1 2-13,-4 7 0,0 0 3,-1 5 1,-1 3-9,-3 8 1,2-3 5,-7 8 0,-1-1-82,-4 6 1,-6-1 73,-4 1 0,-3-7-185,-2-4 0,4-3 191,-4-1 0,4-7 0,-10-1 0</inkml:trace>
  <inkml:trace contextRef="#ctx0" brushRef="#br0" timeOffset="1929">1985 750 7147,'-8'0'-623,"2"0"1,6-2 784,0-2 0,5 0-45,-1-6 1,8 2-42,-2-1 1,3-5-14,1 5 0,6-4 11,0-2 1,6 0-1,-2 1 1,6-3 13,4-2 0,2 1 89,3-7 0,-3 1-109,-7-6 0,1 1 69,-1-1 1,1 1-31,-1 0 0,-6-2 0,-4-4 1,3 4-97,-3-3 0,-6 9-114,-8 6 1,2 3 32,-2 1 0,-2 7-145,-8 3 0,-3 6 100,-7 9 1,-1 2-61,-4 12 0,2 2 93,-6 9 1,6-4 32,-2 3 0,-1 2 13,1-2 0,1 2-48,4-2 186,-6-3-52,5 5 1,-11-1-22,8-1 0,-6 2 97,6-2 1,-1-3-47,5 3 1,1-7-57,-1-3 1,2-1-33,3 1-19,4-2-20,6-8-5,0-5 15,6-3 1,2-8 3,7-2 1,0 0-6,-1-6 1,1 6 46,0-6 1,0 5-29,-1-5 1,1 5 121,0-5 1,-1 5-63,1-4 1,5 1 11,-1-2 0,1-3-32,-5 3 1,-1 2-2,1-2 0,0 7-19,-1-2 0,1 3-3,0 2 1,-1 0 7,1 0 0,-5 0 4,0 0 0,-5 7-15,4 2 1,-5 4-1,1 2 1,-4 5-3,-1-1 1,0 3 4,0-3 1,-1-2 0,-4 2 0,3-3 0,-3-1-3,4 0 70,1 0-61,0-7 18,6-2 0,2-7-16,7-4 1,1-3 1,4-7 1,-4-6 0,4-4 0,1-1 1,-1 2 0,-1-3 11,-4 8 1,0-1 0,-1 5 0,1 1-3,0-1 1,-6 2-9,1 3 0,-5 4-17,5 6 0,-5 0 19,5 0-9,-7 0 0,5 0-30,-3 0 0,-3 1-5,3 4 0,-4 3 28,-1 7 0,0-5-11,0 0 1,0-1-80,0 6 0,0-5 56,0 0-3,0 0-44,0 4-2,0-6 23,0-1 9,0-7 32,7 0 0,1 0 1,7-2 83,-1-3 0,1-1-83,0-4 0,-1-3 101,1 3 0,5-3-42,-1-2 1,1 1 8,-5-1 1,-1 0 30,1 1-41,0 6 1,-1-4 26,1 7-29,0 0 0,-1 5-38,1 0 0,-5 0 50,0 0-125,-7 0 0,4 7 50,-7 3 1,0-2-89,0 2 1,0-1 69,0 6 0,0 0-14,0-1 1,0-4 42,0 0-13,0-7 105,6 10 0,-3-11-96,7 3 1,0-8 33,5-2 1,-1-7-4,1 3 1,0-3 8,-1 2 0,6-3-6,0 3 0,-1-1-1,-4 1 1,1-1-13,4 6 0,-5-2-4,-1 2 0,1 4-4,-5-4 0,-2 5 8,2 5 0,-7-2-30,2 7 0,-3 5 18,-2 4 0,0 1-3,0-6 1,0 1 8,0 0 1,4 0-7,1-1 29,7 1 1,-4-7 4,7-3 1,-1-3 52,1-2 1,5 0-69,-1 0 1,1-5 63,-5 0 1,1-7-28,3 3 1,-2-4 2,2-2 0,3-5-8,-3 1 0,2-1 1,-1 5 0,-4-4 6,4-1 0,-4 1 0,-1 4 1,0 0-57,-1 1 0,-4 0 82,0 5-154,-7-4 0,2 11-20,-10-3 0,-3-1-112,-7 1 1,-1 0 37,-4 5 1,-1 0-124,-3 0 1,-2 0 297,6 0 0,-6 6 0,3 2 0</inkml:trace>
  <inkml:trace contextRef="#ctx0" brushRef="#br0" timeOffset="2200">3676 588 7569,'14'20'0,"1"0"0,-2-1-64,-3-4 0,1 1-95,-6 4 0,5-4 217,-5 4 1,0-4 185,-5-1 0,0 1-231,0 4 0,0-2 53,0 6 0,-5-4-116,0 4 1,-6 1 32,1 4 0,-3-4 33,-2-1 1,0 6 52,1 4-225,-8 7 158,0-10 1,-16 16-38,-6-3 1,-3 8 23,-12-3 0,3 5-245,-7-5 0,4 0 245,5-5-304,3-13 183,7 4 0,5-21-6,0 1 138,6-7 0,2-3 0,7 0 0,-3-5 0,0-8 0,-3-8 0</inkml:trace>
  <inkml:trace contextRef="#ctx0" brushRef="#br0" timeOffset="2476">2823 397 7569,'8'-8'-252,"5"2"-334,-11 6 533,11 0 275,-11 0 0,4-2-246,-6-3 87,0 3-460,0-4 397,-6 6 0,4-7 0,-4-1 0</inkml:trace>
  <inkml:trace contextRef="#ctx0" brushRef="#br0" timeOffset="3020">4058 1206 7569,'0'14'26,"0"1"124,6-7 1,4-3 12,10-10 1,-2-11-1,6-13 1,2-9-34,9-11 1,-3-11 64,8-14 0,-8-4-411,3-6 1,-15 38-1,0-1 157,0 1 0,0-1 0,2-1 0,0 0-88,-4-3 0,-2-1 1,1 2-1,-1 0 147,-4-3 0,0-1 0,2-2 0,0 0 0,-3 1 0,1-1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09:22.9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191 882 7569,'0'8'218,"-6"5"-188,4-11 0,-6 5 308,3-7-147,3 0 1,-11 0-213,3 0 115,-3-7 0,-3-1-107,-4-7 1,7-1 21,-6-4 1,7 2-101,-2-6 0,-1-6 85,5-4 1,4-7-129,1 2 0,3-5 38,2-5 1,0 3-134,0-3 1,7 3-188,2 2 1,4 5 61,2 0 354,0 6 0,6-3 0,2 7 0</inkml:trace>
  <inkml:trace contextRef="#ctx0" brushRef="#br0" timeOffset="536">882 485 7569,'0'-8'-39,"7"2"-79,-6 6 178,6 0 79,-14-7-67,-1 5 0,-7-4-116,1 6 0,-1 2 84,0 2 0,1 0-122,-1 5 0,0-4 4,0 5 1,6 0 24,-1 5 0,2-1 4,-2 1 0,-2 1 26,8 4 1,-1-4-12,5 4 1,1-4 23,4-1 1,3 0 2,7-1 0,6-1 27,4-3 0,3 2 6,1-7 1,2-1 86,3-4 0,-3 0-59,4 0 1,-6-1 70,-5-4 1,3-5-71,-8-9 0,-1 1 21,-8-7 1,-3 5-51,-7-4 0,0-1-5,0-4 1,0 1-182,0 4 1,-9-2 61,-5 6 1,-3 0-155,-7 6 0,-1 1-3,-4 3 1,0 3-24,-1 7 0,2 0 278,4 0 0,-4 7 0,5 1 0</inkml:trace>
  <inkml:trace contextRef="#ctx0" brushRef="#br0" timeOffset="837">911 529 7569,'15'0'0,"-5"2"-739,0 3 467,0-3 1,4 9 494,1-6-81,0 6 0,-1-7-23,1 5 122,-7-5-97,5 9 0,-6-5-69,3 7 1,3-1 9,-4 1 0,-2 5-28,-2-1 0,1 6 8,-1-6 0,5 7-48,-5-1 0,5-2 46,-5 1 0,1-1-17,-1 2 1,-3 2-32,3-2 0,-4 1-7,-1-1 0,-6 2 60,-4-2-154,-3-4 50,-8 7 1,-4-5-3,-9 6 1,-2-4-122,-3-1 0,-9-6-71,4 2 1,2-6-28,3-4 1,6-3-37,-1-7 0,4-2 293,6-3 0,-4-3 0,5-7 0</inkml:trace>
  <inkml:trace contextRef="#ctx0" brushRef="#br0" timeOffset="1362">1235 603 7569,'6'23'-84,"4"-4"1,-2-9-109,2-5 1,0-2 193,5 2 1,1-3 52,4 3 0,-4-5 17,3-5-36,4-3 1,0-7-1,7 0-57,-1 1 1,0-3 80,1-2 1,-1-3-1,1-2 1,-1-4 20,0 4 1,-1 1 60,-3-2 1,1 6-90,-7-6 0,-4 7 11,-5-1 0,-7 2-37,2 3 1,-5 1-64,-5 3 0,-5 3-25,-9 7 1,1 0 17,-7 0 0,1 0 20,-6 0 1,1 5-19,0 0 0,4 6-20,1-1 1,6 3 37,-2 2 0,0 0-9,6-1 0,-4 1-34,8 0 30,3-1 1,3 1-22,8 0 0,5 0 46,5-1 1,8-4 1,2 0 1,4-2 79,1 2 0,1-4-47,-1-6 1,0 0-16,1 0 0,-2 0-3,-4 0 0,2 0-2,-6 0 0,4 0-4,-4 0 1,1 0-1,-1 0 0,-2 0 0,6 0 0,-4 0-19,4 0 1,-1 0-15,2 0 1,1 2-4,-7 3 0,-4 3 22,-5 7 0,-2-1-4,2 1 1,-5 6-50,-10 4 1,-3-2 43,-7 1 0,-6 1-55,-4 4 56,4 1-49,-7-8 1,5 5-111,-6-8 0,4-1 181,1-8 0,6 3 0,-3-5 0</inkml:trace>
  <inkml:trace contextRef="#ctx0" brushRef="#br0" timeOffset="2051">2337 382 7569,'25'-6'-124,"-1"-4"1,-6-3-84,2-2 1,3 1 184,1-1 1,-1-5 103,2 1 1,-1-6 36,5 6 0,6-3-16,-1 3 0,7 2-77,-2-2 1,-3-2 85,-2 1 0,-8 0-138,-1 6 1,-7 1 23,1 3 0,-2-2-140,-3 8 138,-5-8 0,-4 6-124,-10-4 1,-5 3 99,-10 7 0,-4 2-20,-11 3 1,3 3-40,-7 7 1,1 1 55,-1 4 1,-2-2-38,7 6 1,-1-1 56,6 1 0,5 4 0,-1-3 1,5 2 14,-4 3 1,6-1 7,-2 1 1,4-1 5,1 0 0,7 1 8,3-1 0,4-1 36,1-4 0,1 3-56,4-8 1,3 1 2,7-6 1,0-5-7,-1-4 0,6-4 1,0-1 0,1 0 6,-2 0 0,3-6-2,2-4 1,4 0-10,-4-5 1,-2 7-6,-3-11 0,-2 10-92,-3-5 97,1 2-161,-7-2 138,-1 5 0,-14 9-7,-3 10 1,-3 5-21,-1 5 0,-1-4-11,0 3 1,1 3 49,-1-3 1,5 6 14,0-6 0,7 1 136,-2-5 19,3-1-163,2 1 1,7-5 93,3 0 0,4-7-2,6 2 1,3-4-24,6-1 0,1-1-37,-1-4 0,1-3 2,-1-7 0,-1 0 22,-4 1 0,2-1-10,-6 0 0,-1 1 63,-4-1 0,-5 0-66,0 0 0,-7 1-79,2-1 1,-3 0 0,-2 1 0,-2 4-127,-3 0 1,-3 0 5,-7-4 1,0 4-388,1 0 548,-1 7 0,-6-10 0,-2 4 0</inkml:trace>
  <inkml:trace contextRef="#ctx0" brushRef="#br0" timeOffset="2371">3410 59 7569,'10'13'-477,"0"-3"228,0-4 173,-2-6 214,5 0-157,-11 0 185,4 0-126,-6 7 1,-2-4 11,-2 7 0,-5 5-1,-5 4 1,-3 7 77,-2-1 0,1 4-75,-7 6 0,2-3-70,-1 7 0,-4-1 31,4 1 1,1 4-101,-2-4 1,7 2 74,-1-2 0,2-5-114,3-9 1,4 1-7,0-7 1,5-4-507,-5-5 636,7-7 0,3 4 0,8-7 0</inkml:trace>
  <inkml:trace contextRef="#ctx0" brushRef="#br0" timeOffset="2584">3792 191 7569,'7'22'-334,"3"-8"385,-4 1 24,7-7 192,-11 7-9,5-7-209,-7-1 1,-2-7-104,-3 0 1,-5 0 7,-9 0 1,-4 0-174,-7 0 0,1 0 57,0 0 0,-6-2-134,1-3 1,-7 3 72,2-3 223,3 4 0,-6 1 0,4 0 0</inkml:trace>
  <inkml:trace contextRef="#ctx0" brushRef="#br0" timeOffset="3021">3381 544 7569,'21'15'0,"-3"-7"-237,7-3 0,-6-4-279,6-1 0,-6 0 682,6 0 41,-7 0-144,9-6 0,-10-2 218,2-7 0,-2 5-121,-3 0 0,-5 1-131,-4-6 0,-4 0-36,-1 1 0,0 4-121,0 0 0,-8 7 109,-7-2 0,-1 3 13,-9 2 0,-4 0-133,-5 0 1,-1 7 53,6 3 1,0 3 20,-1 1 1,1 6 69,-1-1 1,8 6 11,2-5 0,9 4 1,1-4 1,7 1 125,-2-1 0,5-6-109,5 1 0,9 0 86,11-6 0,2-2-77,3-2 0,4-4-5,0-1 0,2 0 0,-1 0 1,-4 0-42,3 0 1,-5 0-9,-4 0 1,1-4 2,-6-1 0,1 0-17,-2 5 1,-2-5 2,2 0 1,-1 0-6,2 5 0,-2-5-10,6 0 0,1-1 31,4 1 1,-4 3-112,-1-3 0,2 4 33,9 1 1,-6-5-43,1 0 1,-1 0 7,-5 5 0,9 0 116,1 0 0,7 0 0,-3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3:57.9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1 676 7569,'0'8'-769,"0"-1"982,0 0-103,0-6 0,0 7 19,0-3 0,1-3 188,4 3-233,-3-4-20,11-1 0,-5 0 23,7 0 1,0 5-32,-1 0 0,3 0-15,2-5 1,-1 0 1,7 0 0,1-2-99,8-2 1,-3 0 71,4-6 1,-4 2-11,-2-1 1,-1-3-70,-4 7-35,-3-6 39,-12 9 16,4-11 49,-12 5 0,6-2 13,-7 0-23,0 7 6,-7-10 1,-1 10-12,-7-7 0,1 7-40,-1-10 51,0 4-18,7-5 1,2-1-53,6 0 56,0 1-30,0-1 1,1-1-11,4-4 0,-2 4 37,7-4 1,0-1-4,5 1 1,-5 1 27,-1 4 0,-5 0 67,1 1 1,-4 4 34,-1 0-48,0 0 1,-8 2 6,-7 3-58,1 3 1,-14 2-56,3 0 0,-2 0-97,-3 0 1,6 0-78,-1 0 0,7 0 216,-1 0 0,-4 7 0,0 1 0</inkml:trace>
  <inkml:trace contextRef="#ctx0" brushRef="#br0" timeOffset="266">530 911 7569,'15'-6'64,"-1"-2"0,3-20 49,2-6 1,3-9 215,2-6 0,2-3-67,-6-7-253,-1 0 1,-4-8 70,0-6 1,-7-5-334,-3-6 0,-12 6 253,-7 9 0,-1 4 0,-6 6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04.5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530 822 7536,'0'8'373,"0"0"-39,0-3-150,0-3 191,0 4-254,0 1-10,-7-6 16,-1 6 0,-7-7 21,1 0 1,-3 2-139,-2 3 0,-6-4 44,-9 4 1,1 2-137,-6-3 1,2 1-20,-3-5 1,0 5-13,5 0 1,6 0 77,4-5 0,6-2-101,-6-2 0,7 0-55,-1-6 1,4-1 29,5-9 1,4 2 126,6-6 0,0-1-44,0-4 1,11 0 108,4-1 0,8-4-11,-4 0 0,6-6-22,-6 6 0,7-5 23,-1 5 0,1-1 5,-1 6 1,2 0-2,-2-1 0,-2 2 10,1 4-106,-6 3 0,3 6-106,-6 0 1,0 7 87,0 3 89,-1 4 0,1-6 0,0-1 0</inkml:trace>
  <inkml:trace contextRef="#ctx0" brushRef="#br0" timeOffset="209">427 469 7569,'-16'15'2,"-4"0"0,-3-2 0,-6-4 0,-1 0-122,1-5 105,0-2 0,1 5-316,3-7 189,-2 0 1,5 5-7,-2-1 148,3 1 0,-1 2 0,-1 1 0</inkml:trace>
  <inkml:trace contextRef="#ctx0" brushRef="#br0" timeOffset="754">692 778 7569,'9'6'-119,"1"4"-120,0-3 178,5-1 1,-1-1 570,1 0-265,-7 0 0,5-10-87,-3 0 0,3-6-43,2 1 0,-5-2 146,-1 3-171,-5-4 0,7 4-25,-6-5 1,0-1 8,-5 0 1,-7 1-22,-2-1 1,-5 5-123,0 0 1,-7 5-20,-4-4 0,-3 5 20,-1-1 1,4 4-122,1 1 94,6 6-12,-10-4 0,12 11 56,-4-3 1,6 3 32,4 2 1,-2 4-5,7 1 1,1-1 183,4-4-77,0 0 1,1 4-45,4 1 0,5 0 20,9-6 0,-1-4-56,7 0 0,1-2 27,8 2 1,-3-4-35,4-6 0,1 0 27,-2 0 1,-1 0 30,-9 0 0,2-1-40,-6-4 0,-1-2-5,-4-2 0,0-5-16,-1 5 0,0 0 2,-5 0 1,4 4-86,-3-5 1,-2 7 61,2-2 1,-5 2-80,5-2 74,0 3 30,4-5 0,1 7 16,0 0 1,-5 0 8,-1 0 1,1 0-4,5 0 1,0 5-24,-1 0 0,3 0-63,2-5 0,-1 5 70,7 0 1,4 0-414,5-5 0,7 0 165,-2 0 0,4 0 243,1 0 0,0 0 0,0 0 0</inkml:trace>
  <inkml:trace contextRef="#ctx0" brushRef="#br0" timeOffset="1835">2088 660 7569,'15'0'-163,"-7"0"1,5 0 219,-3 0 1,3 0 127,1 0 0,1 0 12,0 0 0,4 0 232,1 0 1,1-5-226,-1 0 0,-4-6-35,4 1 1,1-8-76,-1-1-50,-1-8 1,1 8-23,-1-11 0,8 3 77,-3-12 1,-1 1-62,1-1-37,1-4 1,-1 12 56,1-3 0,-7 0-14,1 4 0,-9-1-128,-5 12 31,-3-1 0,-4 7 37,-3 3 1,-5 4-118,-9 6 0,-2 3-2,-4 7 0,-3 1 87,4 14 0,-2-6 12,1 6 0,-1 4 1,6 5 1,-1 6 70,2-6 1,4 7-40,0-2 0,1 2 6,4-2 0,-2 2 32,3-7 1,0 0 10,4-4 0,4-6-40,-4 1 1,3-6 22,2 6-117,0-7 1,7 1 56,3-9 1,3-3-137,1-7 0,1 0 83,0 0 1,-1-5-35,1 0 0,0-8 34,0-2 0,1 1 15,4-6 0,-4 4 23,3 1 1,-7 2-23,-2 3 0,-1-1 98,6 6 0,-5 0-81,0 5 288,0 0-161,4 0 0,1 6 35,0 4 1,-6-2-65,1 2 1,-2 0 5,2 5 1,3-6 3,-3 1 0,3-2-14,2 2 0,0-3-63,-1-7 1,1 0 58,0 0 0,-1 0-90,1 0 1,0 0-30,-1 0-17,1-7 27,0-1-169,0 0 96,-7 1 79,-2 7-11,-6 0-17,7 0 136,1 7 1,7-1-32,-1 4 0,1-2 13,0-3 0,-1-3-3,1 3 1,0-4 88,0-1 1,-1 0-39,1 0 1,5 0-54,-1 0 1,2-5 17,-1 1 1,-4-8-11,4 2 1,-4 2 98,-1-2-91,-7 1 0,4-6 223,-8 0-7,1 0-142,-5 1 1,0-1-87,0 0 1,-6 7 42,-4 3 0,-8 4-97,-2 1 1,-6 0 92,2 0 1,-2 0-309,1 0 0,-1 5-167,6-1 1,-4 6-859,4-5 688,1 7 0,4-9 581,0 7 0,7-1 0,2 6 0</inkml:trace>
  <inkml:trace contextRef="#ctx0" brushRef="#br0" timeOffset="2229">3234 557 7569,'10'5'-487,"0"0"207,-7 0 271,4 2 348,-7-6 1,0 7 42,0-3-266,0-3 0,0 6 72,0-3-94,0-3 1,0 11-44,0-4 1,0 0-79,0 0 0,0-4-24,0 5 13,0-7 1,1 9 70,4-7 0,4 4-93,5-4 1,1 5-4,0-5 0,-1 0 73,1-5 1,0 0-28,-1 0 0,6 0 21,0 0 0,1-2 23,-2-3 0,-1-1-21,7-4 1,-5-3-1,4 3 0,-4-1-16,4 1 0,-4-1 18,4 6 0,1-5 1,4 5 0,-1 0-2,-4 5 1,3 5 78,-8 0 1,1 5-79,-6-5 1,1 6 64,0-1 0,-7 3-58,-3 2 1,-3 4 2,-2 1 1,-7-1-227,-3-4 1,2 0 79,-2-1 1,0-4-414,-4 0 0,4-7 10,0 2 531,7-3 0,-10-2 0,5 0 0</inkml:trace>
  <inkml:trace contextRef="#ctx0" brushRef="#br0" timeOffset="3428">4160 645 7569,'15'-8'0,"0"-5"-288,0 3 180,-1-9 1,6-4 702,-1-6-323,8-7 0,-9-2-31,6-6 1,-4 0-71,4 0 0,-6 0-137,2 0 0,-6 4 69,-4 1 0,2 8-77,-7 2 1,-1 1 59,-4 8 0,-1 1 39,-4 4 0,2 7-201,-7 3 0,0 3-352,-5 2 1,-1 2 293,-4 3 1,4 5 24,-3 9 0,2-1 114,2 7 0,1-1-33,-1 6 1,0 1 57,1 3 1,-1 0-36,0 10 0,1-3 29,-1 8 0,0-3 21,0-2 0,2-1 2,4-4 1,-4 2-47,3-7 1,2-1 11,-2-9 0,7 2-172,-2-6 167,3-1 0,2-9-144,0 0 0,7-7 79,2 2 0,4-10-16,2-5 1,5-4 23,-1-6 0,1 4-9,-5-4 1,-1-1-2,1 1 1,0 2 2,-1 9 1,-4-3 90,0 7-115,0 0 136,4 5 0,0 2-79,-5 3 1,3 3 117,-7 7 0,1-1-29,-1 1 1,-2 0 41,7 0 0,-5 3-55,5-4 0,-2 4 16,2-8-90,3 3 0,-5-3 59,7 0 0,-4-7-482,4 2 1,-9-4 443,9-1 0,3-6 0,5-2 0</inkml:trace>
  <inkml:trace contextRef="#ctx0" brushRef="#br0" timeOffset="3720">4851 58 7969,'0'8'482,"0"5"-442,0-3 0,0-4 1,0 7 260,0-3-152,-6 10 0,3 2-15,-7 8 0,0 6-104,-5 3 0,1 3 75,-1 3 1,2-1-84,3 0 0,-3 3-247,3-3 155,4 4 0,-3-17-131,5 3 0,2-3-94,-3-2 0,3-6-841,2-3 786,0-4 1,2-8 349,3-3 0,10-3 0,7-2 0</inkml:trace>
  <inkml:trace contextRef="#ctx0" brushRef="#br0" timeOffset="3888">5013 249 7551,'-7'8'152,"4"-2"-76,-7-6 0,1 5 92,-6 0 1,0 5-206,1-5 0,-3 6-190,-2-1 0,2-2 7,-2 2 0,1 0 220,-2 5 0,4-1 0,-5 1 0</inkml:trace>
  <inkml:trace contextRef="#ctx0" brushRef="#br0" timeOffset="4297">5131 601 7569,'8'-6'-799,"-2"4"837,-6-11 1,-6 12 241,-4-4 0,-5 3-201,-4 2 0,1 2-44,-7 3 0,6 3 7,-6 6 0,7 1-18,-1 0 1,2-1-56,3 1 76,5 0 1,-2 0-10,6-1 1,0 1 12,5 0 0,0-1-99,0 1 83,0 0 0,7-2-50,2-3 1,9 1 47,2-6 1,6 0-4,-1-5 1,1 0 11,-2 0 1,4-5 6,-3 0 0,-3-6 53,3 1 1,-7-3-68,1-2 1,-4-1 50,-5-4 0,-3 4-36,-7-4 1,-2 4 29,-3 1 1,-5 2-10,-9 3 0,-4-1-184,-7 6 0,1 0-90,0 5 0,4 0-117,1 0 0,4 0-236,-5 0 1,7 2 46,-1 3 511,9 3 0,-3 6 0,5 1 0</inkml:trace>
  <inkml:trace contextRef="#ctx0" brushRef="#br0" timeOffset="5435">5234 645 7569,'8'7'-262,"-2"1"1,-6 2 236,0 0 1,2-2-84,3 2 1,-4 3 137,4-3 0,2-2 4,-2 2 0,1-2-2,-1 2 1,3 1-1,7-6 0,0 0-5,-1-5-4,1 0 1,5 0 5,-1 0 1,1-2-3,-5-3 0,-1-3 47,1-7 1,0 1-47,-1-1 1,1-1-13,0-4 0,-2 2 19,-3-6 1,3-1 28,-3-4 0,4-1 8,6 1 0,-4-5 2,4-1 1,-4-4-1,-1 5 1,-2-5-25,-3 4 1,1-4-49,-6 5 0,5 1 48,-5 9 0,0-2-174,-5 6 0,-2 0 103,-3 6 1,2 4-111,-7 0 0,5 7 56,-5-2 1,2 10 42,-2 5 0,-3-1 52,3 6 0,2-4-54,-2 9 0,2 3 78,-1 1 0,-3 4-56,7 2 0,-6-1 28,1 0 0,2 2-8,-2 4 0,5-3-34,-5 8 1,7-8 16,-2 3 0,2-1-4,-2-5 0,3 4 12,-3-9 0,4-1-7,1 2 1,1-7-36,4 1 0,-1-2 32,5-3 0,-4-1-3,5-3 0,-5 2-10,5-7 26,0 6 0,4-9 32,1 3 0,-5-4 45,0-1 106,-1 0-174,6 0 0,0 0 68,-1 0 1,-4-5-53,0 0 0,-5-4 5,5 4 0,-5-2 1,4 2 1,-4 4 2,5-4 0,-5-2-37,5 2 1,-5-1 21,5 1 0,-6 2-42,6-7 0,-5 7 42,5-2 0,-5-2-52,5 2 0,-7-1 54,2 1-39,3 3 0,0-9 34,7 6 1,-5 0 1,-1 5 1,1 0 2,5 0 1,-5 0 2,0 0 0,-1 0 25,6 0 1,0 0-33,-1 0 0,-4 0 20,0 0 0,0 0-12,5 0 0,-1 0-29,1 0 1,-5 0 27,0 0 0,-1 0-29,6 0 1,0-2 33,-1-3-44,-5 4 35,4-12-17,-5 4 1,5-5 6,-3-1 1,-2 5 1,-3 0 1,-4 6-1,4-6 0,-3 5 22,-2-5-22,0 7 0,-2-4-32,-3 7 0,2 0 16,-7 0 0,1 0-4,-6 0 1,0 7-29,0 3 1,6-2 34,-1 2 1,0-1-91,-5 6 85,1 0 0,1-1-5,3 1 1,2 3-7,3-3 3,3 9 1,-4-14-17,6 10 21,0-4-1,6-1 0,2-7 6,7-3 1,5-4-8,-1-1 0,2 0 23,-1 0 0,1-1-23,4-4 15,2 3 1,-4-11-1,7 3 0,1-3-4,3-1 0,-1-6 2,6 0 0,-5-6 0,5 2-3,1-4 0,2-8-1,-3-3 1,2-3 0,-7-3 1,1-4 0,-6 0 0,-1-1-2,-4 1 1,3 5-46,-8 0 1,-4 6 42,-5 9 0,-7 1-168,2 3 1,-4 4 56,-1 6 0,-1 7 42,-4 3 0,-5 5 37,-10 5 1,3 10-57,-8 9 75,1 4 0,-1 8-21,1 3 1,-1 4 9,-4 1 0,4 5 79,1 0 0,6 6-26,-2-1 1,5-3 133,6-2 1,-3 0-2,7-5 10,0-3-181,5-12 1,2-1 13,3-3 1,5-1-24,9-9 1,4 1-234,7-11 253,-1 0 0,7-5 0,1 0 0</inkml:trace>
  <inkml:trace contextRef="#ctx0" brushRef="#br0" timeOffset="7483">7438 925 7569,'0'8'719,"0"-2"-408,0-6-142,7-6 1,1-2-99,7-7 1,-1 0 45,1 1 1,0-6-89,0 0 1,4-6-86,1 2 51,6 3 0,-3-7 36,6 3 1,-4 4 36,-1 2 1,-6 2-156,2 2 0,1 1 75,-1-1 0,-6 7-117,-4 3 155,0 3 0,-2 4 3,-3 3 1,-3 5-6,-2 9 0,0-1 3,0 7 0,-2-6 17,-3 6 0,2-6-18,-7 6 0,7-7-23,-2 2 0,-2-4 33,2-1 0,0-1-115,5 1 99,0-7 0,2-1-118,3-7 1,-2-2 30,7-3 1,0 2 26,5-7 1,4-5 33,1-4 0,-1-1-12,-4 5 0,-2 1 27,-3-1 0,3 5-29,-3 0 0,1 6 25,-1-6 1,-2 7-22,-3-2 56,-3 3 1,6 2 33,-3 0-35,-4 0 0,6 2-42,-7 3 22,0 3-36,0 6 39,0 1-123,0 0 108,0-1-88,0-5-40,6-3 50,3-6 1,5-1 10,1-4 0,-5 1 0,0-5 3,-1-1 1,6-3 16,0 3 0,-5-2 112,-1 8-138,1-1 135,5-2 1,-5 6-39,0-4 5,-7 3 27,10 9 1,-10-4-41,7 7 26,-7-7-30,10 10 0,-9-7-35,5 4 1,-4-2 29,5-3 1,-5-1-34,5 5 0,-2-4 26,2 5 0,3-5 0,-3 5 1,3-5 61,1 4 0,-1-4-60,-3 5 0,3-7 17,-3 2 1,3-3-12,2-2 1,-5 5 14,-1 0 1,1 0-7,5-5 0,0 0 9,-1 0 1,1 0 8,0 0 0,-1 0 1,1 0 0,5-5-2,-1 0 0,1-2-15,-5 2 1,-1-1 46,1-4 1,-5-3-39,0 3 1,-2 2 9,2-2 1,1 0-4,-6-4 1,0 4 62,-5 0 0,0 5-9,0-5-42,0 7 0,0-5-33,0 3 1,-2 4 27,-3-4 1,-3 3-98,-7 2 1,1 0 84,-1 0 1,5 5-93,0 0 1,1 5 77,-6-6 1,5 8-43,0-2 0,5-2 8,-4 2 1,5-1-5,-1 6 0,4-5-23,1 0 0,0 0 35,0 4 0,1-1-39,4-3 1,0 3 33,10-3 1,-4-2-33,9 2 0,-4-5 24,-1 5 0,5-7-22,-1 2 1,6-4 36,-6-1 1,3 0-23,-3 0 1,-1-1 40,7-4 0,-6-3-31,6-7 0,-6 0 33,6 1 0,-7-3-28,1-2 0,3 1 24,-3-7 1,1 6-18,-6-6 0,6 1 35,0-6 0,-1 1-21,-4-1 0,0 3 2,-1 2 0,-4-3-84,0 4 1,-7-2 71,2 1 0,-3 4-275,-2 6 211,0 7 1,-2 2 32,-3 6 0,-1 1-12,-4 4 1,-3 5 65,3 10 1,-3 3-55,-2 6 0,1-5 9,-1 1 0,0-1-3,0 6 0,2-2 34,4-4 0,-4 2 17,3-6 0,3 1-36,2-1 0,4-4-6,1 4 1,0-4-1,0-1 1,1-6 25,4 1 1,-2-7-12,7 2 0,5-3 3,5-2 1,6-2 1,-2-3 1,-1-3-11,2-6 1,4-6 28,5 0 1,5-1-26,-4 2 1,1 2-154,-2-2 1,2-3 93,3 3 0,4-1-189,-4 5 1,3 1-81,2-1 327,0 0 0,1 7 0,-1 2 0</inkml:trace>
  <inkml:trace contextRef="#ctx0" brushRef="#br0" timeOffset="9433">10187 866 7569,'0'10'-143,"0"0"197,7-7 0,1 3 340,7-6 0,-1 0-131,1 0 0,6 0-75,4 0 0,2-6-60,3-4 0,-1-3 14,1-2 0,4-1-36,0-4 0,-1 2-11,-9-6 0,4 4 16,-3-4 7,2-1 1,-2-4-62,-1-1 1,1 1 47,4 0 1,-4-2-53,-1-4 0,-6 4 44,2-3 0,-5 3-173,-6 2 1,-2 4-38,-7 1 1,0 6-70,0-2 1,-2 9 0,-3 1 0,-8 7 121,-6-2 1,-7 3-36,1 2 0,2 7 32,-1 2 1,4 6 16,-4 5 1,6-2-27,-2 6 1,-1 1 121,1 4 1,1 2-65,4 3 1,5-3 112,0 4 0,5-9-35,-4-2 1,5-1-42,-1 2 1,4 2-89,1-2 0,0-4 71,0-1 0,6 1-85,4-1 0,3-1 75,2-4 0,4-2-115,1-3 1,6 1 85,-1-6 1,4 0 11,5-5 1,2-2 48,4-3 0,5-3-63,-6-6 1,1-1 137,-11 0 1,-1 0-69,-4 1 1,-2-1 129,-8 0 1,1-1-89,0-4 0,-2 4 104,-3-3-129,-4 2 0,-6 2-43,0 1 1,-6 6 7,-4 3 0,-3 3-88,-2 2 0,-1 0-16,-4 0 1,4 2 60,-4 3 0,4 3-39,1 6 1,0 1 47,1 0 0,1 0-18,3-1 0,3 1 11,7 0 1,0-1-25,0 1 0,0-5-1,0 0 0,7-2-1,3 2 0,3 3-61,1-3 1,8-4 72,2-1 0,4-3 33,1-2 0,1 0-39,-1 0 0,-1 0 88,-4 0 0,4-2-43,-3-3 0,-4-3 11,-2-7 0,-2 2-8,-3 3 1,1-3 13,0 3 0,-5-1-9,-1 1 1,-4-1-9,5 6 1,-5 0 8,5 5-8,-7 0-2,4 0 0,-7 7-5,0 1 1,0 6-37,0 1 18,0 0 1,1-2-44,4-3 1,-2 1 54,7-6 0,-5 0-52,5-5 1,0 0 41,4 0 1,1 0-72,0 0 0,0-7 57,-1-2 0,1-3 1,0 2 0,-1-1 5,1 6 0,0-5 8,-1 5 0,1 0 103,0 5-111,0 0 0,-1 0 188,1 0-170,-7 7 0,4 1 87,-8 7-71,8-1 0,-9 0 172,7-5-169,0 4 0,4-11 0,1 3 0,0-3-29,0-2 1,-6 0 36,1 0 1,0-2-72,5-3 1,-2 2 63,-4-7-115,5 7 90,-6-10-1,6 11 63,1-5-18,0 7 1,-1 2 57,1 3 0,-2-2-80,-3 7 0,3-7 58,-3 2 1,8 2-43,1-2 1,3 0 27,-3-5 0,-2 0-20,2 0 1,-1-5 18,2 0 1,-4-7-25,4 3 1,-4-3-5,-1 2 0,-1-3-4,1 3 1,-2-3 39,-3-1-18,-3-1 0,-7 0-11,0 1 0,-7 5-44,-3 5 1,-9 2 38,-6 2 1,-1 0-95,2 0 1,-4 0 53,3 0 1,2 5-103,-1 0 0,6 6 34,-2-1 1,6 3 33,4 2 1,-2-6 13,7 1 0,1 0-51,4 5 91,0-1 1,0 1-43,0 0 1,6-5 87,4-1 0,3-4-66,2 5 0,4-7 87,1 2 0,4-1-22,-4 1 1,4-2 6,-4 7 0,5-6 105,-6 6 1,-1 2-78,-8 7 1,1-1 4,-6 7 0,0-1-38,-5 6 1,0 1 44,0 3 0,-1-3-50,-4 3 0,-4-3-5,-5-1 0,-1-1-76,0 1 1,-4-8 48,-1-2 1,-4 0-177,4-6 0,-1 4 57,1-8 1,4-3-311,-4-2 1,4-4 157,1-1 0,1 0-112,-1 0 0,7-11-38,3-4 1,3-9 34,2-1 0,2 2 373,3-1 0,9-7 0,9-7 0</inkml:trace>
  <inkml:trace contextRef="#ctx0" brushRef="#br0" timeOffset="9725">12583 87 7569,'0'15'222,"0"-1"1,0 6-280,0 0 0,-5 1-209,0-2 1,-5 4 779,6 7-295,-8 6 1,4-1-122,-7 5 1,2 5-41,3-5 0,-3 5-72,4-5 1,-3-5 65,2 0 0,-1-4-302,6-2 1,0-4 100,5-1 0,0-6-605,0 2 754,0-10 0,0 3 0,0-5 0</inkml:trace>
  <inkml:trace contextRef="#ctx0" brushRef="#br0" timeOffset="9892">12833 337 7569,'6'-8'86,"-4"1"1,5 9 50,-7 3 1,0-2 263,0 7 1,-9 0-194,-5 4 0,-7-1-60,-9-3 0,1 6-159,-1-6 6,1 13 0,-5-13-601,-1 9 1,6-2 605,4-2 0,1-1 0,-5 1 0</inkml:trace>
  <inkml:trace contextRef="#ctx0" brushRef="#br0" timeOffset="10191">12701 690 7569,'21'6'196,"-5"-3"109,4 7 1,-4-7-219,-1 2 0,0-3 73,-1-2 1,-4 0 137,0 0-134,-7 0 1,5-5 43,-3 0-111,-3-6 1,4 7-129,-6-5 1,-1 5 63,-4 0 0,-3 2-140,-7 2 0,0 2-77,1 2 110,-1 5 1,5 5 69,0 1 1,0 1 27,-4 4 0,6-4 138,3 4 1,3 1-82,2-1 0,2-1 28,3-4 1,8 0-39,6-1 1,7-1 33,-1-3 0,3 2-354,1-7 1,5 4 147,1-4 1,1 0-779,-2-5 1,-3 0 878,3 0 0,-3 0 0,-1 0 0</inkml:trace>
  <inkml:trace contextRef="#ctx0" brushRef="#br0" timeOffset="10599">13788 881 7569,'15'0'820,"-7"-7"-751,-3-3 0,2-4 0,-1-4 119,2-2-56,-4-6 1,2 5-1,-4-5-239,3 1 0,-4 1 97,4-6 0,-3 6-686,-2-1 0,0 7 696,0-1 0,6 2 0,3 3 0</inkml:trace>
  <inkml:trace contextRef="#ctx0" brushRef="#br0" timeOffset="10948">14259 660 7569,'10'0'-561,"-1"0"239,-5 0 0,2-1 827,-6-4-49,0 3-191,0-11 0,-6 11-195,-4-3 0,-5 4-26,-4 1 1,2 1-77,-2 4 0,2-1 72,3 5 0,-1 1-119,0 5 0,0 4 97,1 1 1,6 0-83,3-6 1,3 3 8,2 2 0,2-2 35,3 2 0,4-7 49,11-3 0,3-4-39,6 5 1,1-7 64,-1 2 0,0-3-52,1-2 1,-6-7 65,1-2-58,-7-4 0,1-2 0,-7 0 165,-2 0 1,-5-4-44,4-1 0,-5-4-78,1 4 1,-5 1-369,-5 4 199,-4 0 1,-7 0 64,-3 1 49,-4 6 0,-13 8 0,-2 8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16.4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530 294 7590,'0'8'553,"-7"-1"0,4-7-55,-7 0-87,7 0-227,-10-7-71,11 6 0,-11-11 93,3 7 1,2-6-183,-2 1 0,7-3 69,-2-2 0,3 1 189,2-1-449,0 0 1,0-1-137,0-4 1,5 4 188,0-4 1,7-1-251,-3 1 195,5 1 109,0 4 1,1 2 0,0 2 6,-1 1 1,-4 7 168,0-2-100,-7 3 0,4 4 119,-7 3 1,-12 3-70,-2 6 1,-11 3-50,1 2 1,-9 4 57,-1 7-246,-7-1-429,3 0 617,-6 1 0,0-2-140,0-4 1,6 4-1,2-4 145,1 4 1,8-3-58,-2-1 0,11-6 21,3 2 1,2-9-31,8-1 34,0-7 1,12 4 0,4-9 508,7-3-516,5-9 11,13-3 0,-5-9 166,4 6 0,0-4-141,0 4 1,1-4-169,-2 4 0,-3-4-353,3 4 0,-3 1 0,-1 4 502,-1 0 0,1-6 0,-1-2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17.2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0 557 7569,'15'9'-337,"-7"-3"1,5-6 668,-3 0 0,3 0 37,2 0 39,-1 0-225,1 0 1,0-6 192,-1-4-285,1-3 1,1-2 122,4 0-148,-4 1 0,12-3 63,-3-2 0,2-4-101,3-7 1,-1 1-1,0-2 1,1-3 1,-2-4 48,-4-6 1,-3 6-248,-6 4 86,-7 3 42,5 2 1,-11 1-77,3 3 1,-4 4-135,-1 7 136,-6 5 0,-2 4 53,-7 10 63,0 4 0,-1 7-49,-4 3 0,2 9 162,-6 7-152,6 5 1,-10-2 102,4 6 0,1 0-87,-2 0 1,7-1 62,-1-4 0,1-2-42,-2-2 0,6-4 0,-3 3-24,6-3 27,1-8-74,2 5 1,-4-12 16,8 4 0,-1-4-267,5-1 197,0-7 0,6-2 1,4-6 28,3 0 0,3-1 48,4-4 0,-2-3 12,6-7 0,1-5 4,4 1 1,-4-1 47,-1 5 1,-4 2 0,3 4-86,-2 4 1,-1-2 142,-6 2-29,1 0 238,0 12-251,-1 1 1,-5 7 60,-5-1-76,-2 1 18,-2 0 1,2-2-1,1-2 3,2-1 0,1-7-55,-1 2 1,-1-3-141,5-2 176,1 0-6,5 0 1,0-5-40,-1 0 0,3-6 0,1 1 26,1-3-17,1-2-79,-6 0 0,-4 6 82,0-1 0,-5 7-15,5-2-4,-7 3-12,4 2 73,-1 0 1,-4 2-69,3 3 21,3 3 139,-7 6 0,11 1-58,-7 0 1,6-2 32,-1-3-85,3 3 1,2-10 15,-1 7 1,6-7-3,0 2 0,6-3 143,-2-2-134,-2 0 24,5-7 0,-5 1 0,2-6 23,-4 2 0,1 1 11,-2-6 1,-4 0-44,-5 0 1,-2 1 277,2-1-235,-4 0-15,-6 1-117,0 6 1,-6-1 157,-4 4-186,-9 4 1,-4-6 109,-7 7 0,-1 7-416,-3 3 0,5 1-133,-1-1 1,1 3 0,6-3 142,0 3 0,2 0-316,6-3 681,7 3 0,-5-5 0,5 7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17.5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7367,'15'0'-129,"-7"0"1,3 2 316,-6 3-116,0-3 111,-5 11 1,0-10-111,0 7 0,0-1 13,0 6 1,0 0-1,0 0-48,0-1-117,0 1 93,0-7 0,0 5-76,0-3 0,0-2 92,0 2 0,2-7-69,3 2 1,3-3 0,7-2-66,-1 0 107,7-7 1,-3 1-8,7-4-12,-7-3 1,5 0 12,-4-7 1,-2 1-1,2 4 2,-2 0 0,2 0 59,1 1 1,1 4 17,-1 0 0,1 7-65,3-2 1,-1 3 69,-3 2 1,1 5 0,4 2-5,-6 1 1,-2 7 0,-4 4 80,-4-1-195,4 5 0,-11-7 77,3 4 0,-5 1 0,-5-1-145,-5-2 0,2-7-531,-2-1 636,1 0 0,-6 5 0,0-1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18.5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1 559 7569,'16'0'-287,"4"0"1,-4-5 13,4 0 1,2-11-50,3 1 690,-4-10 0,7 7-184,-4-6 0,4-1-86,2-4 1,-1-2 0,0-2 60,1-1 0,-7-5-82,-4 5 0,2-1 58,-1 6-92,0 0-97,-12-1 0,3 6 140,-6-1 0,0 7-102,-5-1-23,0 9 0,-2 3 21,-2 7 36,-5 7 1,-7 6-21,-4 6 0,2 12 0,-6 0 7,-2 5 0,3 9 57,-2 4 0,6 0 28,-6-5 0,6 5-68,-6 0 1,7-5 79,-1-5 0,2-2-72,3 3 1,-1-4 0,2-7-24,3 0 1,4-1-115,6-3 140,-7-4 1,7-11-121,0-1 33,0-5 0,15-4 77,-1-10-149,1-3 44,13-8 0,-5 3-101,6-7 159,-6 1 1,5 1 0,-4 3-1,2 4-29,-1 1 16,-4 0 135,-6 7-56,0 2 0,-1 6-88,1 0 168,-7 0 1,0 1-79,-3 4 0,-3 3 0,3 7-18,-4 0 1,-1 0 44,0-1-30,0 1 1,0 0-48,0-1 34,0 1-84,7-7 72,-5-1 1,11-7 16,-4 0-11,4 0 1,2 0 0,0-2 37,0-3 1,-1-1-42,1-4 0,0-3 8,-1 3 0,-1 2 0,-1-2-2,-2-1 1,-2 2 24,2 0-81,3-1 1,-7 0 77,4 0-38,-3 7 11,-1-4 4,-4 7-47,4 0 30,-6 7 30,0-5 8,0 11 60,0-5-69,0 7 1,0-6 82,0 1 4,0-7-63,0 4-8,7-7 0,1-7-7,7-2 0,-2-4-8,-3-2 1,3 5-32,-4 0 0,4 0 0,2-6 25,0-3 1,4 2-15,1-2 1,0 2-29,-6 3 0,3-6 34,2 0 1,-2-1-33,2 2 1,-2-3-1,-4-4 43,-4 2-21,4 6-45,-11-10 44,5 12-137,-7-12 1,0 12 72,0-4 0,-2 10 0,-3 5-31,-5 4 0,-3 1 76,-1 0 0,-1 6-24,0 4 1,0 10 0,1 4 85,-1 4-86,-6 1 27,4 1 0,-4 4 0,7 0 87,-1-1-23,0 4 1,0-6-55,1 4 0,-1-3 0,2 1 29,3 1 0,-1 6 10,6-6-35,-7 7-2,11-4 1,-11 4-1,6 0 15,-2 0-12,4 4 0,-9-12 12,4 6-12,-5-6 0,0 5-113,-1-4 49,7-10 1,-5 11-54,3-11 1,-1-3-178,1-1 0,-3-4-686,3-1 302,3 0-264,-6-1 931,12-12 0,-6-4 0,7-12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26.1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382 160 7569,'9'-6'-328,"-3"4"0,-6-6 133,0 3 371,0 3-5,0-4-188,0-1 696,-6-1-429,4 0 1,-11 0-16,3 3 0,-3 3-83,-2-3 0,-6 4-73,-3 1 0,1 0-115,-2 0 1,1 5-103,-6-1 109,1 8 0,4-4-161,1 7 1,4 1 94,-4 4 1,6-4-35,-2 4 0,6 1 42,4-2 0,3 1-3,7-5 0,2 3-4,3-4 0,9 3 145,11-12 0,9 4-12,5-4 0,4-1 81,1-9 1,-5 1 23,0-5 1,-1-6-48,1-5 1,-8-1 118,-6 2 1,-9 2-43,-1-2 0,-2 1-2,-8-2 0,0 4-60,-5-4 1,-7 9-41,-3 1 1,-8 2-95,-1-2 0,-7 3-172,1 7 1,-3 0-428,-1 0 1,1 2 315,4 3 0,1-2-309,3 7 1,9-5 342,-4 5 1,9-5 270,-4 4 0,8-4 0,2 5 0,3-7 0,12 2 0,-2 2 32,12-2 1,-1 0-131,6-5 1,-1 0 561,0 0 0,1 0-234,-1 0 0,5-7 206,1-3 1,10-4-145,0-6 0,-3 4 80,-3-4 1,-6 2-56,1-2 1,-4 9 47,-6-4-47,4 4-145,-12-4-174,-1 7 0,-9 3 110,-6 10 0,-5 3-209,1 7 0,-8 0 80,2-1 0,-1 6-124,1-1 0,-3 6 55,3-5 1,2 1-46,-2-2 0,7-2-14,-2 2 0,3-2 1,2-3 0,0-4-43,0 0 0,7-7 21,3 2 1,9-3 7,6-2 0,3-8 62,1-7 1,0-6 134,1-9 1,-2 6-92,-4-1 1,4 1 170,-4-6 0,-2 7 30,-3 4 0,-2 7 203,-3 3 14,-6 5-160,6-2-53,-13 12 1,6 3-27,-7 5 0,-5 1-226,0 0 143,-7 6 0,11-5-284,-4 4-126,3-4 253,2-1 1,2-7 1,3-3 1,5-3 56,9-2 1,4-2 24,6-3 0,-4-3-22,-1-7 1,-4 2 107,5 3 0,-7-1-88,1 6 1,2-5 143,-1 5 1,0 0 70,-6 5-20,1 0 0,0 2-116,-1 3 1,1-2-3,0 7 0,-1 0-268,1 4 1,0-4 87,0 0 1,6-5-87,3 5 1,4-7 42,1 2 1,7-3 179,4-2 0,9 0 0,3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19.8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1 309 7569,'14'0'-633,"1"-6"0,-2 3 906,-3-7 0,3 7 126,-11-4-231,11 1 0,-10 4 271,7-3-71,-7 3-80,4 2-263,-7 7 1,-2 1 200,-3 7-129,3-1 0,-9 3-102,6 2 0,-6-1-74,1 7 1,-2-7 69,3 1 1,-3 3 0,7-3-163,2-1 101,1-1 0,2-3 41,0 1 52,7-7-138,8-1 113,1-7 1,7-2-96,-4-3 85,-2-3 0,7-7 1,-6 1 0,0-1 1,-5-1 2,7-4 0,-4-1 1,-1-4 1,0 2 0,-2 5 123,-4-1-127,4-1 10,-4 5 89,5 1 17,-6 6-90,-1 1 0,-7 14-35,0 2 0,0 4-60,0 2 1,-2 0 63,-3 0 1,4-1-1,-4 1-17,3 0-26,2-1-2,0 1 32,0 0-63,7-7 0,1-2 64,7-6 0,-1-1-1,1-4 0,-3 2-12,2-7 62,-2 0-47,9-5 1,-6 7 0,-1-5 6,1 3 0,0-3 40,-1-1 0,1 4-76,0 0 185,0 7-146,-1-4 12,-6 7 28,5 0-12,-11 0 0,5 2-3,-7 3 6,6 3 1,-4 7-1,4-2 2,1-4 1,-6 5-45,4-5 0,2-1 32,-2 2 0,5-5 0,-4 3-152,2-1 147,2-2-43,5-5 34,-1 0 0,1-2-40,0-3 0,0-1 0,-1-6 2,1 2 0,-5 1 21,0-6 1,-6 5 24,6 0 0,-5 7-50,5-2 27,-7 4 101,10 1 89,-11 0-179,11 0 1,-11 0 103,11 6 1,-12-3-41,4 7-33,3 0 0,-4 0 4,5 0 0,-4-7 22,5 2 1,0-4 20,5-1-39,-1 0-26,-5 0 14,4-6 1,-5-1 2,6-2 0,1-5 1,0 5 1,0 0 13,-1 0 0,1 4-14,0-5 0,-1 2 0,1-4 160,0 3-108,-1-1 0,1 0-54,0 0 0,-5 7 55,-1-2 7,1-3 28,-2 6 124,-1-4-227,-7 6 1,-7 6 0,-2 2 56,-4 1 1,-1 4-111,5-4 1,-4 4-10,3 2 1,-2 0 97,3 0-21,-4-1 0,6 6-81,-3-1 1,2 1 38,3-5 1,4-1 13,-4 1 1,3 0-71,2 0 70,0-1 1,2-1-15,3-3 13,3-3 0,11-7-13,1 0 0,4 0 0,-2-2 2,0-3 1,3-1 36,4-4 0,-1-5-8,-3 0 0,2 1-26,-2-6-2,3 4 1,-1-4-3,-2 1 1,3-8 26,-4 3 1,4-4-1,1-1-21,1-1 11,-7 1 58,4 0 1,-5-1-44,2 1 0,-3 1 0,-6 2 68,0 1-74,-7 7-7,5-3 24,-11 7-21,4 5 3,-6 3 1,-2 17 4,-2 4 1,-5 9-73,-5 1 0,-1-2 1,0 3-109,1 5 159,-1-2 0,0 7-10,1-6 0,0 1-3,5 3 1,-4-3 22,3 3 0,2-3 3,-2-1 0,5-1-34,-5 1 1,7-3 17,-2-2 1,2-4 0,-1-6-78,0-1 87,-1-5-22,5-3 0,1-6 12,4 0 1,0-3-1,7-5-10,-1-7 0,10-8 49,-6 4 0,9-8-47,1 3 1,3-7-4,1 2 1,5-9 3,1 9 6,-1-4-222,-5 3 72,7 8 0,-5-5-19,4 8 1,-11-1-1,-3 7-92,1 3 0,-11-1 278,4 6 0,-6 0 0,6 5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20.0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 7569,'0'15'0,"0"-1"45,0 1 1,0-5-23,0 0 0,0-1 274,0 6-129,0 0-238,0 0 0,-2-2-143,-3-4 0,4 5 1,-4-5 138,3 4 1,0-3-475,-3 0 258,4-7 290,-6 4 0,7-1 0,0 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20.3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60 103 7569,'19'0'-449,"1"0"0,-1-5 538,-4 0 0,0-1-19,-1 1 0,1-3 218,0-7-201,-7 7-1,5-5 39,-11 4-50,4 1 0,-6 0-1,0 3 1,-1 4-9,-4-4 1,-3 3-59,-7 2 1,-1 2 63,-4 3 1,2 3-1,-5 6-76,2 1-82,1 6 27,6-4 1,1 6 92,3-4 0,-2 2 1,6 6 3,-2-3 0,4-6 1,-1 2 1,4-4-14,1-1 1,1-1 0,4-1-14,5-3 14,3-3 3,2-7-2,0 0-22,6 0 0,2 0 0,6 0-88,0 0 1,6 0-130,-1 0 1,-1 0-228,-9 0 1,2 0 437,-6 0 0,6 6 0,-3 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20.5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7569,'8'0'-309,"-2"0"120,-6 6 189,7 2 0,-6 7 0,6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22.6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0 660 7569,'8'0'23,"6"0"184,-6 0 71,6 0-94,1 0-35,-7 0 0,5 0 46,-3 0 0,3-4-166,2-1 1,1-7 0,2 2 177,2-3 0,1-6-31,-1-1 0,1-6-297,3 2 1,4-4 93,-3-2 1,-3 1 170,3 0-196,-7-1 1,3-4 91,-6 0 1,0-2-113,-1 1 115,-6 4 1,-1 0-150,-7 7 0,0 6 52,0-2-91,0 4 1,-2 8 0,-3 4-167,-4 8 220,-4 4 1,-9 13 4,-2 4 58,3 9 0,-6-1 0,6 6 131,-2 2 0,4-4-94,-6 2 1,6 1 66,-6 4 0,7-5-21,-1 0 65,-4 0-205,6-1 102,-4 4 1,11-9-88,1 6 0,0-8-32,0-1 0,0-3 22,5-7 1,4-2-43,0-8 0,3-5 0,10-10 33,3-5 0,9-10 20,-1-4 0,4-4 76,1-1 1,-1 4 0,-2 2-55,-1 2 1,-2 1 189,1 6 0,-3 1-67,-6 3 0,0 3 0,-1 7-40,1 0 1,-5 7 97,0 3 0,-5 3-80,4 1 0,-5 3 1,1 1-20,-4 1 1,1 1-85,3-5 0,-4-1-90,4 1 1,-1-2-167,1-3 0,-2-4 305,7-6 0,-1 7 0,6 1 0</inkml:trace>
  <inkml:trace contextRef="#ctx0" brushRef="#br0" timeOffset="297">926 852 6591,'-14'0'757,"-1"0"0,0-2-570,1-3 1,-1-3-1,0-8 117,0-4-132,7-3-265,-5-6 1,12-1 118,-4 1 0,-2-2-65,2-3 0,0 1 0,7-5-395,3 2 1,3-3 230,7 5 1,4 4-706,1 6 908,6 6 0,3-10 0,9 5 0</inkml:trace>
  <inkml:trace contextRef="#ctx0" brushRef="#br0" timeOffset="1005">1191 719 7569,'15'0'77,"-7"0"0,5-6-158,-3-4 88,3-3 1,3-3-96,4-4 0,-2-3 105,6-6 0,-4-1 0,4 1-21,2-1 77,2 1 19,2-7 0,-6 5-16,1-3 1,-3-2 26,3 2 0,1-6 0,-8 4-111,-5-1 0,0 4 34,-8-1 0,0 5 1,-5 4-197,0 5 0,0 9 52,0 1 0,-7 7 0,-2 0 75,-4 6-78,-2 5 105,0 7 1,0 6-10,1 4 0,-1 4 0,0 4-45,1 1 1,-1 5 115,0-5 0,1 7 67,-1-2-46,0-3 1,0 5-28,1-7 0,-1 6 113,0-6 0,6 0-135,-1-4 1,2-3 0,-4-2 111,2-5-241,7-4 1,-5-8 35,3-3 1,3-5 100,-3-5-17,10-10 0,4-6-22,5-3 1,6-4 27,-1 3 1,3-1 0,-4 2-28,1 4 0,6 5 109,-6 6 0,3-3-68,-3 7 0,2 0 0,6 5 102,-3 0 1,-4 2-11,4 3 0,-6-2 0,2 7-50,-4 1 0,-8-2 61,-3 0-95,-3 1 1,-2 5 8,0 0 0,-7-2-95,-3-4 1,-3 3-44,-1-7 0,-1 0 0,0-5 9,1 0 0,-1 0-102,0 0 1,0 0-192,1 0 193,-1-7 39,0-1 238,7 0-67,2 1 0,6 9-124,0 3 1,0-2 217,0 7 0,6 0 7,4 4 1,-2 1-1,2 0-9,1-1 1,-2 6-87,0 0 1,-4-1 22,5-4-274,-7-7 119,10 5 57,-11-5 1,5 2-413,-7 0 0,4-5 186,1 5 1,2-7 267,-2 2 0,3-4 0,7-1 0</inkml:trace>
  <inkml:trace contextRef="#ctx0" brushRef="#br0" timeOffset="1190">1764 940 7569,'10'0'56,"0"0"-29,0 0 1,4-8 155,1-7-88,0 0 1,4-14 57,1-1 1,6-6-87,-1-8 0,-3 0 0,3-1 33,1-4 0,2 3-152,1-3 1,-8-2-106,-6 2 0,-7 0 0,-8 7 157,0 3 0,-13-4 0,-3 6 0</inkml:trace>
  <inkml:trace contextRef="#ctx0" brushRef="#br0" timeOffset="1845">2734 749 7402,'-6'8'-220,"-7"-2"397,-7-6 0,-6 2-48,2 3 1,1-3-204,-2 2 1,2-2-109,-1-2-9,3 0 191,-1 0 1,6-2-694,-4-2 693,4 2 0,8-11 0,1 5 0</inkml:trace>
  <inkml:trace contextRef="#ctx0" brushRef="#br0" timeOffset="2020">2793 558 7569,'8'8'309,"-1"-2"-91,-7 1 1,-7-6-106,-2 4 0,-11-3-46,-5-2 1,-7 0 26,-3 0 0,0 0-580,0 0 0,4-2-400,-3-3 886,3 4 0,1-12 0,1 5 0</inkml:trace>
  <inkml:trace contextRef="#ctx0" brushRef="#br0" timeOffset="2767">3146 719 7569,'15'0'1,"-1"0"116,1 0-30,0 0 1,-1-6 115,1-4 0,1-3-58,4-2 1,1-6-153,4-4 1,3-7 79,-4-3 0,4-4 0,1 3-63,1-1 0,-6-2-82,1-6 141,-1 1 1,-1 0 68,-3 0-289,-4 0 192,-8 0 0,3 6-73,-6 4 1,0 10-231,-5 4 141,0 4 0,-1 8-101,-4 3 1,-5 5 86,-10 5 0,4 6 88,-4 13 1,-1 3 0,0 10 55,-2-1 0,5 5-36,-1-2 0,-3 4 87,3 1 1,-6-2 7,6-3 1,-1 4-86,5-4 0,-4 2 117,-1-2 0,1 4-64,4-4 1,0-2 0,0 1-41,1-2 0,1-4 0,1-5-89,2-3 105,7-13 0,-5 7-206,3-13 172,3 0 16,2-18 1,14 2-4,5-14 1,7-1-1,-1-7 3,3-1 1,-4 0 20,1 4-26,6 8 1,0-5 64,3 8 0,-1 4-62,1 5 13,-3 7 1,3-3 72,-9 6 0,1 0 81,-7 0 1,1 0-87,-5 0 1,-6 6 1,1 4 1,-6 3-21,0 2 0,-7-1 0,-2 1 0,-6 0-48,1-1 0,-5 1 1,-3-2 30,-1-3 1,-1 1-159,5-6 0,1 0 46,-1-5 1,0 0-163,1 0 96,-1 0-32,7-6-9,-5 4 0,6-6-101,-3 3 218,4 3 0,6-2-60,0 8 52,0 5 140,0 5 0,5 1 33,0 0 0,1-1-74,-1 1 1,-2 0 75,7-1 0,-7 1-54,2 0 0,2 0-11,-2-1 0,5 1-116,-6 0 50,8-1 0,-9-5 0,7-3-86,1 1 1,2-6 23,2 4 90,0-3 0,0 4 0,-1 2 0</inkml:trace>
  <inkml:trace contextRef="#ctx0" brushRef="#br0" timeOffset="3773">3910 969 6650,'15'-6'338,"0"2"-216,-1-5 0,1-1 1,1-7 20,4-2-49,-4 2-17,12-17 0,-5 10 19,6-11 1,-4-1-193,-1 2 181,-6-7-16,4 10 0,-8 0-203,1 7 72,0 6 47,-1-3 1,-4 8-51,0 3 58,0 3 1,0 7-88,-1 0 0,-5 8 11,1 7 1,-4 0 0,-1 6 49,0 0 0,-1 2-36,-4 6 1,1 1 42,-5-1 1,5 2 5,-1 4 1,-1-9 6,1 3 0,0-9-16,5-1 0,0-2-40,0-3 16,0-5-7,0-3 0,0-8 37,0-2 1,7-1 0,2-8-6,4-4 1,2-6-1,0 4-2,0-7 8,-1 9 0,6-9 40,-1 7-42,1 6 0,-5 1 32,-1 7 18,1 0 0,0 5-23,0 0 0,-7 2-13,-3 3 0,1 5 98,-1 9 1,0-2-51,-5 2 0,0-3 120,0-1-146,0 6 1,2-9 38,2 3-89,-2-11 0,6 8 57,-3-7 0,-2 0 0,7-7-186,2-3 163,1 3 1,1-11 0,1 4-26,0-4 0,-2 3-66,-3 0 85,3 0 0,-5 2-43,0-5 12,5 11 88,-5-4-64,0 12 0,6-4 107,-13 18 1,6-11-87,-7 11 1,0-4-1,0-1 25,0 0 1,0-1-23,0 1 0,1 0 48,4-1 1,-1-4-39,5 0 1,-4-7 5,5 2 1,-5-3 2,5-2 0,0 0 12,4 0-128,-6 0 100,5 0 0,-4-2 0,5-1 91,1-2-86,-7 0-2,5 5 0,-5-5-31,7 0 28,0 0 1,0 5 2,-1 0 0,1 0 2,0 0 0,-1 0 37,1 0-32,0 0 1,-1 0 66,1 0 1,-5 0-57,0 0 0,-5 5 1,4 0 1,-4 0 0,5-5 75,2 0-72,1 0 1,1 0 47,1 0-57,6 0 1,-4-5 172,2 0-168,-3-6 1,4 3 59,0-7 0,4 0-47,-4 1 1,-1 4 95,-4 0 1,0 0-1,-2-4-22,-3-1 1,-4 0-10,-6 0 1,-1 6-146,-4-1 1,-10 7 74,-10-2 0,-9 3-290,-5 2 0,-2 12 140,2 2 0,-2 4-337,7-3 0,-1 1 1,6 2 446,0 2 0,-1 6 0,1-3 0</inkml:trace>
  <inkml:trace contextRef="#ctx0" brushRef="#br0" timeOffset="4207">5586 763 7569,'6'-8'-157,"-4"2"-189,5-1 334,-7 6 1,-2-6 93,-3 7 1,-3 2-96,-7 3 0,1 3 1,-1 6 27,0 1 1,-4 0 4,-1-1 1,5 6-148,5 0 163,1 6-9,-6-10 0,7 10-11,3-6 0,2 1 17,-2-1-41,3-4 72,-4-1-48,12-2 0,7-12 26,7 4 0,-1-3 50,-4-2 1,5-5-67,-1 0 0,6-6 0,-4-1 88,2-6 1,-4 0-65,6-6 1,-7 4 2,2-4 1,-4 6-49,-1-2 1,-7-1 48,-3 1 0,-4 1-173,-1 4 0,-1 7 57,-4 3 1,-10 5-214,-9 5 0,1 3 0,0 7 275,2-1 0,-6 14 0,5 3 0</inkml:trace>
  <inkml:trace contextRef="#ctx0" brushRef="#br0" timeOffset="4444">6042 352 7569,'9'14'-216,"1"1"1,-6 0 86,0 0 1,-2 1 357,-2 4 0,-6 1-49,-4 3 1,-8 6-215,-2-1 0,-1 0-83,1 6 0,-1 1 111,-3-2 0,-3 7-108,8-2 0,-1-3 85,6-2 1,-1 2-477,0-2 505,0-6 0,1 0 0,-1-5 0</inkml:trace>
  <inkml:trace contextRef="#ctx0" brushRef="#br0" timeOffset="4665">6130 1101 7569,'8'0'-292,"0"0"404,-3 0-65,-3-6 1,9-2-1,-4-7-56,1 0 0,-5-6-80,2-3 1,2-9 133,-3-1 0,3-2-380,-2 1 163,-4 4-37,6-5 0,-7 9 209,0 2 0,7-3 0,1 6 0</inkml:trace>
  <inkml:trace contextRef="#ctx0" brushRef="#br0" timeOffset="5017">6600 822 7569,'15'0'-460,"-5"0"-312,0 0 1069,-7-6 1,3-3-178,-6-5 1,0 4 26,0 0-106,-6 7-85,-9-4 85,-8 7-5,0 7 1,-4 3-42,2 9 0,-1-1-6,1 7 1,-1-2 6,7 1 1,-1 2 8,5-6 1,2 4-30,4-4 1,-3 4 7,7-4 0,0 0-9,5-6 25,7-5 0,8 2 40,9-6-42,4 0 3,1-5 0,12 0 207,3 0-114,4-7 1,-9-1-1,-2-7 67,-1 1 1,-2-6-96,-4 0 1,-7-1-5,-4 2 0,-4 2-101,-5-2 1,1 2 102,-6 3 1,-3 1-478,-12 3 0,-3 3 413,-16 7 0,-11 13 0,-12 4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4:52.2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24166 647 7569,'15'-7'-185,"-6"4"-568,1-7 1139,0 1 1,0-1 580,0 0-457,-7 7-288,3-4 1,-17 24-194,-4 2 0,-3 11-3,4-6 1,-6 5-1,-1 4 97,-2 1 1,3 6 0,-3-6-141,2-1 1,2-2-32,4-2 0,2-5 1,1-2 76,3-6 0,4 0-168,-5-11 65,7 7 1,-9-12-31,7 0 49,0-7 1,0-9 40,1-4 15,-1-3-14,5-6-66,0-7 1,-5 3-127,0-6 1,0 7 84,5-3-70,0 4 0,-5 3 0,0 4-983,2 4 1173,-5 4 0,6 1 0,-4 1 0</inkml:trace>
  <inkml:trace contextRef="#ctx0" brushRef="#br0" timeOffset="362">24386 735 7569,'15'0'-23,"0"0"0,-1 0 0,0-1 497,-5-4 1,3 1-113,-7-5-207,0 5 1,-7-2-210,-3 6 1,-3 0 0,-8 1-128,-4 4 1,4 3 124,-4 7 0,4 0 0,1 1-49,0 4 1,5-4 0,2 4-27,2-4 0,1-1 159,5-1-51,0 1 1,0 0 7,0 0 1,8-2 0,5-2 30,5-1 1,8-7 159,-1 2 27,2-3-212,3-2 109,-1-7 1,1-1 0,-1-8-31,0-4 0,-6 4 81,-3-4 0,-4-1-4,-1 1-66,0 1 0,-7 4-187,-3 0 1,-4 1-1,-2-1 156,-4 0 0,-3 7 0,-9 3-206,-2 3 0,-4 2-612,-7 0 0,1 2 768,0 3 0,-1 10 0,1 8 0</inkml:trace>
  <inkml:trace contextRef="#ctx0" brushRef="#br0" timeOffset="952">24930 662 7569,'21'0'-266,"-4"-7"1,9-1 271,-6-7 1,4-4-1,-3-3-17,2 0 0,-3-3 0,3-4 59,-2-1 0,3 1-15,-4-1 1,-2 6-1,-7 1 64,-1 2 1,-7 1 38,2 6-166,-3 5 1,-14 3-16,-2 6 0,-11 0 32,1 0 49,-4 0 0,0 6 0,2 6-104,2 6 0,-1 10-51,-4 6 0,6 5 126,3-5-16,-3 7 1,7-5 0,-5 5-10,0-2 0,9-5 30,-3 6 0,9-8-32,-4 3 106,7-4 0,-2-4-31,10-2 30,3-4 1,8-6-54,4 0 1,-2-6 0,6 0 141,3-3-153,0-1 0,3-7 78,-1-3-67,-6-3 0,5-6 3,-4-1 1,-3 0 1,-1 0 0,1 1 1,-3-3-129,-5-2 70,2 9-132,-7-10-89,0 12 177,-1 0 0,-9 8-65,-3 10 0,2 3 114,-7 2 0,7-1-6,-2 1 1,4 0-4,1-1 1,6-4 28,4 0 0,8-5 119,1 5 0,8-7 30,-3 2-67,4-3 0,3-7-30,3 0 1,-8-7-1,4 1 23,-3-7 0,-5 2 117,-3-4-91,-2 4 1,-8 1 26,1 0 0,-7 1 0,2-1-28,-3 0 0,-4 5-34,-3 1 1,-3 0-1,-6 0-106,-1 4 0,-6-2 0,-2 2-444,0 2 338,-5 1 0,7 7-40,-4 0-635,-2 13 520,4-8 0,-2 13 297,1-4 0,6 4 0,-3 7 0</inkml:trace>
  <inkml:trace contextRef="#ctx0" brushRef="#br0" timeOffset="1184">25548 867 7186,'14'0'-383,"-4"0"383,0 0 252,0 7 0,-1 1 1,1 7-20,2 0 1,-4 6-71,2 3 0,-7 4-101,2 1 39,-4 7 0,-1 0-81,0 4 0,-1 0 1,-4-5 40,-5-3 1,-3 4-134,-2-1 1,-1 0 231,-4 0-334,-2-4 0,-8 5-258,1-7 0,-1-4 0,1-3 395,0 0 0,1-9 0,2-8-370,1-4 1,7-1 406,-1 0 0,2-19 0,3-6 0</inkml:trace>
  <inkml:trace contextRef="#ctx0" brushRef="#br0" timeOffset="2233">25797 882 7569,'30'0'64,"-7"0"0,3 0 0,-7 0 68,-1 0 1,-1-5 62,-3 0 0,1-6 80,0 1-243,0-3 1,-1-2 0,1 1 0,-5-3 0,-2-1 91,-2-1 0,-1-1 0,-5 5-181,0 1-6,0-1-15,-6 0 1,1 7 0,-8 2-141,-3-1 0,-2 6 133,3-4 0,0 8 0,0 3-22,1 3 0,-6 5 0,2 8-134,5 0 183,-2-4 52,7 10 0,-2-5-9,1 6-26,5 1 1,-2-6 78,6 1 0,6-6 1,4 4-3,3-2 1,7-6-52,-1-5 0,8-7 1,-1 2 101,6-3 1,-1-2 73,4 0-149,-11-7 1,4-6 4,-4-6 1,-1-3 3,2 3 1,-7 2 25,1-2-51,-2-4 0,-4 7-12,-3-4 0,3 5 55,-4 6-46,-2 2-42,0 7 0,-7 7 1,0 4 16,0 7 1,0-2 3,0 4 0,0-4 0,0-1 21,0 0 1,0-1 11,0 1 0,6-2 1,2-2-25,0-1 0,5-6 28,-3 0 1,3-2 0,2-2-9,0 0 0,-1-2-3,1-2 1,-2 0 0,-1-4 39,-3 2 1,0-1-34,0 2 49,4 3-47,-11-4 16,11 6 1,-10 0-3,7 0 0,0 6-26,5 4 1,-5-2 0,-2 2 84,-2 2-69,6 1 10,-4-5 0,7 5 0,-1-5 37,1 0 1,1 0-12,4-3-27,-4-3-2,5 5 0,-6-1 0,0-4 49,0 3 1,-1-4-1,1-1 130,0 0-167,-1 0 0,1 0 1,0-1 18,-1-4 0,1 1-54,0-5 0,-2-1 0,-2-5 31,-1 0 1,-2 1 46,2-1-18,3 0-36,-5 1 0,0-1-39,-3 0 0,-3 5 47,-2 1 0,-7 4-45,-2-5 0,-4 7 1,-2-2-51,0 3 0,-1 2 39,-4 0 0,4 0 1,-4 2 0,4 3 0,1-4-76,1 4 1,-1 3 71,0 2-10,1 3 0,0 2-4,5 0 1,-3-1 0,6 1-296,-2 0 182,4 6 0,-2-5 52,6 4 55,0-10 1,6 1-1,4-6 1,3 0-1,2-5 56,0 0 0,4 0 0,1 0 61,-2 0 1,-2-5-81,-1 0 0,1-6 81,4 1-20,-4-3 0,5-2-6,-6 0 0,1-4 55,4-1 0,-2-6 0,6 2-29,2-4 1,2-3 0,2-3 3,-1-6 1,5 3-34,1-2 0,5-6 1,-2-5 143,0-2-135,-3-2 9,-5-5 1,-2 5-17,-4 0 1,-3 8 0,-6 2-1,0 8 0,-5 2 0,-2 5-153,-2 6 167,-1 5-102,-5 10 1,0 4 83,0 14 0,-6 7-111,-4 12 1,-8 13 30,-2 7-20,-6 7 1,5 4 55,-4 4 0,-2-4 0,2 6 7,-3-1 0,6-4 18,2 2-27,4-9 0,1 2-44,0-7 1,7 3 0,3-6 35,3-4 1,2-9-341,0-4 0,2-1 359,3-8 0,10-1 0,8-4 0</inkml:trace>
  <inkml:trace contextRef="#ctx0" brushRef="#br0" timeOffset="-16036">1 779 7509,'9'8'-414,"1"-3"66,0-3 0,6-2 954,4 0 0,-2-2-208,6-3 1,-1-3-94,2-6 0,7-3-115,-2-2 1,7 1-1,-2-7 1,-1-1 3,-5-8 1,2 1 15,4-6 0,-4 1-63,3-1 0,2-7 34,-2 7 0,1-5-104,-6 10 0,-6 0 58,-4 4 0,-7 6-326,-2-1 168,-7 7 1,3-3-328,-6 6 202,-6 7 0,-7 2-47,-7 6 1,-1 0 6,1 0 1,2 6 106,-6 4 1,1 3 42,-1 2 1,-3 4-20,8 1 0,-1 6 63,6-2 1,-6 6-53,0 4 1,1-1 120,4 6 1,0-5-39,1 5 0,4-6-25,0 1 0,2-3-100,-2-1 0,-1-2 81,6-4 1,-5 2-108,5-6 1,0 4 88,5-4 1,0-5-101,0-6 1,2 1 45,3 5 0,3-7-30,7-3 1,-1 2 44,1-3 0,0 1-7,-1-5 1,1-1 105,0-4 1,4 2-58,1-7 0,1 0 65,-1-5 1,-4 5-51,4 1 0,-4-1 69,-1-5 0,4 5-73,1 1 0,0 0 46,-6 0 1,1-3-36,0 7 0,-6-1-3,1 1-12,0 3 1,5-4 7,-1 6 9,1 0 0,0 5-7,0-1 1,-6 6 13,1-5-13,0 7 1,5-6 16,-1 4 1,-4-4-13,0-6 0,-5 0 1,5 0 0,-1 0 0,6 0 0,1 0-2,4 0 1,-4-4 14,4-1 0,-4-7-13,-1 2 0,0 2 109,-1-2 0,1 2-97,0-1 0,-5-5 84,-1 5 1,-4 0-55,5 0 64,-7 5-47,10-2-23,-11-1 1,10 4 44,-8-7-68,1 7 63,2-10-89,-6 11 1,4-9 76,-10 6-122,-3 0 0,-6 5 16,-1 0 0,0 0-10,1 0 0,4 0-2,0 0 0,0 0 42,-5 0 0,1 0 6,-1 0 0,0 7-11,1 2 0,-3 0 29,-2 0 0,-3 1-28,-2 5 0,-2 0 21,6-1 1,-1-4 3,1 0 1,4 0 5,-4 4 0,9-4 1,1 0 0,2 0-12,-2 4 35,-3 1 1,10 0-35,-7 0 0,7-1 116,-2 1-108,3 0 0,2-1 17,0 1 1,2 0-22,3-1 1,-2-4 1,7 0 0,0-7-36,4 2 1,1 2 40,0-2 0,0 0-18,-1-5 1,6 0 8,-1 0 1,6 0 53,-5 0 1,4-5-54,-4 0 0,-1-2 41,-4 2 1,0 4-34,-1-4 0,1-2 2,0 2 1,-1-1-5,1 1 0,0 2 12,0-7 1,-1 5-61,1-5 1,0 5 48,-1-5 0,-1 6-47,-3-6 0,3 2 35,-3-2 1,3-2-24,2 7 1,-5-4 15,-1 4 1,1-5 0,5 5 1,-5-5-3,0 5 1,-6-1 2,6 1 1,-5 3-1,5-3 0,-5-1 1,5 1-2,-7 0 1,8 3 1,-6-2-4,0 2-15,-5-5 17,0 20 1,0-8-100,0 10 54,-6-4 1,-3 4-7,-5 0 0,4 0 8,0-1 0,7-4-7,-2 0 29,-3 0 1,6 4-7,-3 1 1,4-5-6,1 0 8,6-7 0,2 8 13,7-6 0,1 0-5,4-5 0,-4 0 5,4 0 0,-2 0 5,1 0 1,-2 0-14,2 0 1,-1-1 62,2-4 0,-4-2-56,4-3 1,1-3 70,-1 3 1,-1-3-60,-4-1 0,0 4 20,-1 0 1,-1 0-14,-3-4 1,2 4-4,-7 0 0,4 5 0,-4-5 6,7 7 0,-11-5-69,4 3 61,3 3-32,-6-4 25,11 6 1,-10 0-65,7 0 47,-7 6-6,11-4-8,-6 11 1,6-10 8,1 7 27,0-7 1,-1 4-16,1-7 1,0 0 30,0 0 1,-1 0-27,1 0 1,0 0 48,-1 0 0,1 0-43,0 0 1,-1-5 44,1 0 1,0-6-36,0 1 0,-6 2 2,1-2 0,-2 0-13,2-5 0,2 6 12,-8-1 0,1 5-53,-5-5 47,0 7 1,-1-4-14,-4 7 1,-3 0-9,-7 0 0,-1 0-2,-4 0 0,2 2-37,-6 3 1,6-2 46,-2 7 0,0-5 21,6 5 0,-4-1-40,8 6 37,-3 0 1,0-1-20,3 1 1,-1 0-9,6 0 0,0-1 9,5 1 11,0 0 0,6-1-11,4 1 1,5-7 5,4-3 0,4-3 8,7-2 0,-1 0-12,0 0 1,3 0 13,2 0 1,-2-7-12,8-3 1,-8-3 36,3-1 0,-4-1-30,-2 0 1,0-1 1,1-4 0,-2 4 44,-4-4 1,-1-1-40,-3 2 1,-2-1-11,6 5 14,-6 1 0,3 4-18,-6 0 0,0 7 7,-1-2 1,-4 3-4,0 2-8,-7 7 1,9 1-1,-7 7 0,-1-1-28,-4 1 1,0 0 34,0-1 1,-1 1-151,-4 0 139,3-1 0,-6 0-64,3-5 59,4 4 0,-4-11-2,10 3 0,3-3 17,6-2 1,3 0 5,2 0 1,-1-7 23,7-3 1,-6-3-37,6-2 0,-2-4 32,1-1 1,4-1-26,-3 1 1,2 2 48,3-6 0,-6 1-42,1-1 1,-2-4 119,1 3 0,2-2-76,-6-3 1,-1-2 10,-4 2 1,0-1-133,0 11-1,-2-4 132,-4 4-293,4 1 159,-11 4-25,5 7 0,-9 8 78,-3 10 1,-3 4-58,-7 6 1,1 8 41,-1 6 1,-2 7-5,-2-2 0,3 2 53,-4-2 0,4 2-45,1-7 1,0 5 74,1-4 0,-1-3-64,0-7 1,2 1 62,3-6 1,-1-6-47,6-4 73,0-7-59,5 4 1,11-9-7,4-3 1,10-4 157,-1-11 0,4-1-93,1-4 1,7-2 87,3 2 1,4 4-59,1 1 1,13-1-149,7 1 0,1 2-93,4 9 0,-2-4-293,1 3 0,-4 3 112,-10 2 232,-3-3 1,-7 7-1,0-6 1</inkml:trace>
  <inkml:trace contextRef="#ctx0" brushRef="#br0" timeOffset="-15365">765 720 7088,'8'0'-480,"-1"0"2226,-7 0-1546,-13 7 0,1-4-57,-12 7 1,6-5 21,-2 5 1,-1-7-118,1 2 0,-6 1 100,2-1 1,-3 5-243,3-5 1,-2 2-28,6-2 0,-4-2-11,4 7 1,-1-7 131,1 2 0,4 3 0,-5 0 0</inkml:trace>
  <inkml:trace contextRef="#ctx0" brushRef="#br0" timeOffset="-13819">4675 882 7647,'-10'-1'738,"0"-4"0,5-2-247,-4-3-331,-8-9 0,3 4-96,-1-9 1,2 2 12,8 8 1,0-8-83,5-2 1,8-4 159,7-1 1,0-1-11,4 1 0,2-1-673,-1 1 1,5 0 284,-6-1 1,6 3-502,-6 2 0,1 4 80,-6 6 664,8 0 0,1 1 0,6-1 0</inkml:trace>
  <inkml:trace contextRef="#ctx0" brushRef="#br0" timeOffset="-12687">5057 720 7569,'8'7'0,"5"-5"-378,-3 3 169,-3 3 0,6-7 1018,-3 4-505,3-3 0,1-9-8,1-2 1,0-5-149,-1 0 1,1-3-95,0-2 1,4 3 71,1-4 0,0-1-184,-6 1 1,1-4-39,0 4 1,-6 0-50,1 6 1,0-1 94,5 0 0,-5 5-253,-1 1 154,-5 5 112,9-2 1,-12 12 53,4 4 1,-3 5-54,-2 5 0,0-3 54,0 8 0,-2-2-33,-3 1 1,2 2 18,-7-6 1,7 5-30,-2-6 1,-1 1-5,1-6 0,0-4-54,5 0 50,0-7-79,6 4 1,2-7 79,7 0 0,0-7 26,0-2 1,-1-9-29,1-2 1,0 0 12,-1 6 1,1 4 25,0 0 1,-5 2 17,-1-2 49,1-3-80,5 11 1,-5-4 103,-1 6-94,-5 0-2,2 6 7,-6 3-57,0 5 0,2-1-1,3-3 21,-4 3 1,12-11 8,-3 3 0,-2-4 6,2-1 0,2 0 1,7 0 1,-2 0-9,2 0 1,2-5 30,-1 1 1,0-8-9,-6 2 1,1 4 4,0 1 0,-1 3 55,1 2 10,0 0 28,0 0 0,-6 0-88,1 0 1,-7 7 37,2 3 0,-1 1-28,0-1 1,0 1 60,6-6 1,-6 5 9,6-5-66,0 0 0,5 0-12,-1 0 0,1-1-5,0-4 0,4-4-11,1-1 0,0-5 25,-6 5 1,1-6-5,0 1 1,-1 2-1,1-2 1,5 2 35,-1-2 0,1-3-35,-5 3 0,-2 2 104,-4-2 0,5 0-66,-5-5 0,3 1 9,-2-1 0,-4 5-64,-6 0 0,0 1 92,0-6-167,0 7 0,-6-4 64,-4 7 1,-3 1-80,-2 4 1,-5 4 84,1 1 1,-1 7-15,6-2 0,-1 4 3,0 6 1,5-4-9,1 4 1,0-2 26,0 1 1,2-2-15,7 2 1,0-2 34,0-3 0,0-4-24,0 0 0,7-2 4,2 2 0,4 1 2,2-6 1,5 0 0,-1-5 0,6 0 14,-6 0 0,8-1 3,-3-4 1,-1 0-26,1-10 1,1 4 6,4-9 1,1 4-25,-1 1 0,2-6 23,3-4 0,-6 2 96,6-1 0,-11-1-88,7-4 0,-9 0 112,3-1 0,-7 1-105,-2-1 1,-2 8-31,-9 2 0,6 4-109,-5 1 1,0 5 69,-5 0-80,0 7 35,0-3 1,-6 17 29,-4 4 1,2 4-32,-2 1 1,0 3 68,-5 6 0,1 5 2,-1 1 0,0-1 42,0-5 1,1 1-51,-1-1 0,0-1-36,1-4 1,4 3 37,0-8 0,2 1-46,-2-6 10,4 1 30,6-7 0,1-1-18,4-7 0,8-7-7,7-2 1,4-5 96,-4 0 1,6-6-77,-1 1 1,2-6 80,3 5 0,1-6-63,3 2 0,4 3 32,6 1 0,-2 0-163,-3 6 1,9-3 149,-4 12 0,10-6 0,-2 3 0</inkml:trace>
  <inkml:trace contextRef="#ctx0" brushRef="#br0" timeOffset="-6362">15538 647 7569,'0'15'-170,"0"-1"489,-7 1 1,5-5 19,-3 0 0,2-7-61,-2 2 177,4-4-335,-12-1 0,6-1-13,-3-4 0,-1 2-50,6-7 1,-2 0 0,4-5 11,-2 1-38,0-1 1,5-6-172,0-4 80,7-3 1,-4-1-48,7 0 1,-2-1-32,2 1 1,1 1 105,-6 4 0,2 2-281,-2 8 43,-4-1 253,6 7 0,-9 8 13,-3 10 1,-3 8-49,-7 1 0,-4 11 80,-1-6 0,-8 12 1,1-5-34,-6 5 1,-6-3 21,5 1 0,-2-3-17,1-2 1,6 1-5,0-1 1,1-4 17,8-1 0,1-6-28,4 2 1,2-4-34,3-1-7,-3-7 48,11-2 0,2-6 0,8-1 52,7-4 0,1 0-58,4-10 44,3 4 0,8-12 80,3 3 0,-3 2 131,4-6-229,2 6 1,1-10-7,6 4 1,-7 1 16,-2-2 0,-4 6-631,-2-6 286,1 7 161,-1-3-16,-6 6 175,-2 7 0,0-5 0,2 5 0</inkml:trace>
  <inkml:trace contextRef="#ctx0" brushRef="#br0" timeOffset="-4920">15964 573 7569,'0'15'-323,"0"-5"307,0 0 1,5-5 671,0 4-145,-1-5-287,3 2 0,1-7-157,7-4 0,0-3 72,-1-7 0,3 0-147,2 0 0,-2-6 90,2-3 0,4-4-53,2-1 1,2-6-76,3 1 0,-6-5 85,1 4 13,-1 1 1,6 0-70,-1 0 1,0-1 86,1 6-52,-7 0-50,-2-1 1,-8 6 81,-3-1-314,-4 7 105,-6-3-38,0 13 198,-6 1-8,-2 7 1,-12 2-76,0 3 62,-6 3 1,3 13-25,-6 4 4,0 9 0,1-1-33,3 6 69,-2-7 0,10 9-3,-2-6 40,-4 5 1,6-2-55,-2 6 0,2 0-14,3 0 1,4-5 18,0 1 0,5-9-18,-5-2 1,7-1 12,-2-9 0,4 6-27,1-5 1,0-6 0,1-6-31,4-1 0,3-2 45,7-5 1,1 0 39,4 0 0,-2-7-46,6-2 1,1-5 78,4 0 0,-4-6-29,-1 1 1,1-6 80,4 5 0,-6 1-111,-3 4 68,-4 0 1,-6 6-39,0-1 47,-7 7-8,10-4-34,-11 7-6,4 0 0,-6 7-205,0 2 205,-6 4-4,4-4 1,-9 4-183,6-3 162,-7 3 2,11 8 0,-6-5-3,7 4-16,0-4 18,0-1 0,7-2 0,1-2 28,0-1 1,10-7-34,-3 2 0,4-3 36,1-2-31,-4 0 13,12-7 0,-7-1 35,4-7-40,2 1 36,-10-1 1,6 0-33,-4 1 1,-2-1 3,2 0 20,-3 1-16,-7 5-5,4-4 1,-7 10 57,4-7-38,3 7-14,-5-4 1,5 9-30,-3 3 28,-3 3 1,-2 7-15,-1 0 0,1-1-3,-5 1 1,0 0-15,0-1 0,0-4-32,0 0 4,0 0 1,0 0 19,0-1-32,0-5 1,2 2 41,3-6 0,-2-1 35,7-4 1,0 1-14,4-5 0,1-1 2,0-5 1,0 0 6,-1 1 1,1 4-24,0 0 1,-1 7 162,1-2-153,0 3 13,-7 2 153,5 0-113,-5 7 0,2-1 11,0 4 0,-5 3-27,4-3 27,-5 3-12,2-5 2,1 5-18,1-5-18,7 1 1,-1-1 44,1-3-34,0-4 0,1 6-30,4-7 0,-4-2 33,4-3 0,1 4 7,-2-4 1,1-2 45,-5 2 1,-1-4-58,1 4 1,0-5 0,0 3-46,-1-1 1,1-2 44,0-4 0,-1-1 1,1 0 1,-5 1-6,0-1 10,-7 0 0,8 0-96,-6 1 0,-2 4 19,-7 0 1,0 7-12,-5-2 1,-1 3-16,-5 2 62,0 0 1,1 5-1,-1 2-10,0 1 0,1 2-8,-1 4-42,0 1 53,0 0 1,6 0-35,-1-1 0,2 3 31,-2 2 0,-2-2 14,8 2 1,-1-3 8,5-1 1,1 0-14,4 0 0,3-2 67,7-4 0,5-2-54,-1-7 0,6 5 6,-6 0 1,6 0-14,-6-5 0,8-5 0,-5-2 6,1-1 1,5 3-1,-3-5 1,-4 1 2,-2-6-2,4 7-10,-6-5 0,4 4 5,-7-5-1,1-1-115,0 0 107,0 7-187,-7 2 186,-2 6 1,-6 1-75,0 4 1,-5 3 0,-1 7 12,-2 0 1,4-1 19,0 1 0,0-5 35,-1 0 1,4 0-32,-4 4 1,5-1 110,5-3 1,3 2-68,7-8 1,4 1 71,1-5 0,6 0-6,-2 0 1,3 0-62,-3 0 1,4-1 72,-4-4 0,2-3-59,-1-7 0,-4 2 79,-6 3 1,0-3-73,-1 3 0,-6-3 136,-3-2-102,3 1 1,-6-1 82,3 0-91,-3 1 0,-9 1-96,-3 3 100,-3 3-15,-8 7 1,-7 0-212,-6 0 111,0 0 0,3 7 42,-4 3-414,4 3 198,-5 1-201,7 1 1,1 0 149,4-1 0,-2 1-154,6 0 444,0 0 0,6-1 0,-1 1 0</inkml:trace>
  <inkml:trace contextRef="#ctx0" brushRef="#br0" timeOffset="-4511">17919 750 7569,'8'-7'0,"3"4"0,-4-5-228,1 1 263,-5 2 57,10 5-141,-11 0-22,11 0 201,-11 0-251,4 0 159,1 7 0,-6-4-113,4 7 0,-1-5 28,0 5 60,-2 0 1,11 3-63,-3-4 1,-2 5 49,2-5 0,-5-1-23,5 2 20,-1 0 0,1-2 3,0-3 0,-5-3-23,5-2 0,-5 0 22,4 0 1,1-2-2,5-3 1,0-1-2,-1-4 1,1-3 0,1 5-1,4 0 0,-2-4 3,6 7 1,1-5-6,4 5 1,1 1 6,-1 4 1,-4 0-1,-1 0 1,-1 0 0,2 0 12,-6 0 1,-4 1 104,-5 4-115,3 3 1,-7 7 93,4 0-92,3-1 1,-11 1-1,3 0-6,-4-1 1,4-4 15,0 0-3,0 0 0,0 5-112,0-1 0,5-4 1,-6 0-465,0 1 561,-3-4 0,6 6 0,1-5 0</inkml:trace>
  <inkml:trace contextRef="#ctx0" brushRef="#br0" timeOffset="-4220">16831 118 10884,'15'0'0</inkml:trace>
  <inkml:trace contextRef="#ctx0" brushRef="#br0" timeOffset="-2856">19256 706 7569,'9'0'0,"2"-2"-126,-6-3 0,5 2 141,-5-7 1,6 2 0,-1-3 299,3 1 0,2-2-144,-1-7 1,6 2-52,-1-2 1,3 1-1,-4 0-24,1-2 0,1 2 172,-5 9-340,-1-5 9,-6 13 1,-1 1 135,-7 10-54,-7 9 0,-7 11-2,-11 9 1,-3 5 60,-1 5-40,0-3 0,-6 16 2,1-4 1,0 0-111,4-4 0,1-1 47,0 6 1,-1-6 0,1-6 61,-1-6 0,3-5-171,2-7 0,1-4 32,9-1-102,-3-13 83,10 9-21,0-18 1,3 3 98,10-10 1,8-3 0,8-9-19,2-2 1,3-4 112,8-7 0,-3-6-100,4-3 1,-3-3 47,3-2 1,-4 0 0,3-1 139,-3 1-154,5 0 3,-5 7 0,5-3 2,-7 11 1,1-2-24,-1 11 0,-6 1 1,-2 4-1,0 0 0,-8 7 35,7 3 1,-12 4-31,7 1-7,-4 0 49,4 6 0,-2-2-2,-3 5 0,3-4-27,-3 5 1,3-7 10,1 2 1,1-3-7,0-2 1,0 0 0,-1 0-14,1 0 0,0-7 15,-1-2 0,1-5-1,0 0 0,1-6 1,2 1-21,2 1 0,-1 1-62,-4 3 0,0-4 69,-1 3 0,-1-3 2,-3 8 1,3 4 0,-3 1 2,3 3-32,-5 2 11,5 0 110,-11 7-94,5 1 44,-7 6 1,-7 3-38,-3 2 0,-3-1 24,-2 7 0,6-7 0,-1 3-6,-2 0 0,1-4-5,1 2 1,-1-2 1,6-3 1,0-4-4,5 0 1,0-7 0,6 4 70,4-7-68,3 0-1,9 0 0,-4-7 25,6-3 0,-1 2 0,3-2-30,-1-1 0,-6 0 13,6 1 0,-7-3-29,1 3 35,4 3-21,-7-6 1,6 12-1,-8-6 7,-6 7 3,-1 0-32,-7 7 1,0 1 0,0 6 0,-2 1-34,-3 0 55,4 0-4,-6-1 0,7 1 11,0 0 1,0-1 39,0 1 1,7-7 4,3-3 0,3-2 16,1 2 0,8-3 0,1 3-52,-1-4 1,5-2 43,-8-4 0,6 2-12,-6-7 0,1 2 0,-5-4 4,-1 2 1,1 1-6,0-6 1,-1 0 30,1 1 1,-5-1-1,0 0 142,1 0-34,-4 1-69,-1-7 0,-6 4-13,0-2-123,-6 9 1,-4-2-92,-10 7 1,-3 1 62,-6 4 1,0 4-145,-1 1 115,1 7 1,-2-4 54,-4 7 1,4 4-1,-3 1-6,3-2 32,8-2 0,-5 5 0,6 2 0</inkml:trace>
  <inkml:trace contextRef="#ctx0" brushRef="#br0" timeOffset="-1396">20697 706 7569,'15'0'-193,"-6"0"-37,1 0 1,0-2 178,5-3 317,6 4-1,-5-12-187,12-2 1,-10-3-37,6-7 0,-1 6 1,3-7-20,-1-5 0,-1 1 56,6-4 1,-2-2-103,-4 2 73,-3-1 0,-1 4 66,0-3-63,-1 3-11,-4-5 1,-5 8-45,-1 4 0,-5-2-8,1 6 1,-4 1-14,-1 4 0,-6 7-44,-4 3 1,-8 10 53,-2 4 0,-11 11-69,2 5 0,-4 2 83,4 3-81,-7 6 1,5 1 50,-3 7 15,3 0-13,8 7 0,-5-5 13,3 3 0,4-5 0,3-3 20,7-2 0,-1-6 20,7 1 1,1-5-43,4-4 0,0 1 39,0-7 1,6-1-41,4-8 2,3 3 7,8-11 6,-4 4 1,9-7 8,-7-4 0,7 2-9,-1-7 1,1-2 0,0-6-3,-1-1 0,-1-6 14,6 6-13,-8-7 0,6 3 1,-10-2 7,7 1 0,-7 6-6,1-2 7,-2 4-6,-3 1 1,1 0-1,0 1 0,-6 4 0,1 0 0,0 7 24,5-2 1,-2 5 1,-3 5 1,3-2-13,-4 7 0,-2 0 1,0 4-1,-1 1 30,-4 0-35,4 0 0,-6-1 62,0 1-60,-6 0 1,2-1 6,-5 1 1,0 0 2,0-1 0,-4 0-55,3-5 0,-3 4 48,-2-3 0,5 3-31,0 2 0,7 0 0,-3-1 18,-1 1-13,6 0 40,-6-1-31,7-5 8,0-3 0,6-1 10,4 0 0,5 0 21,5-5 1,-4-5-29,4 0 1,1-6 5,-2 1 2,1 3 1,0-6 3,-1 3 14,1-3-24,1-8 0,-5 5 0,4-4 46,-4 4 0,-1 1-46,0 0 0,-1 6 5,1-1 1,0 2 11,-1-2-10,-5 3 16,4 7-18,-12 0 1,6 2 0,-7 3-96,0 5 0,-2 3 9,-3 1 1,2 1 36,-7 0 0,5 0 1,-3-1-113,2 1 103,1 0 17,-2-1 1,6-4-1,-3-2 17,8-1 0,4-2-22,6-5 0,1 0 39,0 0 0,4-5 0,1-2 16,-2-1 0,3 3-36,-1-5 1,-1 2 13,-4-1 1,-5 0 0,0 6-9,1-2 0,-3 0 0,2 5 0,-5 0 9,5 0-8,-7 0 0,9 7 0,-8 3 8,1 3 1,-5-4-16,0 1 1,2 0 8,3 5 0,-2-1 4,7 1 1,0-2 20,4-3 0,-4-3-23,0-7 0,0 0 0,5 0 18,-1 0 1,1-2-1,0-3 6,-1-5-19,1 4 0,0-7 16,-1 3 1,1 2-1,0-1 4,0 3-9,-7-5 16,5 9-17,-12-5 29,12 7-25,-4 0 0,0 0 27,1 0-30,0 0-39,-2 0 0,0 0 36,-3 0 0,-1 7-4,5 3-14,1-4 1,6 6 11,4-7 0,-4-1 1,4-4 75,-4 0-73,6 0-8,-6 0 21,5 0 1,-1-1-4,-1-4 1,1 2 81,-5-7-65,-1 0 0,1-5 11,0 1 0,-6-1 39,1 0 0,-2 1-71,2-1 0,-3 5 3,-7 0 0,-2 5-127,-3-4 51,4 5 0,-17-2 78,3 6 1,-8 0-182,3 0 1,-6 6 35,2 4 0,-9-2 0,-1 2-90,1 2 0,7 1-180,2 1 164,-1 1 80,2 0 1,2-2-37,6-3 0,6 1 0,0-5 81,3 3 1,1-4 105,5 4 0,8-5 0,7 1 0,1-4 0,9-1 7,1 0 1,2 0-8,1 0 0,-3 0 72,3 0 1,-7 0 0,5 0 108,-4 0 1,2 0-73,-6 0 0,1 7 45,-5 2 1,-1 5 15,1 0-62,-7 7-30,5 2-25,-11 7 0,4 1 57,-6 3 1,0-1-22,0 6 1,-6-5-55,-4 5 1,-3 1 0,-2 2 29,1-3 1,-6 4 9,0-4 0,-11 2-94,2-2 1,-5 2 0,-1-7-272,-4-1 151,3-9-257,-6-2 326,4-8 0,-1-1-259,0-3 106,6-3 223,-3-14 0,7 1 0,0-4 0,-1 5 0,1 3 0</inkml:trace>
  <inkml:trace contextRef="#ctx0" brushRef="#br0" timeOffset="-1218">21447 235 7569,'16'15'-148,"3"0"-2,-17-7 1,5 5 51,-7-3 0,0-2-112,0 2 210,0-7 0,6 10 0,2-5 0</inkml:trace>
  <inkml:trace contextRef="#ctx0" brushRef="#br0" timeOffset="-883">22740 1220 7680,'29'-6'-93,"-1"-2"0,-2-9-384,-1-2 1,-6-6 939,6-9-127,-7 3-210,3-12 1,-1 4 216,-1-10-293,1-3-875,-12-7 626,5 0 1,-11-1 86,3-4 0,-4 2-722,-1-7 834,-13 1 0,-3-6 0,-13 1 0</inkml:trace>
  <inkml:trace contextRef="#ctx0" brushRef="#br0" timeOffset="3763">118 2528 7569,'0'9'0,"0"-3"0,7-6 0,1-6 0,7-4 0,1-3 0,4-2 0,-3-1 0,8-4 0,-2 2 865,1-6-538,4 6 1,-10-8-99,7 6 0,-6-5-249,6 6 1,-6-1 63,6 6 0,-1 1-1,6 3 1,-6-2 1,1 7 1,-2 0 35,1 5-17,4 0 0,-12 0 10,4 0-39,-10 7 1,-4 1-6,-6 7 0,-2 4-83,-2 1 1,-5 5 61,-5-6 0,-1 6-77,0-6 1,1 6-32,-1-6 104,0 1 0,5-5-17,1-1 1,4 1-2,-5 0 1,7-5 88,-2-1-76,3 1 1,4 0 3,3 0 0,3-7-1,6 2 1,8 1-2,2-1 1,10 0 0,6-5 1,7-5-2,2 0 1,0-6 52,-5 1 0,-6 2-47,-4-2 0,-3 0 57,-2-4 1,-6-3 8,-3-2 0,1 2 64,-1-2 1,-2-2-102,-9 1 1,5 0 56,-5 6 1,-2-6-66,-2 1 0,-4 4 0,-1 5 1,-1 2-118,-4-2 1,2 4 82,-7 6 0,-2 0-119,-7 0 0,2 1 81,-2 4 1,3 5-64,1 10 0,0-4 44,0 3 1,1 3 53,-1-3 1,5 6-25,0-6 1,7 6 0,-2-6 0,4 1 10,1-5 0,0-1-6,0 1 1,6-2-52,4-3 0,8-3 51,2-7 1,7 0-94,3 0 0,1-2 80,8-3 0,2-8 13,8-7 1,-4-1 16,4 2 0,-3-3 8,-2-2 0,-4 3-20,-1 6 1,-7 0 14,3 0 0,-11 7 128,-4 3 1,-4 4-76,-1 1 1,-5 1 28,-1 4 1,-5 3-55,1 7 1,-4 0-23,-1 0 0,-1 6-64,-4 3 0,-4-1-147,-5 2 1,-1-7-41,0 1 1,1-2-242,-1-3 1,0-1 492,1-3 0,-1 3 0,0-5 0</inkml:trace>
  <inkml:trace contextRef="#ctx0" brushRef="#br0" timeOffset="4809">2014 2234 7569,'9'7'-27,"-3"-5"391,-6 4 317,0-6 0,-2 5-641,-2 0 0,0 6-30,-6-1 100,1 10 0,-6-4-29,0 4 1,1 3-140,-1 1 0,0-1-36,0 1 1,2-4 47,4 5 0,2-7-92,7 1 0,0-3 27,0-1 1,2 0-7,3 0 0,8-7 12,6-3 0,7-4 31,-1-1 0,1 0 61,-1 0 1,7-1-38,-2-4 1,-3-3 101,-2-7 1,-2 0-85,1 0 0,-1-4 103,-3-1 1,-6 1-52,1 4 1,0 0 202,-5 1-81,-4-1-66,1 7-30,-7 1-12,0 7-75,0 13 1,-2-3 65,-3 10 0,2 1-118,-7-2 0,7 1 54,-2-5 1,2-1-47,-2 1 0,3-5 62,-3 0 10,4 0 0,7-2 36,4-3 1,3-4-44,2-1 1,1 0 62,4 0 1,-2-6-48,6-4 1,-4-3 57,4-2 1,-1 0-46,2 1 0,2-3 61,-2-2 0,4 1-30,5-7 0,-1 1 7,6-6 1,-4 4 21,4-3 0,-2 1 7,3-11 1,-4 1 4,-7-1 1,2-3-39,3 3 0,-4 1 5,-1-1 0,-1 4 5,-9-4 0,1 10-55,-5-5 1,-7 12-51,-3-2-95,-4-1 1,-7 11 56,-4-1 0,-5 7-101,-4 8 1,1 6 76,-7 4 0,2 5 56,-1 4 1,-4 4 79,4 7 0,-4 4-94,-1 0 0,4 7 136,1-2 1,-1-1-68,-4 1 1,4 0 27,1 5 1,6 5 65,-2 0 1,5-5-50,6-4 1,2-8-31,7 3 1,0-4 3,0-2 0,0-1-66,0-4 1,7-2 21,2-8 0,4-4-8,2 0 1,0-7 32,0 2 1,-1-3-6,1-2 0,0 0 34,-1 0 1,6-7-42,0-3 1,-1-3 104,-4-1 0,4-6-88,1 0 0,1-6 63,-1 2 0,-2-4-42,6-1 0,-4-2 33,4-4 1,1 3-38,4-8 0,-1 8-9,-3-3 1,6-1-28,-7 2 1,5 0-7,-9 4 1,0 6-42,-6-1 1,1 8 66,0-3 0,-5 8-50,-1 3 0,-5 4 19,1-5 4,-4 7 19,-1-4 0,-5 19-5,0 2 1,-6 6-1,1 0 1,-5 2-35,-4 8 0,3-1 35,-4 1 0,4 6 9,1 3 1,-5 2-14,1-2 1,-1 3 11,5-3 0,2-4-21,4-6 1,-3-1 2,7-9 1,-1-1-113,1-8 114,3 3 0,-3-13-44,10 0 1,3-6 38,7-9 1,6-6 33,4-4 0,3-2-40,1-3 0,5-4 59,0 0 0,7-6-40,-1 6 1,2 0 10,2 4 0,-1 8-245,-4 2 0,2 4-69,-7 1 312,0 0 0,-4 7 0,-1 1 0</inkml:trace>
  <inkml:trace contextRef="#ctx0" brushRef="#br0" timeOffset="5181">3617 2337 7144,'-2'10'-349,"-3"0"1,-3-7 475,-7 2 1,0 3 344,1 2 0,-1-2-291,0 2 0,1 0-120,-1 5 1,0-1-116,1 1 23,-1 0 1,2 4-55,3 1 100,-3-1 0,11-4-137,-3 0 108,4 0 0,7-6-19,4 1 1,5-7 17,4 2 0,-1-3 2,7-2 0,-1-5 50,6 0 1,-1-6-41,1 1 0,-1 0 102,0-5 1,-1 4-56,-3-9 0,-4 4 106,-6 1 1,-2-1-69,-4-4 1,3 4 67,-7-3 1,-2 2-83,-8 2 0,-5 2-185,-9 4 1,1 2 48,-7 7 0,1 0-78,-6 0 1,1 7-379,0 2 0,6 4 524,3 2 0,-3 6 0,0 2 0</inkml:trace>
  <inkml:trace contextRef="#ctx0" brushRef="#br0" timeOffset="5674">3925 2396 7569,'8'15'0,"4"-5"0,-7-1 0,0 1-103,-5 5 3,0 0 120,0-1 0,-5 1 11,0 0 1,-2-1-29,2 1 0,4 0-2,-4 0 0,3-6-72,2 1 85,0-7 1,2 10-19,3-3 1,0-3 0,9-2 1,3-4-14,7-1 1,4 0 12,-4 0 1,-1-1-1,2-4 1,-7-3 2,1-7 1,3 0 15,-3 1 1,1-1-15,-5 0 1,-6 0-1,1 1 1,-5 6-2,5 3 0,-7 3-11,4 2 12,-7 7 1,0 1-57,0 6 0,0 1 49,0 0 0,0 0-15,0-1 44,0 1 1,6-2-2,4-3 1,5 1 4,4-6 0,-1 0 76,7-5 0,-1-2-12,6-2 1,-1 0-63,0-6 1,1 1 64,-1-6 0,-6 5-45,-3 0 0,-4 1 36,-1-6 1,-1 0-34,1 0 1,-2 1 79,-3-1 0,1 0-50,-6 1 1,0-1 11,-5 0 0,-6 2-81,-4 3 1,-11 4 56,-9 6 1,-6 0-176,-8 0 0,5 5 56,0 0 1,5 8-249,-6 1 0,8 1-62,-3 5 0,6 1-588,4-1 946,4-1 0,0 2 0,-2 2 0</inkml:trace>
  <inkml:trace contextRef="#ctx0" brushRef="#br0" timeOffset="6230">4704 2470 7569,'13'1'-818,"-3"4"146,-3-3 880,-7 4 440,0 1-180,0 1-304,0 7 1,0-1-142,0 1 0,-2-5 19,-3 0 1,4 0-94,-4 4 1,1 1 84,-1 0 1,4-6-62,-4 1 1,5-5 48,5 5 0,-2-7-34,7 2 0,0-3-12,4-2 23,1 0 0,5-7-7,-1-3 0,1-3 15,-5-1 0,1 2-15,4-2 1,-4 2 12,3-8 0,-1 3 45,2-3 1,-2-1-2,6-4 1,1-7 6,4 2 0,1-4-22,-1 0 1,-3 1-8,4-6 0,-9 4 13,8-4 1,-4 7-8,-1-3 1,2 4-67,-6 2 0,0 4 62,-6 1 0,-4 6-276,0-2 94,-7 4 112,4 8 0,-7 3-9,0 10 1,-2 5-5,-3 9 0,-3 4 23,-7 6 1,-4 2-7,-1 4 1,-1 2 16,1 7 0,2 2-6,-6 3 1,1-3 51,-1 3 1,-3-3-30,8-2 0,-1-7 3,5-2 0,2-4 13,4-2 0,-3-6-34,7-4 53,0-2-38,5-9 1,12-8 1,3-10 0,9-5 1,1-4 0,7-4 25,2-6 1,7-2 15,-1-4 0,0 4 85,0-3 1,-3 8-89,-3 1 0,4 7-9,6-1 0,0 2-417,0 3 1,5 6 390,0 3 0,7-4 0,-4 1 0</inkml:trace>
  <inkml:trace contextRef="#ctx0" brushRef="#br0" timeOffset="6450">5983 2573 7569,'8'6'0,"0"-4"5,-3 3 91,-3-4-157,5-1 0,-21-6 1,-2-2-1</inkml:trace>
  <inkml:trace contextRef="#ctx0" brushRef="#br0" timeOffset="7660">6130 2308 7569,'-15'7'632,"7"-6"1023,2 6-1087,6-7-201,0-7-306,0 6-1028,0-6 791,6 7 176,-4 0 0,11-7 0,-5-1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03.2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88 7569,'-10'0'-724,"0"0"472,0 0 1,0 0 457,1 0-72,-1 0 0,-3 2-42,3 3 1,-3-2-32,3 7 1,2 0-12,-2 5 1,2-1 0,-2 1 1,2 5-29,3-1 1,3 6 23,-3-6 0,4 7-19,1-1 0,0 1 14,0-1 1,6 2-1,4-2 1,5-4 34,4-1 1,-1-6-34,7-4 0,-1 2-32,6-8 1,4-2 36,0-12 0,2-1 108,-1-14 1,-6-4-114,0-5 1,-2-2 9,-13 1 1,4 3-43,-8-7 0,-3 1-8,-3-1 0,-8 3-157,-6 6 0,-11 3 63,-9 2 1,-6 6 89,-8 9 0,-7 3 0,-1 7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05.0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0 530 7569,'17'8'-292,"2"3"209,-9-6 0,-2 0-156,2-5 1,0 5 527,5 0-131,-7 6 0,5-9-29,-3 3 1,3-3 77,1-2 0,1 0-167,0 0 0,0-2 27,-1-3 0,1-1-91,0-4 0,-1-8 86,1 3 0,-2-3-29,-3 3 0,1 1-27,-6-1 0,0 5-123,-5 0 115,0 1 0,-6-6-81,-4 0 1,-3 7-25,-2 3 0,0 4 63,1 1 1,-1 0-34,0 0 0,2-2 39,3-3 0,-1 2-84,6-7 1,0 5 91,5-5 0,0-1-8,0-9 0,7 2 24,2-6 1,5 4 73,0-4 0,1 4 144,0-4 1,4-1-65,1-4 1,-5 4 148,-6 1 1,-5 6-57,0-2 1,-4 4-186,-4 1 1,-6 5-7,-10 0 1,-3 7-108,-6-2 0,-2 4-528,-3 1 1,-2 1 592,-4 4 0,-2 3 0,4 7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15.1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251 104 7569,'0'15'544,"0"-7"0,0 5 137,0-3-475,-7-4 1,0 2-198,-2-3 1,-4-3 24,3 3 1,2 1-54,-2-1 0,0 2-63,-5-2 1,1-4 87,-1 4 1,0-3-29,1-2 33,-1 0 1,0 0-204,0 0 0,7-7 59,3-3 0,4 2-108,1-2 0,0 1 73,0-6 0,6 0-74,4 1 1,3-1 81,2 0 1,0 5 56,-1 1 0,1 5 178,0-1 0,-1 4-54,1 1 1,0 0 51,-1 0 0,1 1-17,0 4 1,-2-1 159,-3 5 0,1 1-34,-6 5 0,0 1-5,-5 4 1,-2-2-160,-3 6 1,-4-4-3,-11 4 0,2-4-58,-6 4 1,4-1 47,-5 2 1,6 3-57,-6-4 1,7-1 63,-1 1 0,2-6 6,3 2 1,1-2 39,3 2 1,-2-9 85,8 4-147,-1-4 1,11 2 30,4-3 0,8-3-247,2-7 0,6 0 81,-2 0 0,4 0-463,1 0 1,-1 0 598,-3 0 0,9 6 0,-3 2 0</inkml:trace>
  <inkml:trace contextRef="#ctx0" brushRef="#br0" timeOffset="408">633 530 7569,'0'15'-191,"0"-7"1,1-1 620,4-7 136,-3 0 1,11 0-160,-3 0-281,-4 0 0,9-2-93,0-3 0,-1 3 94,6-3 1,3-1-94,1 1 0,-1-2 102,2 3 0,-1 0-52,6-5 1,-8 4 18,-2-5 0,-4 0-115,-1-5 0,0 6 43,-1-1 0,-5 0-74,-4-5 0,-4 1-56,-1-1 119,0 0 1,-1 2-78,-4 3 1,-4-1 50,-5 6 0,-1-2-82,0 2 0,1 4 23,-1-4 1,0-3 0,2 0-19,3-7 1,4 5 57,6 0 0,0-4-40,0-6 0,6-1 27,4 1 1,-2 2 62,2-6 1,-2 4-58,2-4 0,-3 6-6,-7-2 1,0 4 13,0 1 0,-7 2-145,-3 3 1,-9-1 15,-6 6 1,-3 0-69,-1 5 1,-7 5 220,-3 0 0,3 13 0,0-2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27.5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3945 1 7569,'8'6'-1114,"-1"-4"1083,-7 11 1,-2-10 308,-3 7 1,-3-5-121,-7 5 0,-11-7-31,-3 2 0,-11-3 103,1-2-153,-3 0 0,-14 0 54,-2 0 0,-19 0-11,-7 0 0,0 0-372,-5 0 1,-2-2 331,-2-3 1,41 4 0,-1 0-85,-7-1 0,-2 0 0,0-2 0,0 1-210,-2 0 0,0 1 1,-4-1-1,-1 1 191,0 2 0,1 0 0,0 0 0,0 0 11,2 0 1,0 0 0,-1 1 0,0 0-36,1 1 1,0 1-1,-3-2 1,1 1 41,-4 3 1,2 0 0,4-3 0,2-1-64,3 1 1,0 1 0,-2 0 0,-1 0-12,-5 0 1,0-1 0,5 1-1,1-1-48,6-1 1,1-2 0,4 1 0,1 0-10,-37 0 1,3 0 55,-3 0 1,16-1-121,-1-4 1,12 3 53,12-3 1,2-1-44,13 1 1,6 0 188,8 5 0,6-5 0,1 0 0,1 2 0,1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26.6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457 0 6920,'0'10'1013,"0"0"0,-2-5-581,-3 5 1,2 0-120,-7 4 0,5 7-110,-5 4 1,5-2 2,-4 1 1,-1 6-80,-5 4 1,0 0 55,1-4 1,-1 4-169,0 0 0,-1 1-324,-4-6 0,-3 0 223,-6 1 0,0-1-510,-1 1 0,1-3 294,-1-2 1,3-1-1297,2-9 1598,-3 3 0,12-10 0,-5 7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06.9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1188 2425 7569,'-15'5'-925,"1"0"651,-1 0 1,-5 0 257,1 0 1,-6 6 72,6-1 1,-8 3 183,3 2-149,3 0 0,-7-1-29,3 1 0,3 1-63,-3 4 1,7-2 13,-2 6 1,4-4-7,1 5 0,1-1-31,-1 5 0,2-4 25,3-1 1,2 1-99,3 4 1,3 1 72,-2-1 1,8-1-17,6-4 0,5 2 38,5-6 1,1 0-21,3-6 0,4-4 46,-3 0 0,-3-7-42,3 2 1,-7-10 138,2-5 0,-6-4-24,-4-6 0,-3 2 72,-7-6 1,0 1-140,0-2 1,-12-1 11,-3 7 1,-14-1-408,0 5 0,-11 5 66,1 1 298,-3 5 0,-2-2 0,0 6 0</inkml:trace>
  <inkml:trace contextRef="#ctx0" brushRef="#br0" timeOffset="1383">953 4704 7569,'-8'0'-467,"1"1"108,7 4-469,0-3 1573,0 4-449,0 1-185,0-5-13,0 11 32,0-5 0,0 7-80,0-1 1,7 1 6,2 0 0,4 1-38,2 4 1,1-2 32,4 6 1,-2 1-52,7 4 0,-6-5 45,6 1 1,-7-1-28,1 6 1,-7-2 24,-3-4 1,-5 2-3,1-6 0,-4 6-82,-1-2 0,-6-1 70,-4 2 0,2-2-66,-2 1 0,-5 2 57,-4-6 1,-7 4-19,1-4 0,-4 5 9,-6-6 0,3-1 19,-8-8 1,8 1-13,-3-6 1,4 0 4,2-5 1,6-6-38,4-4 1,4-8 1,5-2 0,4-6-21,6 2 1,8-6 39,6-4 0,8 1-97,7-6 1,7 5 75,3-5 0,10 1 41,5-1 1,-3-2 13,-2 7 1,-5-6 128,-5 6 0,2 0-70,-7 4 1,-6 3-42,-9 2-48,-2 4 38,-9 6 1,-5 7-160,-13 3 1,-6 4 59,-13 1 1,-7 1-452,-3 4 0,-4 3 25,-1 7 475,0 0 0,0-1 0,0 1 0</inkml:trace>
  <inkml:trace contextRef="#ctx0" brushRef="#br0" timeOffset="2074">1173 5850 7569,'-14'0'-684,"-1"0"543,0 0 0,-4 0-133,-1 0 1,-6 5 237,1 0 68,-2 7 0,2-9 94,1 7 0,6-1-97,-2 6 1,4 0 121,1-1 0,5 1-92,0 0 0,7-5-10,-2-1 1,5 1-32,5 5 1,3 5-13,7-1 1,6 1 52,4-6 1,2 1-6,3 0 0,-1 0 20,1-1 0,4-6-3,0-3 1,-1-3-52,-9-2 1,3 0 18,-8 0 0,-6-2 167,-8-3-201,3-3 1,-8-6-5,0-1 0,-6 7 8,-9 3 0,0-2-95,1 2 0,-1 0-55,0 5 115,1 0 0,-1 0-8,0 0 0,5 2-1,1 3 0,5 3 0,-2 7 22,6 0 0,0-1 1,0 1 1,1 0 11,4-1 0,-1 1 7,5 0 1,1-1-34,5 1 0,0 0 16,-1 0 0,1-1 30,0 1 1,4 0-30,1-1 0,3 1 112,-9 0 0,8 1-101,-13 4 0,8-4 115,-7 4 0,-4-4-67,-1-1 0,-3 1 76,-2 4 1,0-4-54,0 4 0,0 1-16,0-2 1,-2 1-4,-3-5 0,2 4 9,-7 1 1,-1-1-84,-9-4 1,2 5 65,-6-1 1,-1 1-142,-4-5 1,-2-1 9,-4 1 0,-1-5-59,-3 0 0,-3-7-796,3 2 940,3-4 0,-7-14 0,6-3 0</inkml:trace>
  <inkml:trace contextRef="#ctx0" brushRef="#br0" timeOffset="429">835 4145 7569,'16'-5'0,"4"0"0,-8-6-414,2 1 179,-2-3 0,-3-3 1069,1-4-509,0 4 1,0-12 6,0 4 1,-7-4-113,2-2 1,-4-4-144,-1 0 0,0-5 26,0 4 1,-6-4-145,-4 5 1,-3-5-83,-2 4 1,-1 1-392,-4 5 0,4 4 122,-4 1 0,-1 6 392,2-2 0,-7 4 0,3 1 0</inkml:trace>
  <inkml:trace contextRef="#ctx0" brushRef="#br0" timeOffset="656">1056 4013 7569,'8'0'-250,"-2"0"1,-7-5 209,-4 0 0,-5-1 152,-10 1 0,-2-2-66,-8-3 1,-6-1-96,-3 6 1,-3 0-296,-3 5 167,1 0 113,0 0 0,0 0 1,0 0-1</inkml:trace>
  <inkml:trace contextRef="#ctx0" brushRef="#br0" timeOffset="-1281">1085 662 7683,'8'-15'478,"-1"-2"-199,-7-2 1,0-4-80,0-6 1,0-2-41,0-4 0,5-1-33,0-3 1,-1-2-249,-4 7 0,0 0-133,0 4 1,0 1-194,0 0 0,0 6-894,0 3 1341,7-3 0,1 7 0,7-5 0</inkml:trace>
  <inkml:trace contextRef="#ctx0" brushRef="#br0" timeOffset="-1073">1306 309 7569,'0'14'206,"-9"1"88,-5 0 1,-6-2-51,-4-3 1,-9 3 112,4-3 0,-6-4-101,1-1 0,1 2-61,-6-3 0,5 0-166,-5-9 0,6-5 66,-1-10 0,4 2-486,6-6 1,-1-1 233,10-4 0,-1-2-110,11-3 0,0 3-97,5-4 1,0 4 363,0 2 0,13 0 0,4-1 0</inkml:trace>
  <inkml:trace contextRef="#ctx0" brushRef="#br0" timeOffset="-524">1188 956 7569,'-2'14'-754,"-3"1"438,4 0 1,-12-6 337,3 1 115,-3 0 1,-2 3 282,0-3-268,1 3 1,-1-10 54,0 7 1,2-5-158,3 5 1,-1-5-113,6 4 0,-1-4 162,1 5-319,3 0 126,-4 5-13,12-1 0,2 1 80,7 0 0,0-1-6,-1 1 1,1 0 26,0-1 0,-1 3-26,1 2 1,-5-2 82,0 2 1,-7 3-70,2-3 0,1 7 110,-1-1 0,0 1-59,-5-2 0,-5 4 2,0-3 1,-6 2-51,1 3 0,-3-1-3,-2 1 0,-4-1-103,-1 0 1,-6 1 78,2-1 1,-4-1 40,-2-3 0,1 9 0,0-3 0</inkml:trace>
  <inkml:trace contextRef="#ctx0" brushRef="#br0" timeOffset="15975">2849 4322 7423,'0'9'169,"0"1"221,0-7-184,6 11 0,-4-11-126,3 7 0,3-7 52,2 2 0,0-4-78,4-1 0,-5 5 114,10 0-93,-6 0 0,10-5-56,-3 0 1,-2-5 37,6 0-34,-6-6 1,10 8 3,-4-7 0,-2 0 62,-3-5 0,-2 1-94,-3-1 0,-1 0 38,-3 1 1,2-1-90,-7 0 1,-1 0 38,-4 1 0,-1 4 0,-2 0-136,-2-1 1,-8 4-18,-2 2 72,0 4 1,-6-4 32,6 0 0,1 0 0,-1 3-66,0-3 0,5 4-2,1-4 44,5 3-22,-9-4 107,12-2 1,1-7 7,9 0 1,0 0 91,0 1-118,1 6 0,8-6 75,-3 5 1,3-4-70,-8-2 0,3 0 136,1 1 1,-6 4-75,-3 0 1,-3 0 84,-2-5 1,0 6-105,0-1 0,-2 2-14,-3-2 1,-3-3-8,-6 3 0,-1 2-4,0-2 1,-4 7-101,-1-2 1,0 3-43,6 2 1,-1 0-303,0 0 1,1 0 56,-1 0 385,7 7 0,-5 1 0,5 7 0</inkml:trace>
  <inkml:trace contextRef="#ctx0" brushRef="#br0" timeOffset="16692">3584 4336 7569,'0'15'-661,"0"0"1,0-6 1214,0 1-355,6-6 1,3 2 10,5-6 1,1 0-68,0 0 1,1 0-16,4 0 0,-4 0-40,4 0-29,2 0 0,-4-2 4,7-2 0,-6 0 52,6-6 0,-2 2-128,1-1-1,-2-5 1,-8 6 47,1-6 1,-2 4-80,-3 0 1,1 5 45,-6-5 1,-2 5-48,-7-4 1,-10 4 28,-5-5 1,-7 7-2,1-2 1,-1-2-88,2 2 1,1-4 76,3 4 0,5-2-12,1 2 1,1 2-49,8-7 51,0 0 1,5-4 28,0-1 1,2 0-3,2 1 1,6 2 120,10-3-124,-4 4 0,5-10 164,-6 6 0,0 0-90,-1 1 1,0-1 119,-5 0 1,-2 5-87,-7 1 1,0-1-42,0-5 1,-8 2 20,-7 3 1,-1 2-114,-9 3 1,-1 4-71,-8-4 0,3 3-509,-4 2 617,4 7 0,-5 1 0,-1 6 0</inkml:trace>
  <inkml:trace contextRef="#ctx0" brushRef="#br0" timeOffset="13988">2967 3263 7569,'0'8'185,"0"5"-50,0-11 340,-7 5-238,5-7 0,-4-7-43,6-3-57,0-3 1,0-6-9,0-1 1,0-8-98,0-1 0,0 0-140,0-6 1,5-1 57,0 2 1,1 0-252,-1 4 0,-2 6 182,7-1 1,-7 7-137,2-1 1,-3 2-532,-2 3 786,0 6 0,6-6 0,3 6 0</inkml:trace>
  <inkml:trace contextRef="#ctx0" brushRef="#br0" timeOffset="14262">3099 2955 7569,'0'14'-140,"0"1"1,0 0 137,0-1 1,-2-4-3,-3 0 3,-3-7 0,-7 4 210,1-7 0,-1 0 328,0 0 0,1 0-247,-1 0 0,-1-7-133,-4-3 0,2 1-53,-6-6 0,6 4-2,-2-9 0,-1 4-19,1 1 0,1-5-109,4 1 1,5-7-122,0 1 84,7-3 1,-4-1-204,7-1 1,0 1 153,0 0 0,7-1-354,3 1 0,3 4 195,2 1 0,-4 6-166,4-2 1,-4 4 436,9 1 0,-4 1 0,-1-1 0</inkml:trace>
  <inkml:trace contextRef="#ctx0" brushRef="#br0" timeOffset="15117">3848 2705 6876,'-9'0'249,"-1"0"0,0 5-58,-5-1 0,1 3-105,-1-2 1,-1-2 6,-4 7 0,2 0-124,-6 4 77,6 1 0,-9 5-168,8-1 165,-7 8 1,8-6-1,-7 5-60,-1-2 0,3 3 17,-1 7 0,6-3-17,-2 3 1,10-4 29,6-6 0,-3 2-90,2-6 1,2 1 38,8-1 0,3-9-17,7 4 0,6-9 48,3 4 0,4-7-5,1 2 0,-4-3 91,-1-2 1,-6-7-89,2-2 0,-4-5 136,-1 0 0,-7-1-71,-3 0 0,-3-4 42,-2-1 1,0-4-101,0 4 0,-2-4 4,-3 4 1,-9 0-117,-11 6 1,-4 4-469,-6 0 582,-2 7 0,-7-4 0,0 7 0</inkml:trace>
  <inkml:trace contextRef="#ctx0" brushRef="#br0" timeOffset="12411">3187 1338 7392,'0'8'-399,"0"0"607,0-3 17,0-3 42,-7 4 1,4-6-163,-7 0 1,6 0-13,-6 0 0,0 0-38,-5 0 24,1 0 0,-1 0-25,0 0 1,0 0-13,1 0 0,-1 0-88,0 0 1,1 5 78,-1 0-109,0 6 0,1-9 68,-1 3 0,5 1-259,0-1-36,7 0-36,-4 2 282,7-6 1,0 8-56,0-5 117,0-2 0,2 9-68,3-6 0,-2 2 114,7-2 1,-2-2-69,2 7 216,3-7-106,-5 10 1,2-6 22,0 3-43,-7 3 1,4-5-50,-7 6 0,0-4 38,0 0 0,0 0-27,0 5 1,0-1 214,0 1-202,0 0 0,-5-1 49,0 1 0,-5 0 44,5-1-59,-6 1 0,3 0-97,-7 0 0,0-6 72,0 1 1,1-5-163,-1 5 1,0-7-18,1 2-373,-1-3 0,5-2-33,0 0 528,7 0 0,3-7 0,8-1 0</inkml:trace>
  <inkml:trace contextRef="#ctx0" brushRef="#br0" timeOffset="12946">3599 1367 7569,'-7'8'43,"-1"5"1,-7-11 51,0 3 0,1 1 3,-1-1 1,0 0-122,1-5 1,4 0-63,0 0 1,5-1 89,-5-4 1,7 1-27,-2-5 1,4 4 180,1-5-347,0 0 132,6-5 0,2 1-40,7-1 0,0 7 32,-1 3 1,-4 3 44,0 2 0,0 0 77,4 0 1,1 0-67,0 0 0,-5 0 123,-1 0 0,0 7-67,0 3 1,3-2 24,-7 2 1,0-1 1,-5 6-36,0 0 1,0-1-31,0 1 1,-2 0-5,-3 0 1,-3-1-20,-7 1 1,1 0 38,-1-1 1,-5 1 3,1 0 0,-1-1-16,5 1 1,-4 2 59,-1 2 1,1-3-53,4 4 0,5-4 49,0-1 0,7 0 9,-2-1 0,3 1-37,2 0 0,2-2-22,3-3 0,3 3 26,7-3 1,1-4-70,4-1 0,1-3 59,4-2 1,1 0-146,-7 0 0,1 0 74,-5 0 1,-1 0-941,1 0 502,-7 0 472,-1 0 0,-1 6 0,2 2 0</inkml:trace>
  <inkml:trace contextRef="#ctx0" brushRef="#br0" timeOffset="10755">2599 764 7569,'10'5'201,"0"0"26,-7 0 0,10-5-136,-3 0 0,-2 0 37,2 0 1,0 0 55,4 0 1,6 0-59,-1 0 0,3 0 48,-3 0 1,-1 2-4,7 3 0,-6-4-58,6 4 0,-7-3 3,1-2 0,3 0-4,-3 0 0,1-5-126,-5 0 1,-1-6-38,1 1 0,-2 2 44,-3-2 1,1 0-74,-6-5 1,5 1 34,-5-1 1,0 5-123,-5 0 0,0 1 58,0-6 1,-7 5-23,-3 0 0,-3 5-5,-1-4 0,4 4-31,0-5 1,0 7 66,-4-2 0,4 1-67,0 0 131,7 2 1,-6-6-130,5 3 187,2 3 0,-5-6-44,7 3 1,7 2 62,3-7 0,-2 5 75,2-5-82,0 1 0,3-6 33,-4 0 1,3 5-62,-7 1 129,6-1 1,-9-5-65,3 0 0,-4 6 92,-1-1-119,0 6 1,-1-7-74,-4 6 0,-3 0-74,-7 5 0,-5 0 80,1 0 1,-1 0-255,5 0 1,1 0 116,-1 0 0,0 0-133,1 0 1,4 0-29,0 0 321,7 0 0,-10 7 0,5 1 0</inkml:trace>
  <inkml:trace contextRef="#ctx0" brushRef="#br0" timeOffset="11114">3613 779 6055,'0'-10'150,"0"1"1,0-1 53,0-5 1,0 0-52,0 1 1,0-8 123,0-2 0,5-4-130,0-1 1,5-1-16,-5 1 0,5 0-101,-6-1 1,3 2-70,-2 4 1,-2-2-454,7 6 327,-7 1 0,4 4-94,-7 0 0,0 5-602,0 1 860,0 5 0,6-2 0,-4 6 0,11 0 0,-5 0 0</inkml:trace>
  <inkml:trace contextRef="#ctx0" brushRef="#br0" timeOffset="11385">3775 412 7569,'8'8'-1491,"-1"5"1288,-7-11 224,0 4 96,0 1 1,-5-4 185,0 7 0,-7-7-31,3 2 0,-4-4-124,-2-1 0,0 2 71,0 3 1,1-3-70,-1 3 0,-5-4 22,1-1 0,-6 0 2,6 0 1,-2-5-46,1 0 1,4-6-124,-4 1 1,0-3 93,6-2 1,-4-4-164,8-1 1,3-1 48,3 1 0,2-3-119,2-6 1,6 1 55,4 4 0,3-4-155,2 4 0,5-4 78,-1-2 0,1 3-450,-6 2 0,0-1 604,-5 6 0,4 1 0,-4 4 0</inkml:trace>
  <inkml:trace contextRef="#ctx0" brushRef="#br0" timeOffset="21325">4334 809 7569,'0'9'-159,"0"1"-65,6-7 229,-4 10 1,4-9-54,-6 6 0,-1-7 141,-4 2 0,-10 1 1,-9-1 1,-11 0 69,-4-5 1,-12 5-69,-7 0 1,-3 0 122,-7-5-131,5 0 1,-3-2 37,2-3-1040,-3 4 1000,-13-13 1,-10 11 10,39-2 1,-1 0-56,1 4 0,-1-1 1,-5-3-1,-2-1-5,3 3 0,0 1 0,-9-3 0,-1 0-40,-5 3 0,0-1 0,2-2 1,1 0 23,-1 3 0,0-1 0,-4 1 0,-1 0-59,1 1 0,-1 2 0,1-1 0,-1 0-47,3 0 1,0 0-981,2 0 1,0 0 1049,2-1 0,1 2 1,-2-1-1,-1 1-98,0 2 1,1-1-530,5-2 1,2 2 617,2 4 1,2 1 0,1-6-1,1-1-148,-4 3 0,0-1 1,1 2-1,0-1 117,1-1 1,1 1 0,-40 2 96,13-5 1,6 0-110,4 0 1,6 0-7,3 0 0,5 0-222,5 0 227,10-7 2,2 5 1,17-4 1240,1 6-1175,12 0 0,-4 0 0,0 0 0</inkml:trace>
  <inkml:trace contextRef="#ctx0" brushRef="#br0" timeOffset="21935">4539 2073 7569,'15'0'-775,"0"0"1,-7 1 757,-3 4 77,3-3 1,-8 4 133,0-6 0,-7 2-104,-7 3 1,-9-3 14,-7 2 0,-7 3 196,-12-2-148,3 0 0,-21-5-33,-6 0-1318,-14 0 1257,36 0 1,-1 0-8,1 0 0,-1 0 0,0 0 0,0 0-176,-2 0 1,0 0 0,-5 0 0,-1 0 177,-6 0 1,0 0-1,0-2 1,1-1-42,-1 0 0,0 1 0,-4-1 0,1 1 12,0 2 0,1 0 1,-3 0-1,1 0-56,1 0 1,1 0 0,1 0 0,0 0-13,3 0 1,1 0-5,-1 0 1,0 0 38,-5 0 0,-1 0 1,9 1-1,2 0-76,0 1 0,0 1-770,-1-3 0,-1 1 838,-5 6 1,0-1-1,0-4 1,1 0-57,1 2 0,1 1 0,3-2 0,2-1-48,6 3 0,1 0 0,-3-3 1,-1-1 46,-2 2 1,1-1 0,2-1 0,0 0-63,2-1 1,1 0 389,-38 0-306,9 0 1,8 0-230,3 0 197,4 0 21,13 0 1,3 1 1353,9 4-1407,11-3 309,14 5 1,25 1-195,10-3 0,4-4 0,4-1 0,1 0 0</inkml:trace>
  <inkml:trace contextRef="#ctx0" brushRef="#br0" timeOffset="22508">4628 3263 7569,'-15'8'-915,"0"1"864,0-5 0,-6-2 229,-3 3 0,-6-2-55,-4 2 0,-4-3 140,-6 3 0,-6-4 57,-4-1-154,-16 0 0,-12 0-957,-16 0 856,3 0 1,45-2 0,-1-1 2,-47-1 1,42-1 0,-2 0-180,-3 2 0,-1 1 0,-1-3 1,-1 0 149,0 3 0,0-1 0,-4-2 0,-1 0-78,1 3 0,-1-1 0,-4 0 0,-1 0-169,0 0 0,1 1 1,2 1-1,2 0 144,2-1 0,1 0 1,0 0-1,-2 2-858,-3 0 0,0 0 869,8 0 0,0 0 1,2 0-1,0 0-110,5 0 1,-1 0 135,-4 0 1,0 0 0,1 2 0,1 1-38,-3-1 0,1 1 0,8 0 0,2 0-64,-1 0 1,1-1 0,-47 1 75,42 2 0,-1 0 1,4-1-1,1 0-25,0 1 0,2 0 0,-39 7-148,16-8 133,12 8 5,4-10 1,12 6 371,-4-3-285,16-4 0,2 6 0,13-7 0,3 0 0,2 0 0</inkml:trace>
  <inkml:trace contextRef="#ctx0" brushRef="#br0" timeOffset="23196">4672 4351 7569,'-15'7'0,"5"-6"-642,0 4 227,1 3 355,-6-6 0,-2 9 248,-2-6 1,1 0 80,-7-5-100,1 7 1,-7-6-6,-3 4 1,-6-3-30,-9-2 1,-18 0 181,-16 0-497,31 0 0,-2 0 0,-1-1 0,-1 0 226,-3-1 1,0-1-1,-2 2 1,0-1 2,-3-3 0,0 0 0,-2 1 0,-1-2-26,-9-1 1,0 0-1,3-1 1,0 1-317,0 0 0,-1-1 1,2 1-1,-1 1 170,-6 1 0,1 0 88,9-1 1,1-1 0,-7 4 0,0 0 11,6-2 1,0 0-681,-3 1 0,1 2 655,7 1 0,0 2 1,-2-4-1,0 1-6,5-1 1,0 1 0,-1-2 0,-1 1-73,-3 0 0,0 1 0,6 2 0,3-1 64,5-2 0,1 1 0,-1 1 1,1 0-25,-47 1 1,0 0-93,5 0 0,1 0 235,14 0 1,8 0-192,11 0 1,8 0 769,12 0-883,3 0 1659,13 7-1412,15 1 0,3 3 0,10 1 0,-3-1 0</inkml:trace>
  <inkml:trace contextRef="#ctx0" brushRef="#br0" timeOffset="23802">4804 5321 7569,'-8'0'-306,"0"0"-38,3 0 1,-3 2 307,-7 3 0,-2-4 259,-2 4 0,-6 2 144,-9-2-87,-10 0-96,-8 1 1,-9-3 95,-2 7-149,2-7-1316,-24 10 1103,2-4 136,26-2 0,-2 0 1,5-1-1,0-2-17,-4 1 0,-1 0 0,-2-1 0,-1 0-52,-4 1 0,0 0 0,-2 1 1,-1 1 58,-2-2 1,0 0 0,2-1-1,2 0-50,1 1 0,0 0 0,-2-3 0,-2 1-63,-6 2 1,1-1 38,7-2 0,0 0 10,-7 4 1,0 1 0,8-5-1,0-1-36,-7 4 1,1 0-14,5-3 1,2-1 45,3 2 0,2 1 0,2-1 1,0 0-33,0 2 0,1 0 0,-1-1 0,0 0-143,-2 1 0,0 0 0,4-3 0,2 1 160,4 2 0,0 0 0,0-3 0,0 1-47,-42 6 0,5-4-111,5 5 0,14-7-47,5 2 178,11-3 13,15 4 0,4-4-176,9 3 55,11 3 0,7-5 585,7 7 1,3-5-413,7 5 0,6 0 0,14 4 0</inkml:trace>
  <inkml:trace contextRef="#ctx0" brushRef="#br0" timeOffset="24504">5054 6923 7569,'8'0'-1017,"-2"7"1094,-6-5 0,-6 4 36,-4-6 1,-5 0 6,-4 0 1,-6 0-8,-9 0 1,-7 0 21,-13 0 0,-9 0 156,-21 0-460,1 0 1,33 0-1,-1 0 316,-47 0-763,41 0 0,-1 0 655,0-3 0,-3 0 0,-10 2 0,-1 0-32,-1-1 1,-1-1-1,-9-1 1,-1 0 37,-4-1 1,0 0 0,0 1-1,-1 0-70,-3-1 1,-2 0 0,-4 3 0,0-1-1,-1-2 1,2 0-1091,6 4 1,2-1 1044,2-1 1,1 0 85,5-1 0,1 1 1,-1 2-1,1 0-196,2-1 1,0-1-1,0 0 1,2 0 134,4 0 1,2 1 0,4-1 0,1 1-110,3 2 0,2 0 91,6 0 1,2 0 0,-43 0 43,7 0 0,6-1-67,4-4 22,3 3 0,3-5 428,3 7 1,7 0-452,13 0 0,2 0 1150,12 0 1,3 0-1280,7 0 1263,4-6-1047,1-2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12.0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2367 2103 8184,'0'-15'-992,"5"1"1453,0-1 1,5-1-152,-5-4 0,5-3-161,-6-6 1,8 0-57,-2-1 1,-2 1-249,2-1 0,-7 1 81,2 0 0,1 1-99,-1 3 1,0-1-127,-5 7 0,0-1-489,0 5 788,0 7 0,0-5 0,0 5 0</inkml:trace>
  <inkml:trace contextRef="#ctx0" brushRef="#br0" timeOffset="280">2647 1750 7569,'9'15'60,"1"0"0,-7-5 149,2-1 0,-3 1 137,-2 5 1,-7-5-113,-2 0 0,-6-2 49,-5 1 1,-3 0-89,-6-4 0,0-4-51,-1 4 1,-6-3 50,-3-2 0,-5 0-227,-5 0 1,-2-5-273,-3 0 1,2-7 212,3 3 0,5-4-369,0-2 0,8 0 225,12 1 1,4-6-88,10 0 1,-1-4 60,6 4 1,2-4-33,7 4 0,5-4-4,5 4 1,8-4 296,2 4 0,10 0 0,4 6 0</inkml:trace>
  <inkml:trace contextRef="#ctx0" brushRef="#br0" timeOffset="909">2911 1559 7569,'15'0'-1020,"-5"0"910,-1 0 1,0-1 120,0-4 0,4 3 51,-3-3 0,-2-1 128,2 1 0,-7-2 42,2 2 221,4 4-30,-8-6-19,6 7-20,-7 0-269,0 7 0,0-4 52,0 7 1,-5-5 153,0 5-299,-7-1 1,9 4 36,-7-3 0,5 3-85,-4-3 0,5-2 36,0 2 1,-5 0-93,0 5 1,-3-6 14,2 1 0,-3-2 64,3 2 0,2 2-44,-2-8 67,7 1-166,-3-5 1,6-1 58,0-4 1,1-3-32,4-7 1,3 0 49,7 1 0,-5-1-11,0 0 1,-1 0 5,6 1 1,-2-1 14,-3 0 1,3 1 72,-3-1 1,-2 7-64,2 3 1,0-2 61,4 2 0,-4 1-2,0 4 0,0 0 11,4 0 0,-4 0 0,0 0 4,0 0 0,-2 6-7,-3 4 0,-3 3-19,-2 2 1,-12 4 36,-3 1 0,-4 1-36,-1-1 0,2 1 25,-6 3 0,4 3-13,-4-8 0,1 7 1,-2-1 1,2-2 72,4 1 0,7-6-69,-2 2 0,4 1 110,0-1 0,4-1-59,6-4 69,0 0 1,8-1-54,6 1 0,3-5-17,7-1 0,-1-4-51,2 5 0,2-7-14,-2 2 0,3-3-83,1-2 0,2 0-212,3 0 0,2-2-409,4-3 700,-5 4 0,1-6 0,2 7 0</inkml:trace>
  <inkml:trace contextRef="#ctx0" brushRef="#br0" timeOffset="-8291">500 810 7569,'9'0'155,"4"0"1,-12-7-23,4-3 0,-2-9-34,2-6 0,-3-7-87,3-3 0,-2-4 100,2 5 0,-3-7-196,3 2 0,-4 3-153,-1 2 1,0-1 236,0 6 0,-6-4 0,-2 10 0</inkml:trace>
  <inkml:trace contextRef="#ctx0" brushRef="#br0" timeOffset="-7656">559 1442 7569,'0'8'69,"0"-2"1,0-4 279,0 3-212,-6-3 1,2 6 21,-5-3 0,4-4-75,-5 4 0,0-3-121,-5-2 1,6 0 71,-1 0 1,2-2-25,-2-3 1,-2-3 18,8-7 0,-1-1-225,5-3 1,0 1 84,0-7 1,1 7-86,4-2 0,3-1 21,7 2 0,-4 1 2,4 8 1,-3-2 188,7 8 0,-2-1-81,-3 5 1,1 6 131,0 4 0,-1 5-64,1 4 0,-7 4 170,-3 7 1,-3 1-31,-2 3 1,-7 3-31,-3 8 0,-3-1-87,-1 0 1,-6-2 20,0-3 0,-1 4-96,2-4 0,2-1 98,-2 1 0,2-2-32,3 3 0,-1 0 6,0-5 0,2-1 45,3-5 1,4-1-54,6-3 1,6 1-29,4-7 1,5-4 11,4-5 0,-1-7-75,7 2 0,-1-3-180,6-2 0,-1-7 75,1-3 1,-3 2-518,-2-2 697,-4 7 0,-6-3 0,0 6 0</inkml:trace>
  <inkml:trace contextRef="#ctx0" brushRef="#br0" timeOffset="13614">3896 16 7569,'-15'2'-284,"1"2"220,-8-2 71,6 5 0,-12-7 40,4 0 48,-4 0 0,-8 0 8,-3 0 1,-5 0 1,-5 0 1,-12 0-14,-12 0-7,-7-7 0,-13 5-251,0-2 1,42 2 0,-1 2 136,-1 0 1,-2 0 0,-8-2 0,-3-1-253,-7 1 1,-1-1 0,0 0 0,1 1 272,0 2 0,-1 0 0,-5 0 0,-1 0-184,-3 0 0,0 0 131,1 0 1,1 0 0,4 0-1,0 0-98,-2 0 1,1 0-1,6 0 1,1 0 52,4 0 0,1 0 0,-1 0 1,0 0-198,3 0 1,1 0-1,-1 0 1,1 0 229,-1 0 0,0 0 0,2 0 0,2 0 73,5 0 0,2 0 0,0 0 0,1 0 0,-47 0 0,47 0 0,1 0 0,-1 0 0,-1 0 0,-1 0 0,0 0 0</inkml:trace>
  <inkml:trace contextRef="#ctx0" brushRef="#br0" timeOffset="14325">3852 1104 6549,'-17'8'371,"-2"-3"0,1-4-139,-7-1 1,1 0 59,-5 0-206,-1 0 0,-7 0 95,-8 0 0,-7 0-59,-11 0 0,-11 0-13,-9 0-197,3 0 1,-8 0 151,-1 0 0,39 0 1,-3 0-278,-5 0 0,-1 0 1,2 0-1,1-1 212,-3-2 0,1 1 0,2 1 0,0 0-90,-2-1 0,-1-1 0,-1 2 1,-1 1-145,-5 0 0,0 0 172,6 0 0,1 0 0,-1 0 0,2 0-61,4 0 0,0 0 0,-2 0 0,-1 0 31,-4 0 1,0 0-1,5 0 1,1 0-4,1 0 1,0 0-1,-1 0 1,1 0 21,2 0 1,1 0 0,-2 0 0,0 0-119,1 0 1,1 0 0,0 0-1,0 0 41,-47 0 0,9 0 151,5 0 0,14 0-11,2 0 1,9 0 10,10 0 0,0 0 0,13 5 0,-3-1 0,4 0 0,4-3 0,2-1 0</inkml:trace>
  <inkml:trace contextRef="#ctx0" brushRef="#br0" timeOffset="14882">3852 2235 7569,'8'0'-693,"-1"0"721,-7 0 0,-4 5 184,-6 0 0,-1 5-63,-13-5 0,-6 5 5,-4-5 1,-7 0-31,2-5 1,-5 4 7,-5 1 1,-5 0 86,-10-5-121,-3 0 1,-11-1-251,-1-4 0,-7 1 240,-2-5 1,37 6 0,-1 1-105,-7-3 0,0 0 0,0 0 0,1 0-238,-3-2 1,-1-1 0,-5 1-1,-2 0 174,-4-1 1,-1 1 45,1 3 1,-1 0-1,-3-2 1,-1 0-14,7 4 0,0 0 1,3-2-1,-1 1-67,-2 0 0,0 1 0,7 1 1,2 1 17,3-3 0,1 1 1,-4 0-1,1 2-202,5 0 0,-1 0 0,0 0 0,0 0 123,0 0 1,1 0 3,-37 0 1,0 0-56,20 0 0,-1 2-22,1 3 0,3-4 115,6 4 0,2-2 133,13 2 0,6-3 0,2 9 0,4-6 0,-2-2 0,-2-1 0,2-2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35.5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11848 7569,'0'-8'0,"0"-5"-155,0 3 0,0-3-189,0-1 0,0-1 330,0 0 52,0 1-7,6-1 0,-4-5 77,3 1 1,-4-3-40,-1 3 1,0 1 8,0-7 0,0 6-19,0-6 1,-1 6-3,-4-6 0,3 6-16,-3-6 0,4 1 5,1-6 0,0-6 43,0-3-33,0-3-11,0-9 0,0-1-30,0-7 1,1-5 32,4 0 1,-3-6-107,3 2 0,1-7 125,-1-9-22,7 1 1,-11-7-1,6 7 58,-1-2 0,-4-3 47,3-5-128,-4 3 1,-1-8 0,0 8 49,0 3 0,0 4-114,0 0 1,-5-4-217,1 4 1,-6-2 193,5 2 0,-2 1 50,2 4 1,4 1-15,-4-6 0,3-2 77,2-8 0,0 1-2,0-6 1,2 12 20,3-3 1,-4 3 117,4-7 1,-3 8-73,-2-3-46,0 9-22,0-1 0,-5 2-76,0-1 0,-1-1 50,1 2 0,3-4-10,-3-6 1,-1-2 28,1-3 0,0 7-21,5-7 0,0-1 40,0 43 1,0 0-740,0-1 0,0 1 694,0-1 1,0 1 0,-5-49 65,3 49 0,-1-1 84,-2-47-146,5 44 1,0 0-1,0 4 1,0-1 49,0 0 1,0 1-108,0-38 1,-1-9-1,-3 8 77,-1-5 0,0 2-19,5-5 0,-1 10-148,-4-5 1,3 11 61,-3-6 1,2-2 91,-2-3 0,4-3-100,-4 7 0,3-9 21,2 5 0,0 0 28,0 0 1,0-2 13,0 2 1,0 0-3,0 5-1,0 5 9,0-1 0,0-4 8,0-5 0,0 5 25,0 5 1,0 4-34,0-4 1,0 3 37,0-8 1,0 9-22,0-4 0,0 8 87,0 6 1,0-6-97,0 7 0,0-1 0,0 10 0,0-5 1,0 1 1,0-1-2,0 5 1,5 2 654,0 3 1,1-1-671,-1 6 1,-1-7 2,5 2 0,-5-3 6,1-2 0,1 0 102,-1 1 1,0 4-118,-5 0 1,5 7 263,0-2 1,0 3-253,-5 2 1,1 1 132,4 4 0,-3-3-136,3 2 0,-4-2 0,-1-2 0,0 1-38,0 4 0,0-2 33,0 7 1,0-5-2,0 5 1,0-6 14,0 6 1,0-5-1,0 5 0,0-6 3,0 6 0,0-5 4,0 5 1,0-7 9,0 2 0,0 1-18,0-1 0,0 1 12,0-1 1,2 1-10,3 4 1,-4 8 0,4-3 1,-3 2-1,-2-2 0,5 1-1,0 4 1,0-2-1,-5 6 0,1-4 0,4 4 0,-3-5 0,3 6 0,-4-6 0,-1 6 0,5-1 0,0 5 0,2 1 13,-2-1 1,-4 5 1,4 0 0,-2 6 9,2-6 1,-1 7 4,5-2 0,-4 3 6,5 2 0,-5 0 6,5 0 0,-5 0-24,4 0-12,1 7 0,5-4-20,0 7 0,-1-7 23,1 2 0,0-4-6,-1-1 0,3 0 6,2 0 1,3 0-3,2 0 1,4 0 56,-4 0 0,6 0-53,4 0 0,-3 0 98,3 0 1,-1 0-51,1 0 0,-3 0-10,4 0-19,-4 0-28,-2 0 0,1 0-2,-1 0 0,2 0 0,3 0 0,4-1-9,6-4 1,2 3 0,3-3 1,8 4-10,7 1 0,-6 0 16,-4 0 0,2 0 0,7 0 0,-2 1 108,3 4 1,4 2-16,6 3 0,1 3-169,8-4 1,-16 3 105,2-2 0,-11 3 6,6-3 0,-2 1-34,2-1 1,3 3-3,6-3 0,-1-2-53,-3 2 1,-4-6 70,-6 6 0,0-5-47,0 5 0,-4-2 19,4 2 1,-2-4-5,12-6 0,-7 0-26,1 0 1,-9 0-4,-5 0 0,-8 0 1,-2 0 0,-1 0-78,1 0 1,-1 0 33,-4 0 352,-3 0-295,5 0 0,-2 0 12,0 0 0,1 5-19,-6 0 0,1 0 4,-1-5 1,-1 0 5,-4 0 0,4 0 8,-4 0 1,-2 0 32,-3 0 1,-2 0-1,-3 0 1,1 0 80,0 0-110,-1 0-13,-5 0 12,4 0 1,-5 0-8,7 0 0,-6 0-31,1 0 11,0 7 18,5-6 1,-2 8 0,-4-5 1,0-2-35,-4 3-100,-4 3 134,6-6-22,-1 4 29,-4 1-9,4 1 36,-6 0 1,0 0-5,0-3 0,0 3 21,0 7 0,0 0 12,0-1 1,-1 3-13,-4 2 1,2 3 12,-7 2 1,5 4-28,-5-4 1,7 4 4,-2 2 1,-2-1-41,3 0 42,-1 1-13,5-1 0,-5 1 1,0-1 1,0 2 3,5 3 1,0-1-4,0 6 0,0 0-11,0 5 1,-5 7 2,0 3 0,0 3-178,5 2 179,0 0-1,0 0 1,0 1-47,0 4 0,0-4 43,0 4 1,0 3-7,0 1 0,0-1 31,0 2 0,0-5 89,0 4 1,0-6-93,0 2 1,-1 1 16,-4-1 1,3 1-56,-3-1-907,4 3 923,1 6 0,0 1 7,0-1 1,0-4-116,0 0 0,0-1 108,0 6 1,0 1-14,0 3 0,0-1 8,0 6 0,0-6 5,0 1 0,0-7 2,0-3 0,0 1 1,0 4 0,0 1 0,0-1 0,0-6-19,0-3 0,0-4-22,0-1 0,0 2-6,0 2 1,4-1 34,1 7 0,0-2-4,-5 2 1,2-4 11,3-6 0,-4-1-27,4 1 1,-3 0 74,-2 0-57,0 6-7,0-4 1,0 4-2,0-6 1,0 0 14,0-1 0,0 0 461,0-5 0,0 5-468,0-5 0,0 5-3,0 0 0,0 6-22,0 0-119,0 0 145,0-6 1,0 1-21,0 0 0,0-2 53,0-3 0,0 5-19,0 0 0,5-1 1,0 6 1,0-4 2,-5-1 0,0-6-3,0-4 0,0 1 4,0-1 0,1 5 2,4-5 0,-3 2-8,3-2 0,-4 3 21,-1 7-20,7-7 197,-6 5 1,6-11-197,-7 3 1,2 2-4,3-2 0,-4 0 1,4-5 0,-2 1-17,2 4 1,-1 2-2,5 3 1,-4 1-9,5-6 1,-5 2 19,5-2 0,-2-3 11,2 3-14,3-4 8,-12 6 0,8 1 0,-5 7 1,-2 2-4,3 2 1,2-2 0,-3 2 0,1-2-18,-5-2 1,0-1 0,0 1 0,2 0-39,3 0-715,-4 0 766,6 6 0,-7-5-5,0 4 1,5-3 3,0-3 1,0-4 1,-5 0 0,5 2 6,0 7 1,1-1 1,-1 7 0,-3-5-3,2 4 1,-2-1 1,-2 2 1,0 1 8,0-6 0,0 1-12,0-1 0,0-2-27,0 6 1,0-4-14,0 5 0,0-7-6,0 2 1,0-6 30,0-4-1,5 3-4,0-3 0,1 0 4,-1 5 0,-1-8 0,5 7 1,-4-4-19,5 0 20,-7 3 1,9-6 0,-7 5 76,-2-3-75,-1-5 33,-2 9 1,0-6 386,0 2 1,0 3-403,0-7 0,0-5 3,0-5 0,0-1-5,0 1 0,0-3 2,0-7 1,0-4-25,0-1 1,0-6 20,0 2-38,0 3 0,0-7-10,0 4 0,0-4-228,0-1 201,0-1 0,1 1-112,4 0 0,-3 0 74,3-1 0,-4 1-115,-1 0 0,0-1-361,0 1 281,0-7 1,0 5 306,-6-5 0,4 14 0,-4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37.1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7569,'14'0'-752,"-5"0"523,4 0 149,-12 0 26,6 0 120,-1 0 0,-4 7-12,3 2 1,1 4 90,-1 2 0,2 0-27,-2 0 0,-4 1-18,4 4 0,-3-3-15,-2 8 1,0-5 11,0 4 1,0 2-17,0 8 1,0 4-6,0 6 0,0 5-74,0 0 0,0 2 81,0-2 0,0-2-71,0 7 1,0 2 43,0 7 0,0-1 8,0 7 0,5 0-25,0 4 0,0 2-182,-5 4 0,1-4 146,4 3 0,-3 0-14,3 6 0,-4-6-54,-1 10-1299,7-9 1382,-6 7 1,6-9-73,-7 6 1,0 6-198,0 4 1,5 0 250,0-5 0,0 0 4,-5 0 1,0 5 6,0 1 1,0 5-3,0-1 1,0-2 3,0 2 0,0-4 15,0 4 0,0-2-13,0 2 0,0-2-14,0-3 0,0-3-18,0 3 0,-5-1-4,0 1 1,-5 0 11,7-42 0,1 1 0,-4 43-3,3-44 0,1 0 1,0 46 8,0-46 1,-1 1 0,2 47-2,1-45 1,0 0 0,-3-1 0,1-1-548,-1-1 1,1 1 536,-3 44 25,5-46 1,0 1 0,0 49 31,0-49 1,0 1-43,0 1 1,0 0 7,0 37 1,5 9-128,0-6 0,1 7 139,-1-2 0,-2 2 17,7-2-15,-8-48 0,-1 1 1,6 40 41,-7 7-57,0 0 0,0-46 0,0-1 12,0 1 0,0-1 0,0 0 0,0-1-7,0 48 1,0-47 0,0 0-4,0 47 0,0 1 6,0-1 1,0 0-1,0-10 1,0 10-8,0-4 1,0-3-3,0-3 1,0 0-24,0-4-23,0 9 46,0-3 0,0 9-110,0-6 105,0 7 12,0-17 1,0 15 17,0-10-30,0 4 4,0 3 0,0-7 0,0 0 1,0-1 369,0-9 1,0 0-347,0-4 1,0-1 21,0 1 1,0-1-34,0 1 0,-5-6-53,0 1 55,0-13-26,5 7 1,-5-10 219,0 5 1,-1 1-220,1 0 1,2 0 616,-7 0 1,7-7-623,-2-3 0,-2-3 352,2-2 1,-1-2-352,1-3 8,3 4-3,-4-6 0,4 7 365,-3 0-365,4-6 3,-6 11 0,7-10 13,0 10 1,0-8 11,0-2 0,-5-4 3,0 4 1,0-8-19,5-2 0,0-1 3,0-8 0,0 1-21,0-2 0,0-2-2,0 2 1,0-2 9,0-3 0,0 1-2,0 0-3,0-1 1,0 1 31,0 0 1,2 0 2,3-1 1,-3 1-26,2 0 0,-2-1 5,-2 1 1,0 0-46,0-1 45,0 1 6,0 0-159,0 0 146,0-1-88,0 1-15,0-7-46,0-1-216,0-7 81,0 6 42,0-4 1,0 11 55,0-3 1,0-2 74,0 2 1,0-1 77,0 6-41,0 0 0,0 0 141,0-1-148,-6-6-47,4 5 125,-5-11 0,1 11 0,-2-5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39.1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162 941 7569,'8'-14'-925,"5"-1"951,-11 0 0,9 6 434,-6-1 0,0 5 47,-5-5 44,0 7-387,0-10 1,-6 11 72,-4-3 0,2 5-79,-2 5 0,2 3 150,-2 7 1,-3 0-117,3-1 1,-3 3-32,-2 2 1,1 4-44,-1 7 1,2-1-22,3 0 1,-3 1-131,3-1 0,2-1 24,-2-4 1,7 3-132,-2-8 1,3 2-51,2-1 119,0-10 0,2 9-143,3-9 1,0-2 73,10 2 1,-4-7 33,9 2 1,-4-3 29,-1-2 1,4-7 124,1-2 1,4 0-37,-4 0 0,-1-1 41,-4-5 1,2 0-68,2 1 0,-4-1 4,0 0 1,-1 1-81,-4-1 1,-3 5 90,-3 0-357,5 7 259,-8-3 1,6 7-13,-7 4 41,0 3 1,0 12 115,0-1 0,0 1-109,0-5 0,0-1 109,0 1 0,5 0 17,0 0 0,11-6-81,-1 1 1,7-5-7,-2 5 0,6-7 21,-1 2 1,-2-5-27,1-5 1,-1-3 25,1-7 0,3-1-7,-8-4 0,2 2 6,-1-6 1,-4 4 1,4-4 1,-4 4 26,-1-4 1,-2 4-33,-3-4 0,1 4-145,-6-5 0,5 8 33,-5-3-1177,0 4 1293,-5 1 0,-7 0 0,-1 0 0</inkml:trace>
  <inkml:trace contextRef="#ctx0" brushRef="#br0" timeOffset="476">1118 1280 7569,'0'-9'8,"0"-4"43,-7 5 0,-1 0 298,-7 3-257,0 3 0,-6-2-91,-3-1 0,1 0 58,-2 5 1,6 0-74,-6 0 1,7 6 91,-1 4 1,-3 3-156,3 2 1,4 0 91,5-1 1,2 1-76,-2 0 1,-1 1 31,6 4 0,0-4 40,5 4 0,7-6 59,2-4 1,6 3-57,5-3 1,3-4 98,6-1 0,0-3-83,1-2 1,1-2 68,3-3 1,-8 2-45,4-7 0,-9-1 133,3-9 0,-7 4-46,-3-4 1,0 2 45,-10-1 0,6 2-103,-5-2 0,0 3 15,-5 1 0,-7 0-143,-2 0 0,-4 2 39,-2 4 0,-1-3-437,-4 7 1,2 0 235,-6 5 1,4 0-212,-5 0 1,7 0-39,-1 0 0,3 5-663,1 0 1116,0 7 0,7-4 0,1 6 0</inkml:trace>
  <inkml:trace contextRef="#ctx0" brushRef="#br0" timeOffset="943">1118 1294 7569,'14'0'-574,"1"0"345,0 0 0,-6 0 261,1 0 0,-7 2 470,2 3 1,-3-2 48,-2 7-394,7 0 1,-6 4-71,4 1 1,2 0-66,-2-1 0,6 0 24,-1-5 0,-2 3 119,2-7-203,0 6 111,4-9 0,1 4-32,0-6 0,-1 0-132,1 0 0,0-6 163,-1-4-208,1-10 160,0 4 1,-5-7-88,-1 4 79,1 2 0,5-11-17,0 4 1,-2 1 15,-4-1 0,5 4 59,-5-5 0,4 1-53,2-5 0,-5 4 51,0 1 0,-2 1-43,2-2 1,1-1 56,-6 6 0,5 1-92,-5 4-174,0 7-49,-5 1 193,-13 21 0,3 2-147,-10 13 1,4 6 40,1-1 0,0 0-16,1-4 1,-1-1 47,0 0 1,5 1-24,1-1 1,5 1 43,0-1 0,-3-5-4,2 1 0,0-7 72,5 2-73,0-4 1,2-3 162,3-3 1,3-4-81,7-6 0,1-6 163,4-4 0,4-5-51,10-4 1,-1 1 53,6-7 1,0 1 9,5-6 0,2 2-77,3 4 1,-3-4-297,3 4 0,-8-2 208,-2 1 0,-6-3 0,3 5 0</inkml:trace>
  <inkml:trace contextRef="#ctx0" brushRef="#br0" timeOffset="1558">2690 1103 7569,'15'0'0,"-5"0"0,0 0 0,-7 0 79,10 0 1,-11 2 371,2 3-369,-2 3 0,-2 7-36,0-1 0,-5 1-113,0 0 34,0-1 1,5 6-45,0 0 1,0-1 83,0-4 1,0 0-145,0-1 120,0 1-73,0 0 1,7-2 25,3-3 1,3-4 0,2-6 0,1-2 31,3-2 0,4-5-12,7-5 1,-1-1 30,1 0 1,4-1 4,0-4 0,5 4 39,-4-4 0,4 4-52,-5 1 0,0 1 35,-4-1 0,-6 7-23,1 3 1,-7 3 267,1 2-203,-2 0 1,-9 2 89,-3 3 0,-4 3-126,-1 7 1,0-1 20,0 1 1,-1 0-361,-4-1 224,-3 1 1,-7 0-475,0 0 0,1-7 569,-1-3 0,0 3 0,0 0 0</inkml:trace>
  <inkml:trace contextRef="#ctx0" brushRef="#br0" timeOffset="1728">2837 677 7569,'-8'0'470,"-5"0"1,10-5 302,-7 0-764,7 0 0,-4 4-1341,7-4 1332,0 3 0,7-5 0,1 7 0</inkml:trace>
  <inkml:trace contextRef="#ctx0" brushRef="#br0" timeOffset="2852">4013 1147 7569,'15'8'0,"-5"-1"-125,0-7 56,-1 0 729,6 0 0,0 0-210,-1 0 0,8 0-216,2 0 0,2-2-39,-1-3 0,3-1-17,-4-4 1,4-8 11,1 3 0,-4-3 12,-1 4 0,-6-6-2,2 1 1,-4-1-13,-1 5 1,-5-1-149,-1-4 1,-5 9 87,1-4 0,-4 4-257,-1-4 1,-8 7 95,-7 3 0,-1 3-198,-8 2 0,4 0 108,-5 0 0,1 2-317,-5 3 222,-1-3-4,7 11 54,-5 1-1,6 3 95,-1 10 0,2-10-10,6 2 0,0 3 29,0-3 0,7 6 132,3-6 0,4 3-86,1-3 0,6-3 127,4 4 0,5 0-51,4-6 1,4 4 27,7-8-71,6-3 0,1 4-11,7-6 1,-5 0 36,1-5 1,-3 0-32,2 0 0,2-7 112,-6-2 0,-1-5-105,-5 0 1,1-3 117,-1-2 0,-6 2-103,-4-2 1,-2-2 69,-3 1 1,-5 0-174,-4 6 1,-4-1 77,-1 0 1,0 6-132,0-1 1,-6 7 43,-4-2 1,-5 3-11,-4 2 1,2 7 33,-2 2 1,2 4-114,3 2 0,-1 0 49,0-1 0,2 6 0,3 0 0,2-1 69,3-4-23,4 0 0,-4-1 45,10 1 1,0-5-34,9 0 1,-1-7 53,12 2 1,-1-4-49,6-1 0,1 0 36,3 0 0,4-4-6,6-1 1,0-7-1,0 2 1,-5-3 23,0-1 0,-6-1 5,1 0 0,-8 5 27,-1 1 1,-12 4-52,2-5 0,-4 7 96,4-2 0,-5 3-83,-1 2 0,-5 7 44,1 3 0,1 3-32,-1 1 0,1 3 7,-1 2 0,-1-2 52,5 2 1,0-7-52,0-3 1,9-4-6,-3 5 1,5-7 7,-1 2 0,6-3-45,9-2 1,-1 0-42,6 0 1,-5 0-139,5 0 0,-4-5 152,4 0 1,-6 0-583,1 5 0,-3 0 13,-2 0 617,-6 0 0,11 7 0,-2 1 0</inkml:trace>
  <inkml:trace contextRef="#ctx0" brushRef="#br0" timeOffset="4326">6586 1206 7569,'0'10'205,"0"0"-41,0-7 50,0 3 141,6-6 0,2-1-50,7-4 1,0-3-114,-1-7 0,8-6-149,2-4-92,4-2 182,1-3 0,1 1-143,-1-1 19,0-6 1,1 7 57,-1 0 1,1-1-62,-1 6 1,-6 3-203,-3 1 126,2 4 1,-5 3 35,2 3 1,-7 3-202,-2 7 205,-1 0 0,0 7 19,-5 3 1,-2 3 0,-2 3 11,0 4 0,-2 2-17,-2 8 1,0-6 8,-6 1 1,6-2-93,-6 1 92,6 4-19,-9-12 1,10 4 0,-5-9-135,1-1-79,3 0 167,4-2-34,0-1 0,6-14 56,4-3 0,5-3 67,4-2-57,-2 1 1,5-6 94,-2 1 0,-2-6-94,6 5 1,-6 1-1,4 4 42,-1 0 0,-5 6 9,4-1 0,-4 7 12,-1-2 1,-5-2-17,-1 2 0,-4 0-15,5 5 22,-7 7 0,4-4-2,-7 7 1,0 1-11,0 9 1,-5-4-5,0 4 1,0-4 1,5-1 0,-5 0 1,0-1 0,1 1 0,10-5-108,4 0 0,3-7 88,2 2 0,1-10 1,2-5-39,2-3 0,-1-2-128,-4 1 164,6-1 0,-6 0-30,-1 1-21,1-1 68,-7 0-6,7 7 0,-5 1 5,0 7 0,-7 2-49,2 3 92,-4 3 1,-1 7-12,0 0 1,0-1 8,0 1 1,5 0-20,0-1 51,0 1-57,2-7 2,-6-1-19,12-1 0,-4-4 3,5 3 1,-4-4 0,0-1 6,1 0 1,1-1-66,-3-4 0,5 3 62,-5-3 1,0-1-27,0 1 1,-4 0 31,5 5-25,-7 0-2,10 0 61,-11 0 0,9 7 0,-6 2 0,0 4-9,-5 2 1,5 0-1,0 0 62,-2-1 0,4 1-75,-2 0 0,6-6 14,-1 1 0,0-5-5,4 5 1,-2-7-1,7 2 0,-1-3 25,2-2 17,3 0 0,1 0-38,1 0 1,-1-7 64,6-3 0,-6 2-10,1-2 1,-6 1-1,6-6-26,1 0 1,-5 5 109,-1 1 0,-4-3-61,-1-7 1,-5 7 84,-1-2 1,-5 2-56,1-3 0,-4 1 20,-1-1-78,-6 0 1,-2 2-31,-7 3 0,-5-1-16,1 6 0,-7-1-145,1 1 0,-3 3-163,-1-3 0,-5 8 0,-1 4 102,3 1 0,5 2-549,3 5 1,1 4-899,-1 1 1616,2-1 0,1 3 0,-2 0 0</inkml:trace>
  <inkml:trace contextRef="#ctx0" brushRef="#br0" timeOffset="4928">8541 897 7569,'22'0'499,"-2"0"-200,-4 0-238,-7 0 17,-3 0 219,-6 0-102,-13 0 0,2 0-181,-14 0 0,1 0 0,-4 2 3,3 3 1,-1-3 83,7 2 1,-6 5-165,5 0 1,1 0-17,4 0 1,0 1-14,1 5 1,1 4-24,3 1 1,-2 0 0,8-4 51,0 4 1,3-4 2,1 4 56,0-4-10,0-1 1,8-2 3,7-4 0,1 3 0,8-6 82,2 3 1,2-6-44,2 2 1,-1-5 9,0-5 0,1-3 112,-1-7 1,1-1-77,-1-4 1,-1 2-25,-4-6 143,-2 6 1,-14-9 26,-3 8 0,-4-2-126,-1 1 1,0 4 0,-1-4-32,-4 4 1,-5 1 7,-10 0 1,2 7-72,-6 3 0,4-1-250,-4 1 1,1 0 127,-2 5 1,3 5-525,2 0 435,10 6 0,-9-3-207,9 7 1,2 0 142,-2-1 0,6 1 161,0 0 1,2 4-22,2 1 0,6 0 0,4-6 167,3 1 1,7 0 159,0-1 1,6 1-152,-2 0 1,4 0 84,1-1 0,-4-4 1,-1 0-67,-6 0 1,4 1 146,-8 4 0,-1-4 23,-3 9 1,-2-2-102,-3 1 1,-3 3-58,3 2 0,-5 4 0,-5-4 45,-5 4 1,-5 6-31,-4 1 0,-4 1-90,-7-2 1,-5-3 46,-5 3 1,3-3-19,-2-1 1,1-3 67,-1-2-412,3-4 0,8-11 160,4 0 0,-3-7-491,8 2 1,1-12 647,8-7 0,-3-7 0,5-9 0</inkml:trace>
  <inkml:trace contextRef="#ctx0" brushRef="#br0" timeOffset="6671">8982 1059 7569,'14'7'0,"-4"-6"0,0 4 0,-5-3 114,5-2 208,-1 0 1,6 0-1,0-2-3,-1-3 1,-1 2-235,-3-7 1,8 0 10,-3-4 0,3-3-183,-3-2 202,6 2-89,-5-10 1,10 10 11,-6-2-8,0-4 0,-11 7-1,1-4 1,-7 4-52,2 1 0,-10 5 65,-4 0 1,-11 7 0,-5-2-125,-2 3 1,-3 2 37,1 0 1,0 7-30,-1 3 0,2 3 22,4 2 1,-2 4 43,6 1 0,5 1-37,6-1 24,-1-4 1,2 7 38,3-4 1,3-2-21,2 2 1,0 3 16,0-3 1,7-1 0,4-6-19,7-3 0,5-5 100,6 1 1,1 1-67,-1-1 0,5 0 6,1-5 1,6-5 12,-2 0 0,-2-6-27,3 1 0,-6-3 24,5-2-6,-6 0 1,3-4 2,-7-1 1,5-11-16,1 2 1,1-4-6,-2 4 1,-2-6 0,9-1 3,5-1 1,-2-1-7,5-1 1,-3-3-60,-2 2 0,-6-2 60,-4-2 1,-3 0-90,-2 0 0,-11 6 78,-3 4 0,-10 4-316,0 6 80,-4-4 1,-7 13 65,-4 1 121,-3 6 1,-13 14-14,-4 4 1,-9 10 1,0 4 0,-7 14 8,2 1 0,-2 7 50,12-7 1,0-2 0,4 3-84,1 0 1,1-2 144,4 1 0,-2-5-100,6 6 0,0-6 80,6 5 0,4-1-49,0 1 0,7 3 1,-2-4-2,3-1 0,2-2 0,0-11 0,5-1-9,0-3 0,8-9 4,2 4 0,0-10 1,6 0-30,0-4 0,0-2 24,4-4 0,3-3 9,-4-7 0,4-1 3,1-4 0,-1 2-16,-3-7-50,2 8 0,-10-5-6,2 8 0,-2-1-66,-3 0 105,-6 7-4,5-5-20,-11 11 1,5-3-36,-7 10 0,0-1-1,0 5 0,0 3 74,0 7 0,0-2-42,0 2 1,0-1 126,0 2 0,1-4-126,4 4 25,-3-4 0,13-3 131,-1-3 1,1 1 20,5-6 0,1 0-120,-2-5 1,1 0 20,-5 0 0,1-6 1,2-4 10,2-3 1,-1-2-8,-4 0 0,-2-4 40,-3-1 1,3 1-29,-3 4 116,-4 7-110,7-5 1,-11 11 85,11-4-87,-11 6 1,4 1-79,-6 4 1,0 3 74,0 7 0,0 1-26,0 4 1,-5 1 0,0 5 36,2-1 0,1-6-21,2 6 0,0-6-28,0 6 0,0-5 18,0 4 1,0-4-47,0 4 0,0 1 1,0 4 1,-6 0 49,-4 1-14,-3-1 1,-3 2-8,-4 4 0,2-3 4,-6 7 0,-1-1 2,-4 1 0,-1 2 0,1-7-24,-1-1 0,1-9 19,0-4 1,1-5-127,3-5 1,4-4 35,6-6 1,2-2-46,4-2 1,2-6 75,7-10 74,7-3 0,4-13-27,14-3 0,6-8-2,13-2 0,0 0 8,0 5 1,5-5-31,0 0 0,6-2 132,-1 2 0,5 2 0,5-7-20,4-2 1,4-1-285,2-2 0,-2-4 198,-4-1 1,-7 0 0,-7 5 70,1 1-251,-4-1 208,6 7 0,-13-4-136,0 7 1,-6 0 90,-9 5 0,-1 6 0,-4 6-73,-4 6 0,-10 4-49,-5 8-5,-4 6 0,-1 3 118,0 10 0,-8 4-27,-7 11 0,-6 4 322,-8 11 0,-1 2-329,1 7 1,-2 1-42,-3-1 64,3 0 1,-5 5 48,6 0 0,1 1-60,-1-1 1,3-1 58,2 6 1,4-9-34,6-1 1,1-3-1,-1-10 15,0-3 0,2-3-70,3-1 1,4-8 17,6-6 10,0-7 1,1 1 22,4-14 0,3-2 19,7-12 0,5-1 1,1-4 37,2 0 0,-4 4-77,6 1 10,-7 6 175,10-4-131,-6 8 0,8 6 1,-1 3 1,1 3-12,-1 2 1,-1 0 105,-4 0 0,2 5-54,-6 0 0,-7 6 49,-8-1 0,-3 3-79,-2 2 1,-2 0 0,-4-1 51,-9 1-74,0 0 0,-11-1-19,6 1-68,1 0 1,-1-2 107,1-3 0,4-2-34,5-3 1,0-2 11,-4 7-11,5-7 1,3 5 26,6-3-30,0-3 23,0 11 3,0-5 0,0 7 118,0-1-123,6-5 0,-2 4 119,5-4 1,3 0-84,8 0 0,-3-5 1,10 1 12,4-4 1,0-1 9,8 0 1,-2 0 12,3 0 1,0-6-104,-5-4 1,-1-3 98,-5-2-59,1 0 0,-7-4 1,-4-2 45,-2-2 11,-9 5 0,3-5-36,-6 3 1,0 4-198,-5-4 185,0 4 0,-6 6-24,-4 0 1,-3 7-3,-2-2 0,-1 4-88,-4 1 1,2 8 61,-6 6 1,6 3 1,-2 7 1,4-6 0,3 3 145,3 1 13,3 1-151,7-1 66,0 0 0,8-8 118,7 1 1,3 0-114,12-1 0,-3-4 94,12 0 0,1-7-242,4 2 0,5-3 105,0-2 0,0 5-673,-5 0 1,-2 0 667,-2-5 0,2 6 0,-4 2 0</inkml:trace>
  <inkml:trace contextRef="#ctx0" brushRef="#br0" timeOffset="6949">10834 251 7992,'0'-10'653,"0"0"-169,0 7-235,0-4-410,0 1 1,-5 2-1297,0-5 1457,0 5 0,5-9 0,0 5 0</inkml:trace>
  <inkml:trace contextRef="#ctx0" brushRef="#br0" timeOffset="7066">10657 1 7569,'0'28'-368,"0"-4"115,0-3 1,0-11 252,0 0 0,7 0 0,1 4 0</inkml:trace>
  <inkml:trace contextRef="#ctx0" brushRef="#br0" timeOffset="7860">13024 721 7569,'0'8'1381,"0"0"-1186,0-3 0,0-2 81,0 7-210,-7-6 1,-1 9-6,-7-4 0,-1 9 0,-2 4 84,-2 0 0,-4 3-86,4 4 1,-4 1-1,4-1 14,2 1 0,-3-3-156,1-2 1,1 1 19,4-6 1,2-6-119,3-4 0,-3-8-8,3-2 0,4-8 144,1-12 1,3-3 0,2-8-126,0-3 1,0 1-450,0-6 396,0 0 1,0 1 100,0 4 0,0 3 0,0 1-438,0 1 560,0 6 0,7 2 0,1 6 0</inkml:trace>
  <inkml:trace contextRef="#ctx0" brushRef="#br0" timeOffset="8221">13318 794 7569,'23'0'7,"-2"7"0,-6-5-7,-1 3 523,-6-4 0,-1-2-115,-7-4 1,0 1-165,0-5 1,-2 4-246,-3-5 0,-8 7 12,-6-2 0,-7 3-105,1 2-263,-3 7 254,5-6 1,-4 12 135,2-3 1,-1 5 102,2 4-298,2-2 0,9 4-36,3-6 0,-1 1 114,6 4 0,2-1 19,8 1 0,8-1 0,8-10 88,2-1 1,1 3-1,7-6 123,4-2-165,-4-1 0,5-2 1,-7-7 62,1-2 0,-1-9 197,0-2-57,-6 0 1,-2 1 0,-6-1-49,0 2 0,-7 2-74,-3 1 1,-3 1-107,-2-1 0,-7 2-187,-3 3 1,-4-1-489,-6 6 1,2 0 382,-7 5 0,6 0 336,-6 0 0,1 0 0,-6 0 0</inkml:trace>
  <inkml:trace contextRef="#ctx0" brushRef="#br0" timeOffset="8834">13656 780 7569,'37'-8'298,"6"-5"-486,-12 4 0,10-5 1,-5-3 61,1-2 1,-2-4 0,4-7 488,2 1 0,1-5 194,2 0-326,-6-7-757,4 10 572,-4-12 0,-2 12 1,-7-3 151,-8 3 1,-6 8-201,-5 3 0,-4 4 140,-6 1-231,-6 7 1,-4 2 84,-10 6 0,-4 1 0,-10 4-141,-6 5 0,3 5 193,-2 4 0,6 6 0,-1 7-251,3 3 174,1 6 1,1-9-31,-1 7 137,1-6-105,0 3 0,-1-2 0,2 2-6,4 2 5,-4-6 1,12 6-32,-4-4 145,10-3-104,4 5 0,6-6 31,0-1 0,3-6 1,5-3-30,7-4 0,10-3 1,-1-3-1,4-5 1,1-4 28,1-1 0,-6-6 0,1-4 19,1-3 1,0-2-1,0-1-3,-1-4 1,-8 4 10,3-4 0,-4 4 43,-1 1-71,-7 7 4,-1 2 3,-1 6 0,-4 1-197,3 4 199,-4 3-58,-7 7 0,4 5 1,-3-1 64,4-1 1,1-2-37,0-1 1,1 0 126,4 0-54,3-1 1,14-4 109,2 0-165,-3-7 1,7 4 65,-3-7 0,1-2 123,-2-3 1,2 2-99,-6-7 17,6-6 1,-8-1-35,7-2 1,-7 2 0,0 1 80,-7-3 0,2 2-70,-3-2 1,-4 2 47,-1 3-205,-3-1 1,-9 2 101,-2 3 0,-11-1 1,-4 6-98,-4 1 0,-7 3-623,1 1 477,-7 0 0,5 6-127,-3 4 1,3 0-52,7 5 0,4-4 0,3 9-19,0-4 1,3-1 403,4-1 0,7 8 0,1 0 0</inkml:trace>
  <inkml:trace contextRef="#ctx0" brushRef="#br0" timeOffset="9034">14303 1000 7569,'29'0'0,"-6"0"0,0 0 58,-4 0 1,-9 7 118,10 1 1,-19 7 0,4 1-27,-3 4 0,-2-2 32,0 6 1,0 1 137,0 4-291,-7 0 0,-1 2-74,-7 4 1,-6-4 0,-3 5 159,-4 0 1,-1 0-368,-1 3 95,-6 3-462,5-4 401,-11 6 1,11-7 0,-4-2-239,4-4 388,2-8-300,0 4 0,6-17 0,3 0 367,4-7 0,1-3 0,0 0 0</inkml:trace>
  <inkml:trace contextRef="#ctx0" brushRef="#br0" timeOffset="9384">14714 1000 7306,'44'-29'0,"-1"1"-358,-4 4 0,0-3 594,-9 8 0,-4 4 1,-13 5 203,-3-1-295,-4 4 1,-8 1 0,-4 6-111,-9 0 0,-6 0 7,-8 0 1,2 2 0,0 2-155,-4 6 0,3 3-19,3 2 0,2 5 0,-1 1 85,4 2 0,4-4-10,1 6 0,6-7 0,0 1 29,3-2 1,1-3 0,7 1 84,2 0 1,6-2-46,10-3 0,-2-4 158,6-6-74,1 0 1,9 0 17,0 0 0,6-6 0,-6-6-31,-1-6 0,-2 2 90,-2-4 1,-1-3-4,-4-1-11,-2 3 0,-8-2 69,1 3-191,-7 4 1,-1-5 43,-7 6 29,0 0-284,-7 1 0,-8 5-88,-9 5 1,-4 2-454,-1 2 507,-1 0 0,-4 6 0,0 4-945,1 3 1152,2 2 0,2 0 0,-1-1 0</inkml:trace>
  <inkml:trace contextRef="#ctx0" brushRef="#br0" timeOffset="9910">15140 883 7569,'30'-8'198,"-7"-6"-377,4 6 0,-5-2 0,4 2 285,-2 2-11,1-6 1,-1 9-77,1-7 1,-6 7 94,6-2 0,-7 3-1,1 2-81,-2 0 0,-9 2-42,-3 3 1,-3 3-28,-2 7 61,0 0-94,-7 6 0,-3-3 118,-9 6-107,2-6 0,-4 5 0,6-5 42,1 2 1,4-1-8,0-4 1,7-5-3,-2 0-24,3-7 27,2 3 1,7-6 5,3 0 0,4-6 0,4-2-13,2 0 12,6-6 32,-3 6 1,6-6 0,-1-1-45,-4 0 23,4 0 125,-5 1 0,0-1-38,-3 0 10,2 7-44,-5-5 0,4 12 121,-6-4-130,-1 3 0,-5 10-50,-5 7 0,-2 0 0,-2 4 37,0-3 1,0-1-18,0 0 1,5 0 0,2-2 8,1-4 1,1-2-4,6-7 0,5 0 0,-1 0 5,-1 0 0,4-2 65,-3-3-69,7-3 0,-9-6 47,4-1 1,-2-1-40,1-4 0,0 4 0,-6-4 213,1 4-206,-7 1 252,-1 0-131,-7 1-124,0-1 0,-8 2 18,-7 3 0,-1-1 0,-9 6-279,-1 1 104,-2 3 17,-1 1 0,-1 0 0,3 0-33,2 0 1,-3 6-697,4 4 365,3 3 478,-7 2 0,5 6 0,-6 2 0</inkml:trace>
  <inkml:trace contextRef="#ctx0" brushRef="#br0" timeOffset="10172">16478 251 7569,'15'0'73,"-1"0"128,-5 0-116,-3 0 0,-6 6 0,0 4 29,0 3 1,-6 8 0,-4 4-76,-3 3 1,-7 3-135,1 3 0,-8 2 1,3 5 148,-4-2 0,-3-5 0,-2 5-253,-1 2 1,-5 2-94,5 1 1,-1-5-3,6 0-361,0-6 655,6 3 0,-5-7 0,5 0 0</inkml:trace>
  <inkml:trace contextRef="#ctx0" brushRef="#br0" timeOffset="10605">16375 853 7569,'15'5'-74,"0"0"0,-6 5-111,1-5 1,-5 0 390,5-5 1,-5 0-43,5 0 1,-1 0 0,4-2 59,-3-3-148,3 4 0,-5-11-15,7 7 0,0-6-8,0 1 0,-6 2 1,1-2 61,2-1 1,-1-3 91,-1 0-46,-4-1-334,-6 0-59,0 1 0,-6 6 265,-4 3 1,-8 3-133,-2 2 1,1 7 82,4 2 0,2-1 3,3 2-6,-3 0 1,10 5-6,-7-1 1,7 1-24,-10 6 74,11-4 0,-9 4 1,6-6 55,2-1 1,1 1-16,2 0 0,0-1 8,0 1 0,2-5-26,2 0 0,0-7-14,6 2-5,-7-3 0,10-2 37,-3 0-41,-4 0 1,7 1 29,-3 4 0,3-3-23,2 3 0,0-2 0,1 0-102,3 2 1,-1 7-175,7-3 147,-1-2 0,6 6-383,-1-3 0,1 3 215,-1 1 0,0 1 263,1 0 0,-1 0 0,1-1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2.6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7569,'8'0'-218,"-1"0"645,-7 0-152,0 6 0,-5 2 15,0 7 0,-6 0-103,1-1 1,-3 6 23,-2 0 0,0 1 27,1-2 0,-1-1-103,0 7 0,0-7 11,1 1 1,-1 3-181,0-3 38,1 1 1,-1-5-108,0-1 0,-1 1 104,-4 0 1,4-2-108,-4-3 0,4-4 40,1-6 0,6 0-32,-1 0 0,5-2 39,-5-2 0,7-10-63,-2-5 1,3-2-115,2 1 1,0 2 131,0-6 0,0 6-295,0-2 0,0 2 121,0-2 0,0 9-702,0-4 980,0 4 0,0-4 0,0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3.0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207 118 7569,'8'0'-396,"-2"0"986,-6 0-530,-6-7 1,-2 4-41,-7-7 1,0 7 56,1-2 1,-6 3-147,0 2 1,-1 0 82,2 0 0,2 2-61,-2 3 0,4 3 54,5 7 1,-1-1-131,6 1 101,0 0 0,5 0 4,0-1 1,6 1 17,4 0 1,8-2-2,2-3 1,11-4 33,-2-6 0,10 5-30,1 0 1,-3-2 23,2-8 0,-11-3-20,2-7 0,-6-1 94,1-4 1,-9 4-48,-6-3 0,-7-3 96,2 3 1,-3-3-16,-2 3 0,-2 3-77,-3-4 1,-5 5-106,-9 5 0,-4-1 109,-7 6 1,-1 0-472,-3 5 1,1 0 186,-6 0 0,6 2 222,-1 3 0,3 3 0,2 7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3.4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7569,'10'1'0,"0"4"0,-7-2 67,2 7 59,-3-7-43,-2 11 188,0-6-234,0 6 0,0 1 64,0 0 1,0-5-182,0-1 107,0 1 0,1 5-101,4 0 0,4-7 102,5-3 1,1-4-97,0-1 1,6 0 33,3 0 0,4-1 20,2-4 1,-1 1-6,0-5 1,-1 1 34,-3-2 1,2-2-26,-2 7 1,-2-1 20,1 1 0,-6 3-54,2-3 47,-4 4 1,-1 6-114,-1 0 0,-4 4 14,0-4 1,0 5-149,5-5 1,-1 5-211,1-5 0,0 1 452,-1-1 0,14-3 0,3 4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4.7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30 6655,'-10'5'471,"0"0"1,6 5-174,-6-5 1,5 6-156,-5-1-82,7 3 1,-10 0-32,3-3 1,2 8 42,-2-3 0,7 3-94,-2-4 1,-2 1 101,2 0 0,0-1-234,5 1 130,0 0 0,7-2-125,3-3 54,3 3 0,3-12 58,4 4 1,1-5-46,3-5 0,4-3 65,-3-7 1,3 1-4,1-1 0,2-5-10,3 1 1,-3-6-15,4 6 1,-4-2 5,-2 1 1,-4 4 70,-1-4 1,-6 9-3,2 1 1,-4 7-46,-1-2 1,-6 3 85,1 2-79,-7 0 0,9 7 19,-7 2 0,0 6-11,-5 5 1,0-4 6,0 4-6,0-4 0,0-1 6,0-1-45,0-6 39,0-1-109,6-7 0,2-2 95,7-3 1,0-3-25,-1-6 0,1 1 16,0 3 1,0-3 25,-1 3 0,-4 2-32,0-2 1,0 7 26,4-2 1,-4 3 33,0 2 0,-5 0-19,5 0 0,-5 7 29,4 2 0,-5 0-42,1 0 1,1 1 111,-1 5 0,0 0-96,-5-1 1,5-4-4,0 0 1,6-5 11,-1 5 1,3-7-14,2 2 1,-1-4-19,1-1 0,5-1 29,-1-4 1,3-3-63,-3-7 1,-3 0 49,4 1 0,-4-1-45,-1 0 0,0 0 31,-1 1 10,1-1-16,0 0 176,0 1-83,-7 6 10,-2 1-111,-6 7 0,0 7 62,0 2-49,0 4 1,0 2 25,0 0 0,0-5-92,0-1 16,-6 1 17,4 5 0,-6-2-195,3-3 214,3 3 1,-4-10 30,6 7 0,2-5-38,2 5 1,0-7 15,5 2 0,1-4-15,5-1 0,0 0 22,-1 0 1,3 0-19,2 0 1,-2-6 89,2-4 0,-2 2-50,-3-2 0,1 0-17,0-4 1,-2-1 13,-3 0 0,3 5-5,-4 1-29,4-1 22,2-5 0,-2 5-20,-3 0 1,-2 7 12,-3-2 0,-3 5-4,3 5 1,-2-2 57,2 7-1,-2-2-50,7 2 0,-5 3-2,5-3 1,-1-2 3,6 2 1,0-5 40,-1 5 1,6-7-36,0 2 1,-1-3 16,-4-2 1,5 0-11,-1 0 0,6-5-34,-6 0 0,1-7 51,-5 3 0,4 0-4,1 0 0,-1 0-35,-4 0 1,-5-3 18,0 7 1,-5-5 15,4 6 1,-4-8-20,5 2 0,-5 4 118,5 1-107,-7-3 1,5 4 7,-3-5-82,-3 5 90,4-2-48,-6 6 46,-6 0-90,-2 6 55,-7 3 1,0 4 34,0-4-36,7 5 0,-3-6 71,6 6 0,0-4-31,5 0 0,-5-5-25,0 5 0,0-5-12,5 4 0,0-4 21,0 5 1,0-5-28,0 5 0,0-5 23,0 4 0,0-4-45,0 5 0,2-5 25,3 5 0,-2-2-5,7 2 0,-5 3-25,5-3 1,-5-2 29,4 2 0,1-2-36,5 2 1,0-2 31,-1-3 0,1-4-2,0 4 1,1-3-2,4-2 0,-2 0 5,6 0 0,-6-7-14,2-2 1,-4-5-1,-1 0 0,-1-1 18,1 0 0,-5 1-9,0-1 1,-7 0 14,2 1-14,-4-1 0,-2 0 29,-4 0 1,-8 2-28,-7 4 0,-6-3-20,2 7 1,1 0-54,-2 5 1,2 0-117,-1 0 1,1 0-42,3 0 0,4 2 124,-4 3 1,4 3-412,1 7 1,1-5-39,-1-1 556,7 1 0,-5 5 0,5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5.6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1 250 7569,'14'0'-345,"1"0"216,0 0 0,-6 0 43,1 0 534,0 0-250,11-6 0,-4 2-67,2-5 0,-1-1-34,2-5 0,-4 0-21,4 1 1,1-3-12,-2-2 0,-1 2-36,-8-2 49,3-4 0,-6 10-7,3-7 0,-4 12 15,-6-7 1,0 9-179,0-4 111,0 7 0,-6-4-73,-4 7 0,-3 0 67,-2 0 1,-1 7-63,-4 3 1,2 3 43,-6 1 0,6 3-75,-2 2 0,2-1 65,-1 7 1,7-7-15,-3 1 0,4 3-30,-4-3 0,7 1 44,3-6 1,4 1 20,1 0 1,1 0-23,4-1 1,3-1 17,7-3 0,1 2-12,4-8 1,-2 6 0,6-5 0,1 0 26,4-5 1,-4-2-23,-1-2 1,-4 0 13,4-6 0,-1 1-12,2-6 0,1 0 8,-7 1 0,6-1-8,-5 0 1,6 0 6,-2 1 0,2-1 28,-1 0 0,1 6 2,-6-1 0,4 7-26,-4-2 0,-1 3 0,-4 7 7,0 0 0,-7 6-3,-3-1 1,-4 3-42,-1 2 1,0-1 51,0 1-130,0 0 0,-1 0 82,-4-1-12,3 1 26,-4 0 0,12-2-7,4-3 1,3-4 42,2-6 1,-1 5-40,1 0 0,6 0 22,4-5 1,-2 0-10,1 0 1,-1-5 7,2 0 0,1-2 2,-7 3 0,6 0-5,-6-6 0,3 6 6,-3-6 1,-2 5 6,2-5 0,-2 0 124,-3-4 1,-1-6-78,-3 0 0,2 1-23,-8 4 16,1 0-92,-5 1 0,-11 1 9,-4 3 0,-4 3-12,-1 7 0,4 2-30,-4 3 0,-1 3 61,1 7 1,1-1-61,4 1 0,0 1 46,1 4 1,4-4-23,0 4 0,7-4 17,-2-1 0,3 0-22,2-1 54,0 1 1,2-2-30,3-3 1,4 1 82,11-6 0,-2 0-74,7-5 0,-1 0 109,5 0 1,6 0-53,-1 0 1,0-5 75,-4 0 1,-1-4-92,1 4 1,-1-2 30,0 2 0,1 4 42,-1-4 1,1 3-58,-1 2 1,0 0-44,1 0 1,-6 2 47,1 3 0,-6-4-96,6 4 0,-1 2-66,6-2 0,-1 4 0,2-2-149,3 1 1,-1 0 13,6 2 0,-4 1 248,4-6 0,-7 7 0,4-4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26.9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236 103 7569,'29'0'-44,"-13"0"1,2-1 226,-13-4 0,5 1-80,-5-5 0,0 4 152,-5-5 1,-7 7-27,-3-2 1,1-2-117,-6 2 1,3 0-6,-7 5 0,-4 0 12,-1 0 1,1 7-151,-2 3 0,6 3 93,-6 2 1,7-1-67,-2 1 0,4 0 29,1-1 0,1 1-328,-1 0 1,7-1-3,3 1-1,3 0 0,9 0 96,3-1 1,9-6 85,6-3 0,3 2 213,1-2 1,10 0-72,0-5 0,7-5 157,-7 0 1,2-8-49,-2-2 1,-4 0 14,-11-4 0,2-2-38,-6 1 1,-5-5 144,-6 6 0,-5-6-18,0 6 1,-4-4-191,-4 8 1,-5-3-258,-5 8 1,-8 4 135,-2 1 0,-4 3-667,-1 2 0,-1 0 113,1 0 633,6 0 0,-5 7 0,6 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5.9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7569,'7'8'171,"-6"5"0,7-10-212,-3 7 26,-3-7 15,11 4 0,-5-7 0,7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6.6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30 7297,'-8'7'697,"-5"1"-482,3 7 0,-5-1-48,-4 1 1,1 5-120,-7-1 1,6 3 0,-4-5 97,2 3 1,-6 1-178,3-1 0,3-4-37,1 4 33,4-10 104,1 3 1,5-10 83,1 7-226,-1-7 95,2 4 0,-1-14 0,4-3 0,4-4-39,-4-6 0,3-1 0,2-5 58,0 1 1,-5 2-262,1-1 1,-3-2-541,2 6 0,2-5 129,-7 6 631,0-1 0,-4 6 0,-1-1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7.0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15 7569,'23'0'188,"-8"0"-113,-8 0 550,-7 0-402,-20 0 1,7 0-322,-16 0 145,2 7 0,-2-4-85,0 7 1,1-1 59,3 6 0,4 0-144,6-1 1,-3 1 69,4 0 0,-3 0 0,12-1 2,2 1 0,2-5 29,1 0 0,6-1-11,4 6 1,10-5 118,4 0 0,1-7-112,4 2 137,-3-4 1,15-1-67,-7 0 0,7-1 72,-2-4 1,-3-3-1,-3-7 67,-7 0 0,-5-1-126,-6-4 0,-2 4 81,-3-3 1,-4 1-69,-6-2 0,-1 4 1,-6-4-66,-8 4 0,-1 6-559,-8 0 304,-1 7 163,-4-4 0,-1 7-553,1 0 1,-1 7 212,1 3 1,6 1 0,4 0 424,2-1 0,-4 7 0,-2 5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7.2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7210,'23'0'-108,"-2"0"1,-2 0 276,1 0 1,-5 2 316,-6 3 1,0-2-142,0 7 0,3-5-218,-7 4 1,1 0 0,-2 2-40,0-1 0,3 0 32,-2 4 1,3-4-140,7 0 1,-1-2 9,1 2 111,0 3 1,1-11-215,4 3 1,1-4-64,4-1 0,2 0 122,-2 0 1,3-1 0,1-3-311,0-1 0,1-4-382,-1 4 1,-4 0 744,-1 5 0,1-7 0,4-1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7.6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59 7497,'8'0'207,"-3"0"37,-10 0 28,-3 0-176,-7-6 24,1 4-150,-1-11 1,-5 12 80,1-4 0,-3 3-89,3 2 0,1 0 43,-7 0 1,7 7-1,-1 2 3,2 4 1,3 2-25,-1 0 1,2 0 30,3-1 0,4 1-83,6 0 1,0-1 73,0 1 0,6-2-30,4-3 0,10 1 15,4-6 1,6 0 11,4-5-4,3 0 1,3-1 61,-1-4 0,-7-4 117,3-5-167,-11 6 0,-3-12 0,1 10 1,-11-11 73,4 6 1,-5 1-56,-1-1 0,-2 0-40,-7 0 0,-2 1-44,-3-1 0,-3 5-154,-6 0 0,-8 7 131,-2-2-761,-4 4 838,-1 1 0,-7 6 0,-2 2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7.8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7569,'21'0'-279,"-11"0"-1,9 0 160,-17 0 1,4 6 621,-6 4 1,-1 3-16,-4 2-497,-3 0 1,-12 6 62,0 3 0,-9 3-251,5-3 94,-14 10 57,13-9 0,-10 11-150,5-7 0,1 5 1,-1 2-95,1 2 0,4-5 86,1 1 205,6-3 0,-3 5 0,6 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8.2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103 103 7569,'23'7'-139,"-2"-6"0,-11 8 241,0-5 1,0-2 523,4 3-358,1-3-140,6-2 0,-4-2-174,2-3 1,-3-1 87,-1-4 0,-5-3-61,0 3 1,-7-3 146,2-2-186,-3 0 1,-4 1 83,-3-1 1,-5 7-122,-9 3 1,-4 3 0,-7 2-128,1 0 1,0 0 103,-1 0 0,2 7 38,4 3 1,-2 8 71,6 1 0,2 1-7,8-6 1,-1 6-64,6 0 177,0 6-60,12-10 0,2 7 224,11-3-176,3-4 0,8 5 0,3-6 106,5 0 1,2-7-90,-1-3 0,-5 1-482,-5-1 188,-1 0-1,7-5-822,-11 0 1013,9 0 0,-11-7 0,6-1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9.4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0 544 7335,'15'0'-105,"0"0"0,0-1 220,-1-4 1,3 0 0,1-8 54,1-4 0,7-2-51,-1-1 1,-2-4-101,1-11 0,1 3-44,4-8 118,0 8-31,1-11 0,-2 12 0,-2-3-37,-2 3 0,-7 2-130,-3-1 8,1 7 140,-13 2 1,4 6-213,-6 1 1,0 4 116,0 0 0,-1 7-49,-4-2 1,1 3 48,-5 2 0,-1 8 23,-5 7 0,0 2 0,-1 7-2,-4 2 1,4 7 61,-4 1 0,-2 7-62,-3-2 1,2 5 59,-1 5 1,1-3-1,-3 3-22,1-3 1,7-4 10,-1-3 0,2-3-14,3-6 0,-1-6 0,0 1-16,7-7 17,2 3 1,-1-13-70,5-1 1,-2-9 55,8-3 1,5-3 0,5-7 0,3 0 0,1 1 21,1-1-26,7-6 1,-3 5 62,7-6-57,-1 8 1,0 4 25,1 0 1,-1 7 0,2-2-3,3 3 0,-7 4 59,2 3 0,-8-2-38,4 7 1,-9 0 49,-1 4-67,-1 8-4,-5-6 1,-1 5 48,-3-6-92,-4-1-5,-1 1 1,-6-2 51,-4-3 0,2-3-125,-2-7 110,7 6-9,-4-4 68,7 4 171,0-6-147,7 0 8,1 0 0,7 2-65,-1 3 1,1-4 12,0 4 1,-1-3 0,1-2 12,0 0 1,1 0-36,4 0 1,-2 0-11,6 0 1,-4-2 27,4-3 1,1-1-51,4-4 0,1-3 42,-1 3 0,0-3 23,1-2-81,-7 1 0,-2-1 87,-6 0 1,-2 1-19,-4-1-62,-2 0 0,-9 2-11,-3 3 1,-4 4-11,-11 6 1,2 0-55,-6 0 0,1 2 95,-2 2 0,-1 0-15,7 5 1,-1 1-78,5 5 1,2 0-123,3-1 193,-3 1 0,12 0 53,-4-1-29,3 1 5,9 0 0,2-2-2,11-3 1,-2 1 26,7-6-46,-8 0 102,11 2 0,-5-6-85,7 4 1,-1-3 48,0-2 1,1-2-46,-1-3 1,-4 2-1,-3-7 10,0-1 1,2-2-40,-4-2 1,-1 0 37,-4 0 0,-2 1-124,-3-1 112,3 0 1,-6 6-78,2-1 64,-2 7-13,-1-11-93,-4 13 1,5-4 92,-7 10 7,0-4 1,-5 13-126,0-5 0,-5 4 109,5 2 0,0 0-28,5-1 23,-6-5 0,4 4 94,-3-3 0,4-2-64,1 1 0,6-4 64,4 5 1,3-7 5,2 2 0,1-3-78,4-2 15,-4 0 0,12 0 9,-4 0 0,4-7 4,1-2 1,1 0-7,-1 0 0,5-1 0,1-3 2,-3 3 0,-2-3-4,-6 3 1,-3-1 87,-6 1 1,0-2-43,0 8 1,-6-1-11,1 5-10,-7 0-7,4 0 0,-10 6-14,-7 4 1,-2 5-44,-12 4 0,-1 4 46,-4 7 1,-7 4-1,-3 2-49,-4 1 1,1 7 6,3 5 1,-2 2-1,7-2 1,-1-3-180,6 3 196,6-10-2,-5 3 1,12-10-241,-4 2 0,4-8 73,1-2 0,7-6-84,3 2 0,-1-9-523,1-1 783,0-7 0,18-3 0,3-8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5:59.7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44 7569,'23'-6'-268,"3"3"-269,-7-7 510,1 7 1,-5-4 59,-1 7 0,1-5 124,0 0 0,-1 0-53,1 5-41,0 0 0,0 0 68,-1 0-77,-6 0 1,-1 7 13,-7 3 0,-2 8-149,-3 1 0,-9 9 0,-11 0-71,-3 4 1,-7 3-8,-5-6 159,-2 0 0,-2 7 0,0 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6:00.1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7569,'13'10'-1088,"-3"0"1137,-3-7 0,-6 9 184,4-7 149,-3-1-500,4-4-372,-6-6 490,0 4 0,7-11 0,1 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27.9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0 7569,'14'0'0,"-4"0"234,0 0 42,-7 0 227,4 0-139,-14 7 1,-1 1-176,-7 7 0,1-4 11,-1 4 1,0-4-61,1 9 0,-6-2-50,0 1 1,1 3-8,4 2 0,5-1-17,1-3 1,4-2-199,-5 6 1,7-6 20,-2 2 1,3-4-117,2-1 0,2-2 52,3-3 0,3 1-43,6-6 0,8 0-17,2-5 119,4 0 1,1 0 147,1 0 1,4-7-108,0-2 0,2-9 86,-1-2 0,-4-1-60,3 1 1,-8 2 188,-2-6 35,-6 6-175,4-4 0,-8 8 160,1-1 1,-5 5 26,0 0-118,-7 7-145,3-3 154,-6 6-258,0 6 0,-1 2 60,-4 7 1,2 0 3,-7-1 0,7 1 33,-2 0 1,3-5-71,2-1 1,0 1 116,0 5 1,0-5 5,0 0 0,2-2 82,3 2 0,1-2-67,4-3 0,3-4 166,-3 4 0,3-3-45,2-2 1,-6 0 71,1 0 1,0-2-88,5-3 0,-6 2 9,1-7 1,0 5-25,5-5 0,-5 2-47,-1-2 1,1-3-41,5 4 0,1-4 73,4-2 1,-4 5-44,4 0 1,-4 0 22,-1-4 0,-1 4-19,1 0 0,-5 7 39,0-2-114,-7-3 80,10 6-3,-11-4-267,4 6 37,-6 0 182,0 6 1,-1 2-37,-4 7 0,3 0 7,-3-1 1,2 1-1,-2 0 0,3 0 7,-2-1 0,2 1-7,2 0 24,0-1 0,6 1-13,4 0 1,5-7 110,4-3 0,-1-4-98,7-1 1,-5 0 112,4 0 1,-4 0-21,4 0 1,-4-6-28,4-4 1,-6-3 0,2-2 0,-4 1-20,-1-1 1,0-1 26,-1-4 0,1 4-18,0-4 0,-6 4-25,1 1 1,-6 5-2,0 0-9,5 1 57,-8 0-2,6 3-205,-7 6 165,0 6 1,0 3-115,0 5 1,0 1 98,0 0 1,0-1-33,0 1 0,0 0 19,0 0 1,0-1 9,0 1 0,0 0 39,0-1 0,1 1-51,4 0 1,-1-7 33,5-3 1,1 1-21,5-1 1,0 0 24,-1-5 0,1-1-19,0-4 1,-1 1-6,1-5 1,0 4 3,-1-5 1,1 0 0,0-5 1,4 1 9,1-1 1,1-1-12,-1-4 1,1 4 100,4-4 1,2 2-93,-2-1 0,8 4 146,1 0 0,2 0-81,-2 6 1,-1 0-125,6 0 1,-5 5 89,5-1 1,-4 2-504,4-2 0,-5 4 73,5-4 0,-11 3 393,2 2 0,-4 0 0,3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6:00.3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89 7569,'15'-8'-140,"-5"-4"-149,0 7 203,-7-6 1,8 7-205,-6-5 290,0-1 0,2-5 0,1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6:02.6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175 780 7569,'0'8'-7,"0"-2"1167,0-6 0,0-11-993,0-4 1,0-3-12,0 4 0,0-6-28,0 0 1,0-6-105,0 2 0,7 1 0,3-2 0,-2 1-124,2-6 0,0 6-601,4-1 490,-6 1 0,4-1-185,-7 1 0,6 6-347,-1-2 1,-2 6 742,2 4 0,0-3 0,4 5 0</inkml:trace>
  <inkml:trace contextRef="#ctx0" brushRef="#br0" timeOffset="256">425 500 7569,'-14'15'0,"-1"0"384,0-1-224,1 1 1,-3-7 69,-2-3 0,1 2 92,-7-2 1,6 0-138,-6-5 0,5-2-23,-4-3 1,6-3-28,-2-7 1,-1 0-74,2 1 1,-6-3-133,5-2 74,1 3 0,4-12-26,0 3 1,6-3 30,-1-1 1,7-2-333,-2-3 0,10 3 130,4-4 0,9-1-321,2 2 1,4 0 197,-4 4 1,5 3 315,-6 2 0,7-3 0,-3 6 0</inkml:trace>
  <inkml:trace contextRef="#ctx0" brushRef="#br0" timeOffset="668">1234 103 6831,'-15'0'103,"-1"0"271,-4 0 0,-1 5-152,-4 0 1,-2 5-90,2-5 0,-3 6 75,-1-1-139,0 3 1,-1 2 19,1 0 1,1 4 4,4 1 0,-3 6-77,8-1 0,-2 2 90,1 3 1,5-1-155,1 0 1,-1 1 7,5-1 1,4 1-74,1-1 1,3-4 73,2-1 0,2-6-73,3 2 0,3-4-17,6-1 1,3-7 56,2-3 0,-1-4 202,7-1-178,-7 0 0,1-6 191,-9-4 1,-3-8-54,-7-2 1,0 1 59,0 4 0,-7-4-54,-3-1 0,-3 0-197,-1 6 0,-6-1-211,0 0 0,-1 7 98,2 3 213,2 4 0,-11 1 0,6 0 0</inkml:trace>
  <inkml:trace contextRef="#ctx0" brushRef="#br0" timeOffset="1191">1307 736 7569,'0'14'-298,"0"-4"478,0 0 1,-1-5 612,-4 5-602,3-1 1,-11 6-65,3 0 0,2-1-65,-2 1 1,-3 0-129,-1 0 1,-9 4-381,8 1 337,-3-1 1,-2 1-456,1 0 1,-1-1 103,6-4 460,-1 0 0,0 6 0,0 2 0</inkml:trace>
  <inkml:trace contextRef="#ctx0" brushRef="#br0" timeOffset="1733">2145 794 8519,'0'-14'286,"0"-3"-143,0-2 0,0 1 132,0-7-211,0 1 37,7-6 0,-4 1-40,7 0 0,-7-1-198,2 1 0,1 4-672,-1 1 565,0 6 0,0-3-1197,0 6 838,0 0 603,1 7 0,-4-5 0,5 5 0</inkml:trace>
  <inkml:trace contextRef="#ctx0" brushRef="#br0" timeOffset="1940">2277 559 7569,'-8'7'0,"-5"-1"-429,3 4 262,-3-3 1,-3-3 817,-4 1-343,4 0 0,-5-5 4,6 0 1,-4 0-126,-1 0 1,0-6-89,6-4 1,-1-3-3,0-2 0,1-4-135,-1-1 0,5-6 143,0 1 0,7 2-241,-2-1 0,3-1-39,2-4 1,2 0-172,3-1 1,-2 3-392,7 2 1,0-1 736,5 6 0,-1-6 0,1 3 0</inkml:trace>
  <inkml:trace contextRef="#ctx0" brushRef="#br0" timeOffset="2368">2807 133 7569,'0'15'-575,"0"-1"345,0 1 1,0 1 232,0 4 1,0-9 418,0 4 1,-7 1-201,-3 4 0,-3 0-98,-2-6 1,1-4-169,-1 0 110,-6-7 1,5 4-152,-4-7 1,4 0 95,1 0 1,0-7-148,1-3 1,5-8 67,4-1 0,4-2-66,1 1 0,6 4 41,4-4 1,3 4 54,2 1 1,0 2 100,-1 3 1,3 4-96,2 6 0,-1 0 87,7 0 0,-6 6-68,6 4 0,-9 10 167,-1 4 1,-2 4-78,-8 1 0,0 1 39,-5-1 0,-8 7-68,-7 3 0,0-3-35,-4-2 1,2-3-12,2-1 0,1-2-11,-1-4 1,0-1-15,1-4 1,6-7 43,3 3 1,-2-4-15,2 4 0,0-5-5,5-1 1,12-5-28,2 1 1,6 1 29,0-1 1,7 5-291,8-5 0,1 0 285,-2-5 0,3 6 0,8 2 0</inkml:trace>
  <inkml:trace contextRef="#ctx0" brushRef="#br0" timeOffset="2559">3292 721 7569,'-7'15'0,"4"-1"-450,-7 1 177,0 0 0,2-1 975,-5 1-430,11 0 1,-11-1-102,4 1 0,-5 1-64,0 4 1,-1-4-476,0 4 1,1 1 69,-1-1 298,7-1 0,-5 3 0,5 1 0</inkml:trace>
  <inkml:trace contextRef="#ctx0" brushRef="#br0" timeOffset="3101">3924 794 7347,'0'9'247,"6"4"-17,2-12-97,1 6 0,4-7-65,-4 0 1,5 1 110,0 4 1,-4-3-134,0 3 0,5-4 72,4-1 1,2 0-86,-1 0 1,-2-1 81,6-4 0,-4 2-104,5-7 0,-8 2 63,3-2 0,1-3-69,-1 3 0,0-6 51,-6 1 0,1-8-76,0 8 1,-6-1-19,1 6 0,-7-3 88,2 3 0,-10 2-108,-4-2 1,-9 7 85,-2-2 1,-6-1-117,1 1 0,3 0 26,-3 5 0,7-5-43,-1 0 0,4-6 70,5 1 0,4 2-11,6-2 0,0-1 13,0-9 0,1 2-5,4-7 0,3 6 39,7-6 1,5 1-34,-1-6 0,6 6 73,-6-1 1,6 3-61,-6-3 1,-4 4 248,-5 6-124,-7 0 1,4 1-33,-7-1 1,-7 7-82,-3 3 0,-9 3 37,-6 2 1,-1 0-112,2 0 0,-4 0 74,3 0 0,2 2-393,-1 3 0,6-2 27,-2 7 373,4 0 0,-5 4 0,-2 1 0</inkml:trace>
  <inkml:trace contextRef="#ctx0" brushRef="#br0" timeOffset="3454">4820 912 7569,'9'0'-909,"-3"0"1561,-6 0 0,-2-7-518,-2-2 1,2-4-105,-3-2 1,-2-5 17,3 1 1,-1-7-109,5 1 1,-2-1-178,-3 1 152,4-9 58,-6 10 1,7-7-199,0 6 123,0 1 6,7 1 0,-6 0-626,4 3 722,-3 4 0,4-5 0,2 6 0</inkml:trace>
  <inkml:trace contextRef="#ctx0" brushRef="#br0" timeOffset="3666">4879 677 7569,'-8'6'-391,"-12"-4"196,11 11 97,-13-11 0,6 4 532,-4-6 0,4 0-118,-3 0 1,-3-6-132,3-4 0,-1-3-16,5-2 0,1-1-213,-1-4 38,0-3-21,1 0 0,-1-4-10,0 2 1,2-1-469,3 2 248,-3-4 168,5 5 1,-2-2-451,0 1 1,7 4 538,-2-4 0,4 6 0,1-3 0</inkml:trace>
  <inkml:trace contextRef="#ctx0" brushRef="#br0" timeOffset="3939">5114 794 7569,'0'17'-452,"0"2"283,0 4 0,-1 2 112,-4-1 1,-3 1 56,-7 4 0,0 0 0,1 1 0,-3-1 0,-2 1 49,2-1 0,-4-6 251,6-4-273,1 4-27,5-6 0,-10 4 0,3-6 0</inkml:trace>
  <inkml:trace contextRef="#ctx0" brushRef="#br0" timeOffset="4403">5982 309 7450,'-5'15'-64,"0"0"1,-7-1 90,3 1 1,-5 0-67,0-1 0,4 1 8,0 0 1,0 0 1,-3 1-25,4 4 0,-3-4 113,7 3 1,0-2-127,5-3 1,-5-4 79,1 0 0,-1-5-51,5 5 0,0-5 44,0 4 0,5-4-118,-1 5 0,8-5 35,-2 5 0,3-5 35,1 5 1,1-6 47,0 6 1,4-2-37,1 2 0,4 3 134,-4-3 1,-5 3-76,-5 2 1,-7 1 99,2 4 1,-4-2-68,-1 6 1,-6-4 26,-4 4 1,-5 1-55,-4 4 1,-2-1 1,-4-3 1,-1-4-345,6-7 1,1 1 306,4 0 0,0 0 0,1-1 0</inkml:trace>
  <inkml:trace contextRef="#ctx0" brushRef="#br0" timeOffset="5094">6614 486 7102,'0'9'-289,"0"1"548,0 0 1,-2 5-132,-3-1 0,-3-4-51,-7 0 0,4-7-17,-4 2 0,9-3-20,-9-2 1,5-2-126,0-3 0,-1-3 94,6-7 0,-5-1-124,5-3 0,0-3 115,5-2 0,0-4-127,0 4 0,5 1 68,0-2 1,5 7-11,-5-1 1,6 7 80,-1 2-55,3 7 40,2-3 1,0 6-25,-1 0 1,-1 6 101,-3 4 1,-2 3-85,-3 2 0,-3 6 119,3 3 0,-10 6-59,-5 4 1,-5 2 80,-4 3 0,1-1 33,-7-4 0,2-3-84,-1 3 1,-4 2-11,4-1 1,-2-1-7,1-5 1,-3 1 2,4-1 1,3-4 12,1-1 0,5-1-9,5 2 0,-1-4-6,6-7 1,2 4-4,8-3 1,8 6-13,6-11 0,8 5 2,-3-10 1,9 0-156,1-5 0,2-5 50,-2 0 1,-1-11-377,6 1 0,0-3 51,5 3 377,-6 0 0,4 1 0,-4-1 0</inkml:trace>
  <inkml:trace contextRef="#ctx0" brushRef="#br0" timeOffset="5847">7628 883 7569,'0'14'0,"0"1"0,-7 0 62,6-7 1,-7 5 119,3-3 1,1 3 0,-5 1 1,0 6-189,0 0 1,-4 4 47,3-4-53,-3 6 0,-7-8-147,1 6 0,-1-6-75,5 2 0,5-5 103,1-6 129,5 4 0,-9-4 0,5 5 0</inkml:trace>
  <inkml:trace contextRef="#ctx0" brushRef="#br0" timeOffset="6325">8231 530 7569,'0'14'-323,"-7"1"1,5-5 629,-3 0 1,-3-5-145,-1 4 1,-5 0 38,0 0-250,-1-2 0,0-7 119,1 0-138,-1 0 1,2-7 0,3-2-66,5-4 0,4-4 111,1-2 0,1 1-55,4-7 0,3 2-25,7-1 1,0 3-170,-1 6 236,1 0 1,0 7 57,-1 3 1,1 3-70,0 2 0,0 2 1,-1 3 148,1 5 1,-2 8 100,-3 1 0,-4 8-146,-6-3 0,0 4 71,0 1 0,-1-4 21,-4-1-75,-3-6 0,-9 8-12,-2-6 0,-3-1-137,-2-4 132,-4 6 0,5-4-54,-6 2 0,4-1-12,1 2 1,6-2 74,-2 6 1,4-6-37,1 2 1,2 1 10,4-1 87,2-1 1,7-4-120,0 0 0,2-2 34,3-3 0,8 1-72,6-6 1,7 0 0,-1-5-408,3 0 0,1 0 73,0 0 361,1 0 0,-1 0 0,1 0 0</inkml:trace>
  <inkml:trace contextRef="#ctx0" brushRef="#br0" timeOffset="6770">8730 1059 7033,'15'0'487,"-5"2"-338,0 2 5,-1-2 1,6 5 201,0-7-173,0 0-71,-1 0 0,1 0-38,0 0 110,-1 0-126,1 0 1,0-2-79,-1-3-197,8 3 180,-6-4 1,10 1 113,-6 0 1,1-5-136,-1 5 1,-4-6 26,3 1 1,-4-3-15,-5-2 1,1 6-12,-6-1-13,0 0-112,-5-5 180,-6 1 1,-3 5-69,-5 5 0,-1 2-9,0 2 1,1-5 22,-1 0 1,0-6 31,1 1 0,5 2-4,5-2 1,2 0-15,2-5 1,0-4 42,0-1 1,6-1-54,4 1 105,3 4 0,2-7 44,0 4 1,-2 2-75,-3-2 0,1-3 1,-6 3 112,-2 1 5,-1 2-141,-2 1 0,-2 5 13,-3 0 0,-3 5-226,-7-4 1,1 5-49,-1-1 266,0 4 1,-4 2-441,-1 4 434,1-3 0,4 18 0,0-4 0</inkml:trace>
  <inkml:trace contextRef="#ctx0" brushRef="#br0" timeOffset="7088">9627 985 7569,'0'22'-753,"0"-6"587,0 5 1,0-4 446,0 2 1,0-1 107,0 7-320,0-7-33,-7 9 1,4-9 36,-7 7-103,7-7 0,-10 3 0,5-6-716,0-1 746,-5 1 0,4 0 0,-5 0 0</inkml:trace>
  <inkml:trace contextRef="#ctx0" brushRef="#br0" timeOffset="7598">10024 956 7569,'19'0'2,"1"0"0,0 0 14,-6 0 1,1 0 71,0 0 1,-1 5 143,1 0-239,0 0 0,4-5 151,1 0 0,1-2-124,-1-3 1,-4 2-9,4-7 1,-4 2-72,-1-2 1,0-3-43,-1 3 19,1 4 121,0-7-14,-1 5 0,-4-6-13,0 5 0,-5-4 117,5 3-58,-7-3 0,3-2-141,-6 0 94,0 7 0,-6-3 13,-4 6 1,-3-5-35,-2 5 0,1-1 72,-1 1-189,0 3 0,1-6-36,-1 3 1,5 2 102,0-7 0,7 5 17,-2-5 1,3 5 50,2-4 0,0-1-46,0-5 0,2 0 39,3 1 1,-2-1 0,5 0-8,-1 1-12,4-1 1,-9-6 1,9 4-9,-6-2 1,5 1 9,-5-2 1,5 4-2,-5-4 145,0 4-142,1 1 46,-4 7 1,4-5-40,-6 3 1,-6 4-4,-4 1 1,-5 3-36,-4 2 0,2 0 1,-4 0-227,0 0 1,5 0-284,-4 0 1,-1 5 539,1 0 0,1 6 0,4-3 0</inkml:trace>
  <inkml:trace contextRef="#ctx0" brushRef="#br0" timeOffset="8139">10685 927 7154,'15'8'-341,"-7"-2"1,4-4 92,-8 3 619,8-3 0,-9 4 74,7-6-233,0 0 1,4 0-83,1 0 0,0 0 0,0 0 22,-1 0 1,1 0-107,0 0 1,4-5 29,1 0 1,1-1 5,-1 1 1,-4-2-119,4-3 0,-4-3 72,-1 4 16,-1-4 1,-1 3-135,-3 0 49,-3 0 0,-7-5 75,0 1 1,-7 4-141,-3 0 0,-8 7 63,-1-2 0,-7 3-113,1 2 1,4-1-189,1-4 182,4 3-17,-5-11 131,5 11 1,-1-11-14,7 4 1,5 0 43,-4 0 0,5-1-41,0-5 0,4 0 55,4 1 1,5-1-71,5 0 58,1-6 0,0 5 64,-1-4 0,6 2-30,0-1 1,-1 1-50,-4-7 30,6 1 64,-11 1 1,8 2-59,-13 6 0,0 0-12,-5 0 0,-2 6 1,-4 1-382,-9 1 1,-6 2 45,-9 5 333,-6 7 0,-1 7 0,-7 9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6:13.1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15 750 7569,'-7'8'94,"6"0"337,-4-3-140,3-3 1,2 6-119,0-3-98,7-4 1,-4 6 21,7-7 1,-5 5 79,4 0 1,1 0-120,5-5 0,1 5 68,4-1 1,-2 1-85,6-5 0,2 0 37,9 0 1,-4 0-78,3 0 1,-3-6 46,-2-4 1,1 2 16,-1-2 1,-4 0-113,-1-4 1,-6-1 74,2 0 0,-9 0-91,-1 1 1,-5-1 104,5 0 0,-7-4-107,2-1 1,-3 5 84,-2 6 0,-7 0-110,-3 0 0,-3-3 53,-2 7 1,6-1-115,-1 1 0,0 3 10,-5-3 1,1 2 63,-1-2-186,7 4 195,1-12 0,7 4 49,0-5 1,5-1-17,0 0 1,6 1 73,-1-1 1,3 0-52,2 0 0,-2 1 81,-3-1 1,1 0-50,-6 1 1,5-1 75,-5 0 0,0 1-17,-5-1 0,0 5-33,0 0 15,-7 0 1,-1-3-30,-7 4 1,-1 2-110,-3 7 0,2 0-380,-2 0 0,-3 0 221,3 0 1,-6 2-1015,6 3 1249,-1-4 0,5 19 0,1-4 0</inkml:trace>
  <inkml:trace contextRef="#ctx0" brushRef="#br0" timeOffset="358">1147 779 7226,'-9'-1'415,"5"-4"1,2-5-92,2-10 0,0 2-247,0-6 0,0-1 84,0-4 1,0-2-121,0-3 0,2 3 127,2-4 0,-2-1-337,3 2 0,2 5 143,-3 4 0,3 2-581,-2-1 1,-4 3 57,4 6 549,-3 7 0,5 1 0,1 7 0</inkml:trace>
  <inkml:trace contextRef="#ctx0" brushRef="#br0" timeOffset="589">1191 456 7569,'-7'15'112,"1"-1"82,-4 1 1,-3-5 63,3 0 1,-3-7-64,-2 2 0,-4-4 136,-1-1 1,0-1-74,6-4 1,-3-5 23,-2-10 1,7 2-145,-2-6 1,4-1 44,0-4 1,-1 3-177,6-3 1,0 4 74,5-4 1,1-6-324,4 6 0,2-2-133,3 6 0,3-2-367,-3 2 0,3 2 362,1-1 1,-4 6 378,0-2 0,0 4 0,4 1 0</inkml:trace>
  <inkml:trace contextRef="#ctx0" brushRef="#br0" timeOffset="1255">2234 897 7696,'0'-15'931,"0"0"1,5-4-800,0-1 0,2-6 74,-2 2 1,-2-6-371,7-4 1,-5 3 138,4-3 1,-4 3-416,5 1 1,-7 2 248,2 4 1,-2-2-138,2 6 0,-3 1 328,3 4 0,3 7 0,0 1 0</inkml:trace>
  <inkml:trace contextRef="#ctx0" brushRef="#br0" timeOffset="1515">2470 559 7569,'0'14'0,"-5"6"-365,0 0-46,-7-1 629,4-4 1,-7-2 650,1-3 1,-3 1-93,-2-6-509,2 0 1,-5-5-61,2 0 0,2 0-2,-6 0 1,1-6-148,-2-4 0,-1-3 83,6-2 0,-4-1-233,4-4 0,1-3 105,4-6 0,7-1-290,3 1 1,-2-5-171,3-1 0,-1-1 227,5 2 1,6 3-289,4-3 0,1 4 191,-1 6 1,8-2-428,-3 6 743,3 1 0,10-3 0,3-1 0</inkml:trace>
  <inkml:trace contextRef="#ctx0" brushRef="#br0" timeOffset="1983">2940 279 7569,'8'7'-222,"-1"1"317,-7 7 0,0-5 988,0-1-818,0 1 0,-7 5-175,-3 0 0,-3-1 32,-1 1 1,-1-7-91,0-3 1,0-2 225,1 2-421,-1-3 148,0 4 0,1-12 24,-1-4 1,7-3-123,3-2 1,-2 1-237,2-1 241,1 0 0,4-4-205,0-1 236,6 0 1,2 7-89,7 4 0,0-3 41,-1 7 1,1 0 142,0 5 1,-1 5-96,1 0 1,0 7 160,0-3 1,-6 6 70,1 5 1,-7-2-118,2 6 0,-3-1 42,-2 2 1,0 2-65,0-2 1,0 3 11,0 1 1,0 0 7,0 1 0,0-6 101,0 1 0,0-2-24,0 1 0,6 2 58,4-6 1,3-1-39,2-4 0,1 0-60,4 0 1,-2-2-93,6-4 1,4-2 99,2-7 1,2 0-396,-7 0 1,-4 0 12,-1 0-488,-4 0 788,-8 0 0,-8-7 0,-8-1 0</inkml:trace>
  <inkml:trace contextRef="#ctx0" brushRef="#br0" timeOffset="2290">1779 794 7569,'0'15'-572,"-2"-1"576,-3 1 1,4-5 374,-4 0 0,-4 1-97,0 9 0,-3-4 156,2 4 0,-3-2-411,4 1 0,-8-3-296,3 4 1,-8 1 268,12-1 0,-12 6 0,5-3 0</inkml:trace>
  <inkml:trace contextRef="#ctx0" brushRef="#br0" timeOffset="2606">3616 867 7569,'0'15'0,"0"0"0,0 0 91,0-1 46,-6 1 1,-1 5-9,-3-1 1,-5 1 11,1-6 1,-3 6-539,-7 0 281,6 6 0,-15-5 116,4 3 0,-10 11 0,1-4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6:20.0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0 7133,'0'9'1377,"0"-3"-1183,-6 1-77,-3-6 0,-5 6-36,-1-7 32,0 6 1,1-4-205,-1 3 0,-1 1 70,-4-1 0,4 2-476,-4-2 1,5-2 136,6 7 360,-11 0 0,10 4 0,-11 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6:17.9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251 293 7569,'0'10'-86,"0"-1"509,0-5-148,-7 2-90,6 1 1,-13-6-152,5 4 0,-4-1 92,-2 1 1,0-4-173,1 4 1,-1-3 85,0-2 1,0 0-59,1 0 0,-1 0-81,0 0 118,1 0 0,1-2-87,3-3 65,3 4 0,7-13-104,0 5 0,2 0-92,3 0 0,3-1 124,7-5 1,4 2-47,1 3 1,1-3 37,-1 3 1,-2 2 50,6-2 1,-6 7 85,2-2 0,-2 4 224,1 1-146,-2 0 8,4 0 49,-7 0-89,-5 0 0,2 1-37,-6 4 1,0-2 20,-5 7 1,0 0-21,0 5 1,-7 1 12,-2 4 1,-5-4-36,0 4 1,-7 3 22,-4 1 1,2-1-55,-1 1 1,-1-1 2,-4 2 0,4 2-7,1-2 0,6-2 17,-2 1 1,4-6-11,1 2 1,5-4-17,1-1 1,5 0 65,-1-1-122,4 1 1,7-5 72,4 0 0,5-7-307,4 2 1,-1-4 39,7-1-100,-1 0 0,6 0 352,-1 0 0,7 0 0,2 0 0</inkml:trace>
  <inkml:trace contextRef="#ctx0" brushRef="#br0" timeOffset="455">648 690 7569,'8'6'-297,"-2"-4"595,-6 4 0,5-4-58,0 3-133,7-3 1,-4 4 0,6-6-16,1 0 0,5 0 23,-1 0 1,7-1-50,-1-4 1,-2 1 49,1-5 1,1-1-137,4-5 0,-4 5-25,-1 0 1,-6 1 83,2-6 1,-6 0-88,-4 1 0,2-1 96,-7 0 1,-1 0-50,-4 1 1,0 4-33,0 0-28,0 7 1,-6-9 83,-4 8 0,-3-3-58,-2 2 0,-4 3 1,1-4 50,5-1-76,-2 6 1,12-7-48,-7 3 1,7 1-3,-2-5 88,3-1 1,4 0-2,3 0 1,0 0 27,9-4 1,-2-1-20,7 0 0,-2-1 128,-3-4 0,1 4-47,0-3-73,-1 2 1,-5 2 132,-4 1 4,-4-1-120,-1 0 0,0 1 18,0-1 1,-1 5-161,-4 0 0,-4 7 101,-5-2 1,-6 4-449,1 1 0,-1 0 51,5 0 426,1 0 0,-8 0 0,-1 0 0</inkml:trace>
  <inkml:trace contextRef="#ctx0" brushRef="#br0" timeOffset="746">1471 513 7569,'0'15'24,"0"0"1,0-1 196,0 1 1,-5 0-106,0 0 0,-7-1 113,3 1-105,-4 0 0,-2 4-58,0 1 1,-4 1-27,-1-1 0,-4-2-74,4 6 0,-5-4-231,6 4 1,-6-6 181,6 2 0,-1-4-1258,5-1 1341,1 0 0,-1 6 0,0 2 0</inkml:trace>
  <inkml:trace contextRef="#ctx0" brushRef="#br0" timeOffset="1203">2323 72 7148,'-1'13'-128,"-4"-3"1,3-2 414,-3-3 106,-3-3 0,0 6-106,-7-3-254,0-3 0,1 6 44,-1-3 1,-5-2-103,1 7 0,-2-5-27,1 4 1,4 0 87,-4 0 0,1 5 1,2-6-159,4 0 112,2 5-242,-4-5 92,7 7 108,1-1 0,7-4-8,0 0 0,5-5 30,0 5 0,7-2 30,-3 2 0,9 3 0,2-5 222,-2 0-241,-2 5 5,5-5 0,-4 7 162,2 0 12,-2-1-130,-3 1 1,-1 0 0,-3 1 171,-5 4 0,-3-2-90,-2 6 0,0-6-52,0 2 0,-12 1 50,-2-1 0,-4 1-29,3-2 1,-6-7-136,-4 3 1,-3-4-136,-1 4 1,0-7-289,-1-3 0,1 1 477,-1-1 0,1 0 0,0-5 0</inkml:trace>
  <inkml:trace contextRef="#ctx0" brushRef="#br0" timeOffset="3084">2764 146 7569,'15'0'79,"-7"0"0,-1 2 356,-7 2-372,-7-2 0,-1 9 63,-7-6 0,5 0-56,1-5 0,-1 0 0,-5 0 26,0 0-152,7 0 269,-5 0-287,5 0-74,-7 0 98,1-6 1,5-2 0,5-7-107,2 0 0,4-1 53,2-4 0,5 4-45,5-4 0,1 4 69,0 1 0,-1 5 48,1 1 0,0 5 89,0 0 0,-1 4-72,1 4 0,0 5 32,-1 5 0,1 3 201,0 2-78,-7 4 70,-2 6-87,-6 1 1,0-1-23,0 1 1,-11-1-42,-4 0 1,-8-1-113,4-3 1,-6 3 112,6-4 0,-6-1-68,6 1 0,-6-4 40,6 4 1,-1-6 0,5 2-92,1-4 1,0-1 53,5 0 10,-4-1 1,11 1 21,-3 0 1,5-2-20,5-3 1,3-2-70,7-3 0,6-4-118,4 4 1,2-1-258,3 0 1,-1-2 433,1 3 0,5-3 0,3-2 0</inkml:trace>
  <inkml:trace contextRef="#ctx0" brushRef="#br0" timeOffset="4335">3293 866 7569,'0'10'-1252,"0"0"2120,0-7-376,0 4-250,0-1 1,0-3 56,0 7-1,0-5-93,0 5-102,0 0 1,-6 4 0,-4 1-22,-3 0 0,0 4 67,3 1 1,-5 0-245,1-6 0,-1 6 83,-5-1 0,4 3-462,1-3 1,1-2-333,-1 2 0,2-7 135,3-3 671,-3-5 0,11 9 0,-4-5 0</inkml:trace>
  <inkml:trace contextRef="#ctx0" brushRef="#br0" timeOffset="4905">3690 954 7569,'0'8'-1648,"0"1"1648,0-4 0,0-2 253,0 7-90,7-7 0,-4 3 255,7-6-256,0 0 1,6 0-51,4 0 0,-2 0-22,6 0 1,-3 0 63,9 0-96,-4 0 1,10-1 49,-7-4 1,4 2-133,-4-7 0,9 0 72,-9-5 1,-1 1-72,-4-1 0,-6-5 0,0 1 64,-6 1 1,-1 1 49,-6 3-130,0-1 0,-5 0 70,0 1 0,-8 4-145,-7 0 1,-1 7 46,-9-2 44,1 3 0,-1-3-78,1 0 0,6 1-142,-2 4 106,4 0-13,1-7 117,7-1 1,3-7 4,10 0 0,3 1 1,9-3 38,2-2 0,-1 2-55,7-2 0,-6-4 72,6-1 1,-7 1-28,1-2 0,-4 7 4,-5-1 1,1 2 30,-6 3 0,5-1 107,-5 0 0,0 0-135,-5 1 52,-7-1 1,-1 5-39,-7 0 1,1 7-202,-1-2 0,-6 4-316,-4 1 1,2 1 124,-1 4 370,-1 3 0,2 7 0,2 0 0</inkml:trace>
  <inkml:trace contextRef="#ctx0" brushRef="#br0" timeOffset="5431">4499 822 7569,'14'15'-1491,"1"-7"1293,0-3 216,-7 3 0,5-6 109,-3 3 1,-2-4-11,2-1 0,0 0 6,4 0 0,1 0 0,1 0 18,4 0 1,1 0-61,4 0 1,2-5-2,-2 0 0,-2-4-35,1 4 0,-4-2 1,3 2 45,-2-5 1,-1 2-120,-6-2 1,1 6 178,0-6-93,-1 0-11,1-5 0,-7 1-6,-3-1 0,-3 5 1,-4 2-77,-3 1 0,-3-2 46,-7 4 1,1 0-118,-1 5 1,0-5-16,1 0 1,1-2 74,3 3 1,-3 0-6,3-6 0,3 6 22,2-6 1,4 5-11,1-5 1,0 0 24,0-4 0,5-1-23,0 0 0,6 0-20,-1 1 76,3-7 1,-3 4-38,0-2 1,-1 2 87,6 3-35,-7-1 0,4 0 42,-7 0-83,-1 1 1,-4 4 41,0 0 1,-1 7-47,-4-2 0,-3 3 1,-7 2-21,0 0 1,-1 0-319,-4 0 0,2 0 145,-6 0 1,6 0-102,-2 0 304,4 0 0,1 0 0,1 0 0</inkml:trace>
  <inkml:trace contextRef="#ctx0" brushRef="#br0" timeOffset="5720">5248 763 6422,'0'10'-459,"0"0"459,0 0 0,-1 4 0,-4 1 0,-3 1 82,-7 4 0,0-2 17,1 6 0,-1-4-56,0 5 0,0-1-98,1 5 0,-1-6 65,0-3 1,1 1-178,-1-1 0,5-1-37,0-4 204,7-7 0,-10 12 0,5-4 0</inkml:trace>
  <inkml:trace contextRef="#ctx0" brushRef="#br0" timeOffset="6014">5807 881 6422,'10'0'-676,"0"0"728,-7 0 0,8-7 12,-6-2 0,5-5 38,-5 0 1,5-6-50,-5 1-23,6-8 1,-8 8-120,7-11 42,0 4 1,0-10 88,-1 7-188,-5 0 0,4-1 101,-3 1 1,-4 4 44,4 1 0,-3 6 0,-2-3 0,0 6 0</inkml:trace>
  <inkml:trace contextRef="#ctx0" brushRef="#br0" timeOffset="6281">5998 631 7110,'-2'15'-516,"-2"-1"0,-5-4 485,-5 0 1,-1-2 120,0 2 0,-1 1-33,-4-6 241,4 0-120,-12-5 1,10 0-98,-6 0 1,4-1 6,-4-4 1,1-4-97,-2-5 0,2-3 56,4-2 1,2-4-68,-2-6 0,4-6 174,5 1-371,-3-7 1,10 8 76,-7-6 0,7 0 1,-2-3-1,3 2-436,2 6 575,7 3 0,-5 2 0,11 6 0,1-5 0,9 5 0</inkml:trace>
  <inkml:trace contextRef="#ctx0" brushRef="#br0" timeOffset="6682">6527 102 7569,'15'0'-1682,"-7"0"1829,-1 0 1,-11 5-1,-4 0-89,-7-2 0,-9 3 1,-2 1 19,-7 1 0,2-3-49,-3 5 0,3 0-95,1 4 1,1 3 93,0 2 1,4-1 21,1 7 1,6 1-78,-2 8 1,4-1 59,1 6 1,0 0-87,1 5 0,-1 5 15,0 0 1,7-5-6,3-4 0,4-8 37,1 3 1,1-11 6,4-4 1,3-4-15,7-1 0,0-7-2,-1-3 0,1-4 201,0-1-189,-7 0 103,5-6 1,-10-1-91,7-3 1,-7-3 17,2 4-80,-3-4 0,-9-4 78,-3-2 0,-9 7-293,-6-3 0,-4 6-71,-5-1 338,-4 3 0,-19 14 0,-3 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6:48.7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0 265 7569,'7'15'221,"4"0"470,4 0-639,3-7 1,-10-2 19,7-6 0,-1-1-28,1-4 0,0-8 106,0-7 0,4-6-310,1 1 0,1-2-1,-1-3 0,-4 1 14,3-1 1,-7 6 43,-2-1 0,-7 8 101,2-3 0,-5 8-93,-5 3 0,-5 5 49,-9 0 0,1 2-11,-7 2 1,6 2 23,-6 2 1,7 5-32,-2 5 0,4 3 37,1 2 0,2-2 21,4 2 1,-3 2 7,7-1 0,-5 4 0,6-4 1,-1 1 73,5-1 1,0 1-88,0 4 0,0-3 114,0-2 0,5-4-95,-1 4 1,8-4 50,-2-1 0,3 0-28,1-1 0,-4-4 4,0 0 1,0-7-4,5 2 1,-1-3-2,1-2 1,1-5 69,4 0 0,-2-11-69,6 1 1,-1-5 2,2 1 0,2-4 3,-2-6 0,-2 4-97,1 1 1,-4 1 2,4-2 0,-6-1 23,2 6 1,-4 3-25,-1 7 0,-5 3-139,0 7 0,-1 0-44,6 0 0,-5 0 114,0 0 0,-1 7-204,6 3 0,-5 3 330,0 1 0,6 8 0,7 0 0</inkml:trace>
  <inkml:trace contextRef="#ctx0" brushRef="#br0" timeOffset="235">603 677 7569,'15'-6'0,"-1"1"-385,1-10 192,0 3 1,6-15 159,3 2 1,-1-7 252,2-3 0,-2-10-232,1 0 1,4-7-49,-4 3 0,-4-1 27,-5 1 33,-7 3 0,-8-5 0,0 7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6:47.5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294 221 7569,'-14'0'-669,"-3"0"777,-2 0 1,2 0-41,-2 0 1,-3 0-5,3 0 0,-6 7-19,6 2 1,-6-1-76,6 2 1,-1 5 70,5 5 0,2 1 2,4-2 0,-3-1-18,7 7 1,0-7-7,5 1 6,0-2 1,7-3-1,3 1 0,8-7-49,1-3 0,14 2 54,1-2 1,5 0-38,1-5 0,5-7 32,-6-3 1,6-4 59,-11-6 0,-6 2-62,-9-7 1,-2 3 94,-3-3 0,-6-1-67,-3 6 1,-3-1 12,-2 2 1,-2 4-146,-3 0 1,-3 2 87,-6 8 0,-8 0-637,-2 5 456,-4 0 0,-1 7 1,-1 3 173,1 3 0,-1 1 0,1 1 0</inkml:trace>
  <inkml:trace contextRef="#ctx0" brushRef="#br0" timeOffset="181">456 280 7569,'7'14'-278,"2"1"200,-2 6 1,1-3 0,-5 5 313,2-2 0,0 4-30,-5-5 0,5-1-228,0-4 0,1 0 6,-1-1 1,2-4-160,3 0 1,8-7 13,-4 2 0,11-3 161,-1-2 0,4 0 0,1 0 0</inkml:trace>
  <inkml:trace contextRef="#ctx0" brushRef="#br0" timeOffset="391">897 618 7569,'44'-30'0,"-8"1"-418,-7 0 230,-6-7 1,-8-3 0,-2-10 439,-3-5 1,-4 1-82,-6-1 1,-3 2-617,-7-2 445,-6 4 0,-20 6 0,-2-1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16:42.5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7902 2426 7569,'7'8'0,"-6"1"0,4-5 0,-3 0-471,-2 6 303,0-7 0,-7 10 0,-2-5 511,-4 0 1,-2 4-106,0-7 1,1-1-93,-1-4-190,-6 0 1,4-1 52,-2-4 0,9-3-118,5-7 1,-2 0 93,3 1 1,-1-3-52,5-2 1,6 2 39,4-2 1,3 2-104,2 3 1,1-1 97,4 0 1,-2 6-9,6-1 0,-6 6 74,2 0 1,3 4-66,1 4 0,-1 0 126,1 6 0,-6-1-66,2 6 0,-5 0 86,-6-1 0,-2 3-61,-7 2 1,-2 3 18,-3 2 1,-4 4-25,-11-4 1,-1 9-6,-4 1 1,-2 1-7,2-6 0,-3 0 5,-1 1 1,1-2-18,4-4 0,2 2 9,8-6 1,-1-1 68,0-4-30,7 0-99,2 0 1,7-6-4,4 1 0,5-7 55,10 2 1,4 2-35,10-2 0,-1 0 24,6-5 1,-4 0-214,4 0 1,-7 0 57,3 0 0,-6 0 137,-4 0 0,2-7 0,-4-1 0</inkml:trace>
  <inkml:trace contextRef="#ctx0" brushRef="#br0" timeOffset="476">8490 2853 7569,'13'1'0,"-3"4"-318,3-3 202,-5 4 0,7-6 489,0 0 0,-1 0-116,1 0 1,0-1-243,0-4 1,-1 1-32,1-5-80,0-1 164,-1 2 0,1-4-141,0 7 0,-5-6 101,-1 1 1,1 2-60,5-2 1,0 0 36,-1-4 1,-4 4-91,0 0 0,-5 2 30,5-2 57,-7-3 40,10 5 0,-13-2-38,0 0 0,-2 7 121,-8-2-113,-6 3 1,0 2 0,-5 0-120,-1 0 120,-1 0-32,1 0 0,0-4-2,8-1 0,-1-7-71,0 2 0,7-3 80,3-1 1,4-1-61,1 0 1,1 1 38,4-1 1,3-5-41,7 1 1,0-6 35,-1 6 0,3-3 66,2 3 0,-4 1 38,0-7 0,-1 7-87,-4-1 1,2-3 134,-3 3 1,3-1-75,-7 6 0,0-1 166,-5 0-180,0 0 0,-9 2 53,-5 4 0,-3 2-35,-7 7 0,-5 2-339,-6 3 1,-6 3 292,2 6 0,3 1 0,0 0 0</inkml:trace>
  <inkml:trace contextRef="#ctx0" brushRef="#br0" timeOffset="1093">9460 2882 7569,'0'10'-209,"0"0"1,-1-1-48,-4 6 245,3 0 272,-11-1 0,5 6-61,-7 0 1,1 6-224,-1-2 3,0 4 1,-1-4 0,-2-1 14,-2-1 1,1-3-686,4-4 690,0-7 0,7 5 0,2-5 0</inkml:trace>
  <inkml:trace contextRef="#ctx0" brushRef="#br0" timeOffset="1594">10004 2808 7569,'8'0'-98,"6"0"1,-11 5-146,7 0 1,-6 2 291,6-2 1,-5-4 236,5 4 0,-5-3 90,5-2-119,-1 0-173,6 0 1,0 0-99,0 0 124,-1 0-28,8 0 0,-5-5-144,8 0 0,-1-6 116,6 1 37,-7 3-94,5-12 0,-6 9 33,8-10 0,-6-1-121,1 1 0,-6-1 5,6 2 96,-7 2-1,3-11 1,-11 12 237,0-3-233,-7 2 0,3 7 21,-6 1 17,0-1 0,-1 2 0,-4 1 0,-5 2-26,-3 0 1,-2-1-49,1 1 78,-1 3-23,0-4 1,2-1-179,3-3 176,4-3-10,-1 5 1,6-5-196,-4 3 189,3-9-26,9 2 0,-4-4 0,7 6-47,1 1 47,2-7 1,2 4 9,0-2 0,-1 1 0,1 0 3,0-2 1,-1-1-1,1 3 2,0-2-7,0-6 0,-6 10 5,1-4 1,-7 9-1,2 1 1,-3-1 1,-4 4-3,-3 2 1,-4 3-1,-11 4 1,-4 1-164,-4 2 1,-3 7 94,-4-3 0,4 5-820,-3 0 887,3 1 0,2 6 0,-1 2 0</inkml:trace>
  <inkml:trace contextRef="#ctx0" brushRef="#br0" timeOffset="1961">11283 2808 6444,'8'0'517,"0"-4"-117,-3-1-155,-3-7-77,5 4 0,-7-12-53,0 1 1,0-7-96,0 1 0,0-3 113,0-1 1,0-5-242,0-1 71,6-5 43,-4 9 0,4-10-132,-6 6 0,0 1-134,0 5 1,0 1-109,0 3 1,0 4 367,0 7 0,0-1 0,0 0 0</inkml:trace>
  <inkml:trace contextRef="#ctx0" brushRef="#br0" timeOffset="2268">11371 2485 7569,'0'8'-1028,"0"-1"1269,0-1-60,0-4 340,-6 4-225,-2-6-138,-7 0 1,0-1 47,1-4 1,-3 3-51,-2-3 0,1 2-90,-7-2 1,-1 2 52,-8-7 1,3 5-25,-4-5 0,4 1-121,2-6 0,0 0-17,-1 1 95,1-8-206,6 6 1,2-12 68,6 4 1,0 1-86,1-2 0,5 1 44,4-6 0,4 1-66,1 0 1,1 1-69,4 3 155,4-2-307,5 4 119,1 0-316,0 2 305,-1 6 304,1 0 0,0 1 0,-1-1 0</inkml:trace>
  <inkml:trace contextRef="#ctx0" brushRef="#br0" timeOffset="2670">11768 2617 7569,'0'15'-483,"0"0"1,0 1 260,0 4 482,0-4-148,-6 12 0,-3-7 0,-5 5-24,-1-1-18,0-1-107,1 6 0,-3-1 99,-2 0 1,1-4-229,-7-1 81,7 1 50,-3-2 1,1 3-485,1-7 519,6 1 0,0-5 0,5-1 0</inkml:trace>
  <inkml:trace contextRef="#ctx0" brushRef="#br0" timeOffset="3144">12430 2235 7569,'0'8'-313,"-2"4"371,-3-7 1,2 1-28,-7-1 64,0-3 0,-9 9-101,-1-6 1,0 5 0,4-4-120,-3 3 213,2 0-72,-4 0 0,6 4-94,1-4 1,-1 4 176,0 2-294,0 0 86,7-7 11,2 5-31,-1-5-99,6 7 182,-6 0 0,9-2 1,3-4-95,4-4 115,4 4 1,2-8-1,0 6 52,0-1-63,6-4 6,-5 4 1,5 1 139,-6 3-130,0 3 1,-1 2 75,1-1 0,-7 3 0,-3 2 120,-3 6 13,-2-4-177,-7 7 0,2-5 71,-9 6 1,1-5-70,-12 1 1,6-5 0,-4 2 0,0-2-24,0-7 1,5 2 0,-2-7-357,4 0 365,1-1 0,-6-1 0,-2 2 0</inkml:trace>
  <inkml:trace contextRef="#ctx0" brushRef="#br0" timeOffset="3852">12885 2338 7364,'-8'-2'-255,"3"-2"0,4 0 291,1-6 1,-2 1-83,-3-6 90,3 0 0,-9 1-115,6-1 114,-6 7 1,9-5-142,-3 3 102,4-3 9,1 5 1,1-4-81,4 7 89,-3 0-94,11 5 76,-5 0 2,7 0 0,-6 2-37,1 3 39,0-3-5,5 11 0,-7-5 23,5 0 0,-10 5-19,7-3 0,-7 4 11,2 6 0,-10-2 32,-5 7 1,-4-6 51,-6 6-84,-3-1 66,-13 12-59,5-5-6,-5 12 0,2-8 14,0 5 0,0 1-1,4-7 0,7 0 95,4-4 0,2-3-87,3-2 0,4-9 166,0-6-138,7 0-19,-4-2 97,7-2-91,0 1 1,7-5-45,3 2 0,3-2 1,1-2-1,1 0 20,0 0 1,6 0 0,3-2 39,4-2-122,2 2 0,6-5 32,3 7 0,2-4-83,-2-1 0,2 0 59,-7 5 0,3 0-150,-7 0 1,1 0 0,-13 1 192,-5 4 0,2 10 0,-7 8 0</inkml:trace>
  <inkml:trace contextRef="#ctx0" brushRef="#br0" timeOffset="-15867">2096 942 7569,'0'8'400,"0"5"24,0-12 0,0 4 83,0-10-307,-6 4 0,4-12-76,-3 3 1,3-10-101,2-4 0,0 1-92,0-1 1,2-3 70,3-7 1,-2 3-23,7-3 0,-5 3 77,5 1 0,-2 6-383,2-1 0,1 7-85,-6-1-675,0 2 167,-5 3 34,0-1 884,0 7 0,-7 1 0,-1 7 0</inkml:trace>
  <inkml:trace contextRef="#ctx0" brushRef="#br0" timeOffset="-15617">2273 633 7569,'0'15'14,"-2"-1"-208,-3 1-90,-3 0 0,-7-5 1188,0-1-542,-6-5 0,3 2-66,-6-6 0,4 0-112,-4 0 0,4-5-147,-4 0 1,6-6 94,-2 1 1,2-3-162,-2-2 1,6 1 55,-1-1 1,0-5-397,6 1 0,0-2 195,0 1 1,5 2 121,-1-7 0,4 7-364,1-1 0,1-2 167,4 1 1,-1-4-551,5 4 799,1 0 0,5 6 0,0-1 0</inkml:trace>
  <inkml:trace contextRef="#ctx0" brushRef="#br0" timeOffset="-15183">3110 398 7569,'15'0'-153,"-5"0"-228,0 0 542,-7-7 108,4 6-53,-7-6 1,0 5-54,0-2 1,-7 2-133,-3-3 1,-9 3 70,-6 2 1,-3 2 12,-1 3 1,-2 3-64,-3 7 1,3-1-134,-4 1 1,4 1 105,2 4 0,-1 1 11,1 4 0,5 1-76,-1-6 1,7 6 84,-2-2 1,9-1-126,1 2 0,7-3 109,-2 3 1,3 1-106,2-6 1,7 4 55,3-4 1,3-1-50,2-4 1,1-5 51,3 0 1,-2-7-19,2 2 1,3-4 138,-3-1 0,1-6-70,-5-4 1,-6-3 89,1-2 0,-7 1-65,2-1 1,-5-5 69,-5 1 0,-9-1-53,-11 5 1,-3 1-106,-1-1 0,0 2-151,-1 3 1,2-1-274,4 6 0,-2 0-332,6 5 785,1 0 0,-3 0 0,0 0 0</inkml:trace>
  <inkml:trace contextRef="#ctx0" brushRef="#br0" timeOffset="-14919">3243 883 7569,'0'8'0,"0"5"-126,0-3 0,-2-2-175,-3 2 1,2 0 804,-7 4-277,7 1 1,-10 0-104,3-1 1,2-4-22,-2 0 1,0 1-209,-4 9 1,-1-4 74,0 4 1,0-4-381,1-1 0,-1 0 410,0-1 0,1 1 0,-1 0 0</inkml:trace>
  <inkml:trace contextRef="#ctx0" brushRef="#br0" timeOffset="-14417">3845 927 7569,'13'2'-200,"-3"2"154,-3-2 322,-1 11 130,2-11-248,7 11 0,0-12-89,0 4 0,1-3 41,4-2 1,-3 0-124,8 0 11,-1 0 1,6-5 2,-1 0 0,1-6-40,-1 1 1,0-3 53,1-2 1,-2 4-39,-4-4 0,2 5 40,-6-4 0,-1-6 36,-4 5 0,-7-3 7,-3 4-12,-3-1 1,-4 0-15,-3 1 1,-3 4-94,-7 0 0,-4 7-40,-1-2 1,-4-2 73,4 2 0,-4 0-196,4 5 216,0-6-26,6-2-6,6 0 6,1-5 1,7 4 21,0-5 1,11-1 4,4 0 0,5 1 19,-1-1-33,4 0 52,0 0 0,-2-4-40,-6-1 0,0 1 120,-1 4 1,-5 0-109,-4 1 1,-4-1 121,-1 0 1,0 0-65,0 1 1,-8 4-29,-7 0 1,-1 5-59,-9-5 1,1 7 2,-5-2 1,-1 4-303,1 1 1,1 0 138,3 0 0,-1 1 182,7 4 0,-1 3 0,5 7 0</inkml:trace>
  <inkml:trace contextRef="#ctx0" brushRef="#br0" timeOffset="-14102">4889 1030 7687,'0'-15'630,"0"0"-442,0 1 0,-5-8-12,0-2 0,0-4-45,5-1-44,0-7 0,0-2-181,0-6 1,0 2 89,0 3 0,0-2-366,0 6 1,2 1 202,3 5 0,-4 6 167,4 3 0,4 4 0,-1 1 0</inkml:trace>
  <inkml:trace contextRef="#ctx0" brushRef="#br0" timeOffset="-13869">5007 662 7569,'-15'15'228,"0"0"-44,1-7-35,-8-2 0,4-1-78,-6 0 1,6 0 70,-2-5 1,-1-5 99,1 0 1,-4-6-48,4 1 0,-4-8-27,4-1 0,1-6-193,4 5 1,0-4 86,1 4 0,5-6-238,4 2 0,4 1 68,1-2 88,0 1-141,0-6 0,1 1 74,4 0 0,4 1-440,5 3 0,3-2 527,2 2 0,4-3 0,6-1 0</inkml:trace>
  <inkml:trace contextRef="#ctx0" brushRef="#br0" timeOffset="-13175">5609 1000 7113,'0'9'-185,"0"-1"1038,0-3-423,0-4-233,0 12 1,0-9-77,0 5 1,0-4 23,0 5 1,-1 0-91,-4 5 0,1-1 47,-5 1 0,4 5-187,-5-1 1,0 6 93,-5-6 0,-1 3-340,-3-3 1,2-1-14,-2 7 1,4-7-136,5 1 1,-3-7 478,3-3 0,4 1 0,-1 5 0</inkml:trace>
  <inkml:trace contextRef="#ctx0" brushRef="#br0" timeOffset="-12098">6256 1192 7593,'0'8'707,"0"-2"-307,0-6-250,0-13 0,0 3-68,0-9 0,5-2-56,0 1-7,0-6 1,0 3 102,0-6 0,1-1-204,-1 1 0,-3-1-15,2 1 1,-2 0 3,-2-1 0,0 6-340,0-1 1,0 7 176,0-1 1,0 2-706,0 3 541,0-1 420,0 7 0,7-5 0,1 4 0</inkml:trace>
  <inkml:trace contextRef="#ctx0" brushRef="#br0" timeOffset="-11840">6403 912 7569,'0'8'-976,"-5"5"938,0-3 723,0-3-517,-1 6 0,-2-10 44,-7 7 0,-1-7-67,-4 2 0,4-3 86,-4-2 0,-3 0-235,-1 0 95,-4 0 1,3-7-137,1-3 1,-1-4 55,-4-6 0,6 2-159,4-6 0,4-3 60,5-7 0,-3 2-170,3-8 1,4 6 11,1-5 1,3 6 6,2-1 0,2 3-389,3 1 628,3 8 0,13-6 0,2 5 0</inkml:trace>
  <inkml:trace contextRef="#ctx0" brushRef="#br0" timeOffset="-11159">6888 662 7569,'0'15'-245,"0"0"1,0-1 87,0 1 1,0 0 118,0 0 1,-6-6 399,-4 1 0,2-7 100,-2 2-445,0-3 1,-5-4 38,1-3 0,4-8-83,0-6 0,7-7 37,-2 1 0,3-1-113,2 1 1,0-1-27,0 7 1,2-6 41,3 6-36,3-1 1,7 7 85,-1 3 0,1 4 52,0 6-56,-1 0 1,1 6 111,0 4 1,-1 3-20,1 2 1,-2-1 49,-3 1 1,-3 1-36,-7 4 0,0-2-41,0 7 1,-2-1 103,-3 5 0,-10 1-85,-9-1 0,-4 6-34,-1-1 1,-2 0 42,-4-4 1,4-1-43,-3 0 0,3-6 58,2-3 1,6 1 70,3-1 1,10-6 23,5-4 1,4 0-104,1 5 0,1-6 15,4 1 1,12-7-6,12 2 0,2-3-65,8-2 1,-4 0 81,4 0 0,-5-5-269,5 0 1,-6 0-202,1 5 1,-3 0 380,-1 0 0,-1 0 0,0 0 0</inkml:trace>
  <inkml:trace contextRef="#ctx0" brushRef="#br0" timeOffset="-10504">7829 1000 7569,'0'10'67,"0"0"0,0 0 93,-7 5 1,1-1 103,-4 1 0,-5 5-212,1-1 1,-1 2 86,-5-1 0,2-4 0,0 4-208,-1-4 1,-1-1-176,5 0 0,1-1-164,-1 1 0,2-5 408,3 0 0,-3-7 0,5 3 0</inkml:trace>
  <inkml:trace contextRef="#ctx0" brushRef="#br0" timeOffset="-10003">8652 545 7571,'7'8'392,"-6"5"-197,6-5 0,-7 2 63,0 0 0,-8-5-68,-7 4-7,0-5-23,-13 2 1,10-1-202,-6 0 55,-1 0 1,1-5 166,-1 0-382,7 0 163,-3-7 1,13-1-53,3-6 0,3-3-153,2-2 19,0 2 1,7-9 123,3 7 1,5-8 0,4 5-12,6-1 1,2 1 7,3 8 1,-1-1 37,1 0 0,-3 7 198,-2 3-208,3 4 31,-6 1 0,1 1 187,-3 4 1,-9 3 35,-1 7-122,-7 0 0,2 4 105,-10 1 1,-9 6-38,-11-1 1,-7 2-68,-3 3 0,-6-6-81,2 1 0,-2-2 82,2 1 0,-2-1-38,7-3 0,0-2 24,4 6 0,8-6-18,2 2 0,4-2 1,3 0 146,3 1-143,-3 1 1,11-6 18,-3 1-75,3 0 1,9 0-96,3-1 0,5-4-344,4 0 1,4-7 221,6 2 1,1-2-209,-1 2 1,5-3 449,1 3 0,6-4 0,-4-1 0</inkml:trace>
  <inkml:trace contextRef="#ctx0" brushRef="#br0" timeOffset="-9454">9093 868 6727,'0'8'1402,"6"-1"-1256,-4-1-79,11-4 0,-10 5 76,7-7 1,-5 1-82,5 4 0,0-3 1,4 4 106,1 1 0,5-6-67,-1 4 0,6-3-87,-6-2 1,8 0 50,-3 0 1,2 0-70,-1 0 6,-4 0 0,-1-5 99,-1 0-18,1-6-143,-6 3 1,-4-6 1,0 5 0,-2-4 99,2 3 0,-2-3-96,-3-2 1,-3 5 82,3 0 0,-4 1-36,-1-6 1,-5 5 0,-1 2-159,-2 1 170,-2-4 0,0 9-7,0-3-97,0-3 1,1 5 53,-1-7 1,7 5-74,-2-4 0,3 4 12,2-5 22,0 7 1,0-10 26,0 3 0,7-3 23,2-2 1,4 0 33,2 1 0,0-1 0,0 0 0,-1 0 7,1 1 1,0-1-41,-1 0 0,-1 6 119,-3-1 0,2 0-41,-7-5 1,-1 5 50,-4 1 0,-6 5-96,-4-1 0,-3 2 20,-2-2 0,1 4-188,-1-4 1,0 3-38,1 2-61,-1 0 149,0 0 1,5 0-780,1 0 896,5 0 0,-9 7 0,5 1 0</inkml:trace>
  <inkml:trace contextRef="#ctx0" brushRef="#br0" timeOffset="-8908">10137 986 7569,'0'10'-1197,"0"-1"1049,0 1 297,0 5 0,-2 0-80,-3-1 1,2 3 335,-7 2 1,5-3-134,-5 4 0,0-2-154,-4 2 0,-1 1-187,0 3 1,1 3 77,-1-8 1,0 6 0,-1-4-298,-4 2 1,4-5-319,-4 1 1,4-2 605,1-3 0,1 1 0,-1 0 0</inkml:trace>
  <inkml:trace contextRef="#ctx0" brushRef="#br0" timeOffset="-8369">10960 354 7569,'14'0'-475,"-7"5"489,-7-1 1,-7 6 135,-7-5 0,-1 5-76,0-5 1,1 6-110,-1-1 1,-5-2 71,1 2 1,-1-2-94,5 2 0,2-2 46,4-3 0,-4-2-73,3 7 1,2-5 25,-2 5 1,5-2 42,-5 2 1,7 3-146,-2-3 6,3-4 123,2 7 1,0-9-24,0 5 0,0-4 80,0 5-37,7 0 0,1 5 1,7-2 36,-1-4 0,1 4-17,0-3 0,1 3 86,4 2 1,-2 1-40,6 4 0,-6-4-43,2 4 0,-6 1 84,-4-1 1,-3 4-1,-7-3 16,0 2 1,-2-3-31,-3 4 0,-3-1-43,-7 2 0,-6 1 21,-3-6 0,1-1-189,-2-4 0,7 0-134,-1-1 1,-3-6-489,3-3 749,6-3 0,0-2 0,5 0 0</inkml:trace>
  <inkml:trace contextRef="#ctx0" brushRef="#br0" timeOffset="-7802">11548 412 7569,'0'15'126,"-2"0"29,-3 0 1,-3-6-102,-7 1-8,7 0 231,-11-2-323,2 5-63,-6-11 1,2-2 111,6-10 0,6 0-93,-1-4 0,7 2 45,-2-8 1,3 3 0,2-3-130,0-5 1,0 4 76,0 2 0,2 2 38,3 3 0,3-1 61,6 0 1,-1 5-38,-3 1 0,3 5 28,-3-1 0,5 5 0,3 5 101,1 5 47,1 3-150,-5 2 1,-2 6 158,-3 4 17,-4-4-154,-6 7 0,0-6 117,0 8 0,-2-1-94,-2 1 0,-5-1 2,-5 0 1,-1-1 87,0-3-80,1 2-11,-1-4 1,2 2 0,1-2 27,3-2 0,0-1-14,0-6 1,0 1-12,5 0 0,2-6 53,-3 1-50,3-6 1,9 7-1,4-6-33,7-2 0,0-1 58,7-2-223,-1-7 0,7 4-22,4-7-227,-4 0 1,5 1 173,-7-1 1,0 2-592,1-2 823,-1-3 0,1 5 0,-1-7 0</inkml:trace>
  <inkml:trace contextRef="#ctx0" brushRef="#br0" timeOffset="-7607">12077 706 7569,'0'20'-302,"0"0"0,-2 1 313,-3-2 1,2-2 0,-7 4 37,-1 0 1,-2-3 21,-2 7 0,0-6-266,1 6 1,-1-1 68,0 6 1,1-6 125,-1 1 0,0-7 0,0 3 0</inkml:trace>
  <inkml:trace contextRef="#ctx0" brushRef="#br0" timeOffset="-7075">12488 883 7569,'15'8'-23,"0"5"0,-5-11 167,-1 3 0,-4-4-39,5-1 1,-5 0 41,5 0 1,0 0-146,4 0 0,1-1-19,0-4-74,6 3 197,-5-11 0,7 5-150,-3-7 0,3 0 92,6 1 1,-4-1-61,-1 0 0,-4 1 38,4-1 1,-6-5-67,2 1 0,-4 1 35,-1 8 0,-7-3 48,-3 3-9,-4 4 0,-2-6 0,-4 7-3,-5 2 1,-11 1-29,-9 2 0,1 0-52,-5 0 0,3-5 74,1 1 1,1-3-119,0 2 1,6 2 65,3-7 0,4 0-37,1-4 50,7-1 1,0 0-30,3 0 0,5 1-4,0-1 28,0 0 1,13 2-24,-3 3 24,-4-3 1,7 5-5,-3-6 1,3 0 86,2 5-82,0-4 42,-1 4 0,-4-5 73,0-1 1,-7 5-2,2 0-38,3 1 1,-6-6 52,3 0 1,-9 5-74,0 1 1,-8 4-134,2-5 1,-3 7 85,-1-2 1,-1 3-262,0 2 0,0 0-642,1 0 631,-1 0 1,0 2 279,1 3 0,-1 3 0,0 7 0</inkml:trace>
  <inkml:trace contextRef="#ctx0" brushRef="#br0" timeOffset="-6537">13150 853 7569,'10'0'-739,"-1"0"0,-4 5 495,5 0 261,-7 0-2,11-5 0,-11 0 187,7 0 1,-1 0-112,6 0 0,0 0 1,-1-2 9,1-2 1,0 0-93,0-5 0,4 4 63,1-5 0,6 5-97,-2-5 0,3 0 47,-3-4 1,-3-1 33,-6 0 1,0 2-14,-1 3 0,-1-3 0,-3 4 41,-5-5-63,-3 0 50,-2 6 1,-8-4-26,-7 7 1,-1-1-176,-9 1 117,1 3 1,-6-4-21,1 6 59,-1 0 0,3 0-168,2 0 1,4-2 38,6-3 1,5 3 34,1-2 1,5-5 68,-1 0 1,4-4-40,1-2 0,6 0-20,4 0 0,3-4 22,2-1 0,0-1 26,-1 1 0,1 4 7,0-4 0,-2 3 1,-3-3 0,1 8 35,-6-2 0,0 2-52,-5-2 0,-3 4 125,-7 0 15,0 7-123,-18-4 0,10 7-56,-6 0 1,-1 0 12,-4 0 0,-2 5 0,-2 2 44,-1 1 0,-7 8 0,3 7 0</inkml:trace>
  <inkml:trace contextRef="#ctx0" brushRef="#br0" timeOffset="7011">347 442 7569,'-7'15'-286,"-2"-1"0,-4 1 505,-2 0 1,-1-1-15,-4 1 0,-3 0 11,-6-1 0,4-4-33,1 0 0,1-7 2,-2 2 1,2-3-103,4-2 1,3-7-87,-4-2 0,9-6 0,1-5 0,6-3-135,0-6 0,2 0 11,2-1 1,2 1 54,2-1 1,5-4-274,5 0 0,3 1-20,2 9 365,-2-4 0,10 12 0,-4-6 0</inkml:trace>
  <inkml:trace contextRef="#ctx0" brushRef="#br0" timeOffset="7280">435 648 7569,'21'0'-388,"-4"0"0,9-7 0,-7-4 619,-1-7 0,0-5-92,2-7 0,-2-5-20,6-5 1,-4 3-97,5-2 1,-7-1-42,1-4 0,-3-6-131,-1-4 1,-7 3 31,-3 2 117,-10 3 0,-3 9 0,-7 1 0</inkml:trace>
  <inkml:trace contextRef="#ctx0" brushRef="#br0" timeOffset="-4593">1964 2661 7569,'0'15'1090,"0"0"-901,0-7-38,0-1 1,0-9 24,0-3 0,0-3-123,0-7 0,0-4 57,0-1 1,2-6-60,2 1 0,0-2 60,5-3 0,0 1-188,0-1 0,5 1 58,-5 0 0,3 1-266,-2 3 0,1-1-78,-6 7-242,0-1 1,-5 5-625,0 1 1229,0 5 0,0 3 0,0 6 0</inkml:trace>
  <inkml:trace contextRef="#ctx0" brushRef="#br0" timeOffset="-4321">2170 2456 7569,'-7'14'185,"1"1"68,-4 0 1,-3-5-144,3-1 0,-3-5 73,-2 0 1,0-2 14,1-2 1,-3-2-16,-2-2 1,3 0-110,-4-5 0,2-1 132,-2-5 1,2-1-188,-6-4 1,6 4 7,-2-4 1,4-1-44,1 1 1,1-1-177,-1 2 0,2 1 92,3-7 0,4 1-8,6-6 1,6 1 0,4-1-1,3 1-289,2 0 1,4-2 153,1-4 1,6 9 242,-2-3 0,4 3 0,2-4 0</inkml:trace>
  <inkml:trace contextRef="#ctx0" brushRef="#br0" timeOffset="-3877">2684 2176 7569,'0'15'202,"0"-7"0,-1 5 112,-4-3 1,1 2-40,-5-3-196,-1 4 1,-5-6 0,-1 4 92,-4-1 1,4-7-103,-4 2 1,5-1-25,6 0 0,-4-2-141,3 3 1,3-5-176,2-5 204,4-3 1,1-3 0,0-3-55,0-2 0,6-3 32,4-1 1,3 4-73,2-4 0,4 4 80,1 1 1,0 0-44,-6 1 1,6 5 89,0 4 0,-1 4-1,-4 1 0,0 6 125,-1 4 1,-6 10-90,-3 4 0,-3-1 130,-2 2 0,-7-1-40,-2 6 1,-6-3 31,-5-2 0,4 3-79,-4-4 1,6-3-59,4-1 1,-3-2 35,3 1 1,3-7-17,3 3 1,-3-4 24,2 4 1,0-5-11,5-1 1,7-1-111,3 2 0,3 2 55,1-7 1,8 4-390,2-4 1,-1 5 421,1-5 0,1 6 0,4-2 0</inkml:trace>
  <inkml:trace contextRef="#ctx0" brushRef="#br0" timeOffset="-3669">3272 2544 7569,'-8'15'-41,"-5"-1"0,10-1 0,-7-1-81,-2-2 1,4-1 238,-2 6 0,2 0 331,-2-1 0,-3 1-370,4 0 0,-4 0 27,-2-1 1,5 3-524,0 2 0,2-3 92,-2 4 326,-3-4 0,12 6 0,-6 1 0</inkml:trace>
  <inkml:trace contextRef="#ctx0" brushRef="#br0" timeOffset="-3252">3875 2779 7215,'0'-21'1075,"0"4"-780,0-2 0,0-4-166,0-2 1,5-2-229,0-3 0,1 1 90,-1 0 0,2-1-262,2 1 0,3 1 75,-7 3 1,4 4-38,-4 7 1,2-1-98,-2 0 330,-4 7 0,6-5 0,-7 5 0</inkml:trace>
  <inkml:trace contextRef="#ctx0" brushRef="#br0" timeOffset="-2996">3992 2529 7569,'-5'10'-458,"1"0"267,-1-7 1,3 8 667,-3-6 0,-3 0-122,-7-5 0,1 0-140,-1 0 1,-1 0-154,-4 0 0,2-1 58,-7-4 1,6 1-74,-6-5 0,3-1 108,-3-5 0,-3 0-211,4 1 1,-4-1-246,-1 0 252,-1-6 0,6 3 0,1-6-52,2-2 1,1 3-155,5-2 0,6 2 32,-1-1 1,6-4-124,0 4 1,10-3-149,9 3 0,1-4 494,9 4 0,6 2 0,6 1 0</inkml:trace>
  <inkml:trace contextRef="#ctx0" brushRef="#br0" timeOffset="-2474">4801 2162 7569,'8'0'140,"-3"1"-89,-10 4 0,-3-2-14,-7 7 0,-1-5-44,-4 5 0,-3 0 90,-6 4 1,-2 1-102,-3 0 1,3 1 26,-4 4 0,9-2 54,2 6 1,-1-1-41,-4 2 1,4 2 3,1-2 1,6 3-102,-2 1 0,-1 0 62,1 1 0,6-2-152,4-4 0,7 2 49,-2-6 1,5-1-16,5-4 0,3 0 100,6 0 0,3-7-11,2-3 0,-2-4 114,2-1 1,-2-1-66,-3-4 0,1 0 126,0-10 1,-5 4-80,-1-9 1,-5 2 44,1-2 1,-5 4-66,-5-3 1,-4 2 7,-5 3 0,-6 0-237,1 5 1,-8 0 79,3 5 0,1 2 114,-1-3 0,-1 10 0,-4 3 0</inkml:trace>
  <inkml:trace contextRef="#ctx0" brushRef="#br0" timeOffset="-2245">4757 2691 7569,'5'15'92,"0"-1"-16,-1 1 1,-4 0-1,-1-1-18,-4 1 1,2 0-51,-7-1 1,0 1-85,-5 0 1,-1 4 55,-4 1 1,4 0-131,-4-6 1,2 6-63,-1 0 1,3-1 211,-4-4 0,4 6 0,1 2 0</inkml:trace>
  <inkml:trace contextRef="#ctx0" brushRef="#br0" timeOffset="-1708">5315 2779 7569,'8'7'69,"-1"-6"0,-5 7 34,3-3 1,-2-3 181,7 3-237,-1 3 1,6-6-31,0 2 32,-1-2 0,1-7 0,2 0 64,2 2 1,-1-3-164,7 1 1,-3 0 84,3 5 0,3-5-99,-4 0 0,-1-5-6,2 5 1,-6-6 97,6 1 1,-7-3-9,1-2 28,-9 1-18,3-1 1,-11 0 59,3 0-132,-4 1 0,-7 1 75,-4 3 1,-3 2-44,-2 3 1,0 2 36,1-7 0,-1 5-135,0-5 1,6 2 70,-1-2 0,6-3-64,0 3 0,-3-3 21,2-2 0,0 6 49,5-1 0,2 0 46,3-5 0,3 1-47,7-1 0,-6 2 94,1 3 0,0-3-81,5 3 0,-1-3 112,1-2 1,-5 1-88,0-1 0,0 0 162,4 1 0,-4-1-75,0 0 0,-7 1 21,2-1-197,-3 0 0,-9 2 79,-3 3 0,-4 4-252,-6 6 0,2 0 81,-6 0 1,4 1-873,-5 4 1046,7 3 0,-3 14 0,7 1 0</inkml:trace>
  <inkml:trace contextRef="#ctx0" brushRef="#br0" timeOffset="-1026">6300 2764 7569,'-8'8'-244,"1"6"219,7-13 183,0 12 0,0-9 0,0 5 1,2-5-18,3 0 1,-2-2-27,7-2 0,-5 0 33,5 0 0,0 0-78,4 0 65,1 0-32,0 0 1,1-5 4,4 0 0,-4 0-14,3 5 0,3-1-92,-3-4 0,6 3-6,-6-3 0,3-1 54,-3 1 0,-2-5-93,2 5 0,-2-6 66,-3 1 1,-4-1-84,0 1 0,-7-3 62,2 3 0,-5 2-72,-5-2 1,-5 2 54,-9-2 1,1-1-2,-7 6 0,6-5-94,-6 5 1,7-5 60,-1 5 0,2-5-63,3 6 1,0-8 44,5 2 0,0 2-32,5-2 1,2 1 65,-3-6 0,5 2 8,5 3 1,3-3 50,7 3 1,0-3-74,-1-2 0,1 2 56,0 3 0,4-3-35,1 4 0,-2 0 89,-8 0 1,3 0-17,-4 0 279,-2-4-147,0 4 0,-7 0 23,0-1 1,-12 7-151,-3-2 1,-3-2 25,4 2 0,-3-1-189,-2 1 0,2 3 127,-2-3-125,3-3 0,1 6 24,0-2 0,0 2-452,1 2 0,4 5 14,0 0 523,0 6 0,-4 4 0,-1 8 0</inkml:trace>
  <inkml:trace contextRef="#ctx0" brushRef="#br0" timeOffset="-717">7064 2808 7569,'9'9'-1174,"-3"-1"1443,-6-3 52,7-4-99,-6 12 0,6-4-138,-7 5 1,-5-4 66,0 0 1,-6 5-50,1 4 0,-3 6-122,-2-6-61,0 7 145,1-3 0,-1 0-179,0-3 0,1 1-125,-1-2 0,0 1-519,0-5 759,1-1 0,6 8 0,1 1 0</inkml:trace>
  <inkml:trace contextRef="#ctx0" brushRef="#br0" timeOffset="7937">347 2029 7569,'0'15'-531,"-7"0"373,-2-1 1,-4-4 83,-2 0 0,0-2 290,1 2 1,-8 1-58,-2-6 1,-2 5-62,1-5 0,-1 5-92,6-5 1,-4 6-10,4-1 1,1 3 82,4 2 1,0-5-35,1-1 0,5 1-12,5 5 30,-5 0-124,8-1 1,1-4 85,10 0 0,4-7-109,6 2 1,4-3 30,11-2 1,2-7 25,7-3 1,0-3 13,1-1 1,-8-3-2,-3-2 0,-8 2 94,-1-2 0,-12-3-86,2 3 0,-10-1 11,0 6 0,-5 0-2,-5 5 0,-5-3-124,-10 7 1,-4 0-51,-11 5 0,4 0-371,-3 0 541,-3 0 0,6 7 0,-5 1 0</inkml:trace>
  <inkml:trace contextRef="#ctx0" brushRef="#br0" timeOffset="8210">729 1618 7569,'8'1'-582,"-3"4"43,-3-3 507,-2 11 716,0-11-518,0 11 0,-5-5 39,0 7 1,-6-1-100,1 1 1,-3 5 79,-2-1 0,0 7-222,1-1 72,-8 3 1,6 3-191,-3 3 0,-3 3 98,3 8 0,-4-6-100,8 0 0,-8-6 30,9 1 0,-3-8-263,7-1 0,-1-7 389,6 1 0,-6 4 0,2 0 0</inkml:trace>
  <inkml:trace contextRef="#ctx0" brushRef="#br0" timeOffset="8404">509 2514 7569,'29'0'426,"-4"0"-378,-1 0 1,-4-14-22,4-11 0,-3-6 75,9-13 1,-4-5 156,8-15 1,-1-4-187,1-11-229,-9 4 0,7-6-55,-12 2 0,-7 4-50,-8-3-9,-10 3 0,-10 1 0,-8 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13:11.8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530 691 6760,'-5'-10'132,"-2"2"103,-1 2 1,-2-4-108,-5 5 0,-1 0 9,-3 5-93,-4 0 1,-5 0-4,3 0 1,-2 0-8,2 0 0,-3 6 2,-1 4 0,0-2-93,-1 2 1,6 0-30,-1 5 1,6 4-63,-6 1 1,7 0-8,-1-6 1,2 6 80,3-1 0,5 1-18,4-5 1,-1-1 47,1 1 1,2 0-7,8 0 0,-2-2 48,7-4 1,6 0 10,9-5 0,2-2 14,3 3 1,11-3 97,3-2 0,-2-5-23,-3 0 0,-6-5-3,1 5 1,-9-6-27,-6 1 1,-4 2-25,-5-2 1,-4 0-1,-6-5 0,-8-1-50,-6-3 0,-9 1-8,-12-7 1,3 5-219,-8-4 1,6 4 70,-5-4 0,6 4 160,-1-4 0,3-1 0,2-4 0</inkml:trace>
  <inkml:trace contextRef="#ctx0" brushRef="#br0" timeOffset="296">427 765 7569,'0'19'-26,"0"1"1,0-6 22,0-4-60,6 0 0,-4 5 87,3-1 0,-4-4 210,-1 0-128,0 0 1,0 5-11,0-1 0,0 1-29,0 0 1,0 1-5,0 4 0,0-2-83,0 6 0,0-4 103,0 4 0,0 1-126,0 4 0,0 0 33,0 1 0,-1 6 23,-4 3 0,-8 2-20,-7-2 0,-11 3-107,2-2 1,-6-4 51,1-2 1,-2 0-137,-3-4 1,-2 1-101,7-12 1,1 4-37,9-8 334,3 3 0,-1-17 0,-1 6 0</inkml:trace>
  <inkml:trace contextRef="#ctx0" brushRef="#br0" timeOffset="862">574 823 7569,'6'22'0,"-3"-8"-42,7 1 0,0-2 18,5-8 1,-5 0 81,-1-5 1,1 0-133,5 0 0,6 0 113,4 0 1,-3-8-82,3-7 0,1 0 19,8-4 0,-3-3 67,4 3 0,-6-7-25,-4 1 0,1-3 25,-7-1 1,-1 0-8,-8-1 0,2 6-42,-8-1 0,-7 6-11,-12-6 1,-14 9 9,-15 1 0,-10 7-7,-14 8 0,4 0-106,-10 0-971,11 7 1095,-9 1 1,11 6-121,-2 1 0,7 5 43,2-1 1,13 7 18,2-1 0,13-4 5,6-1 0,11 1-5,4-1 1,5 4 25,5-4 1,11-6 19,13-4 1,9-2 446,11 2 0,5-2-467,10-3 0,-11-3 173,1 3 1,-6-4-59,-4-1 0,0 0-49,0 0 0,-3-5-10,3 1 0,-8-6 4,8 5 0,-3-2 0,3 2 1,-5 4-4,0-4 0,-4-2 31,4 2 1,-11 1-31,1 4 1,-3 0 31,3 0 1,-4 1-14,-1 4 0,1-2 8,4 7 0,-4 0-34,-1 5 1,-4-1 1,4 1 0,-6 0-3,2-1 0,-9 1-9,-1 0 0,-5-5-75,5-1 1,-7 1 80,2 5 0,-3 0-94,-2-1 0,-2 1 23,-3 0 0,-1-1-104,-4 1 1,-8-5 43,3 0 0,-3-7-304,4 2 415,-1-3 0,0-2 0,0 0 0</inkml:trace>
  <inkml:trace contextRef="#ctx0" brushRef="#br0" timeOffset="1767">1926 779 7569,'-8'0'-466,"1"0"1,7-1 463,0-4 0,2-3 23,3-7 1,3-6 110,7-4 0,-1-3-39,1-1 0,1 0 7,4-1 1,-2 1-54,6-1 0,-6 1 9,2 0 1,-5-1-55,-5 1 1,1 4-2,-6 1 0,-2 4-56,-8-4 1,-9 6 51,-11-2 0,-4 5-134,-6 6 1,3 2 6,-8 7 1,1 2 71,-5 3 0,5 3-15,0 6 1,1 6-20,-1 0 0,3 11 69,7-2 0,1 4 8,3-4 0,4 5 71,7 1 0,5 1-84,4-2 0,5-3 162,5 3 0,5-8-61,10-1 0,3-7-44,6 2 0,2-9-11,3-1 0,-8-7 4,4 2 0,-6-3-4,1-2 1,-2 0-10,-4 0 1,-2 0 31,2 0 0,-2 0-26,-3 0 1,1-5 50,0 0 1,-1 0-48,1 5 0,0-2 5,-1-3 0,-4 4-5,0-4 1,0 3 15,5 2-37,-7 0-7,5 0 1,-12 2 3,4 3 1,-3-2 11,-2 7 0,0-5-55,0 4 21,0 1 1,-2 5-37,-3 0 54,4-1-6,-6 1 13,7 0 1,0-1 1,2 0 79,3-5 1,3 3-79,7-7 1,6 1 30,3-1 0,1-3 22,4 3 0,-3-4 10,9-1 0,1 0 16,-2 0 1,5 0 6,-5 0 0,1-1 65,-6-4-63,1 3 1,-8-9-59,-2 6 23,-10-7 0,-5 9-102,-10-7 1,-5 5-6,-10-4 1,-4 4 20,-10-5 0,-1 2-71,-9-2 0,8-2-165,-8 8 1,7-8 267,2 2 0,1-3 0,11-1 0</inkml:trace>
  <inkml:trace contextRef="#ctx0" brushRef="#br0" timeOffset="2092">2837 88 7569,'0'9'-1231,"0"4"1492,-6-12-234,4 12 0,-4-9 184,6 5 35,0 1 0,0 5-96,0 0 1,-5 4-52,0 1 0,-7 6 102,3-2-104,-4 11-70,-2-4 1,-1 11-64,-4-3 0,4 4 57,-4 1 0,-1 0-129,1 0 1,1 0-15,4 0 0,0-6-196,0-4 1,2-9-53,4-6 1,-3-7 369,7-2 0,0-7 0,5 3 0</inkml:trace>
  <inkml:trace contextRef="#ctx0" brushRef="#br0" timeOffset="2305">3337 353 7569,'0'15'-342,"0"-1"-255,0-5 513,-6-3 307,-3-6-128,-12 0 0,5 0-93,-4 0 1,-3-5-31,-1 0 0,1-1-55,-1 1 0,-1 3-267,-4-3 350,-1 4 0,1-6 0,-1-1 0</inkml:trace>
  <inkml:trace contextRef="#ctx0" brushRef="#br0" timeOffset="2765">2955 632 7569,'20'13'-754,"-1"-3"458,1-3 1,-6-7-138,1 0 691,0 0 1,0 0-61,-1 0 0,-1-2 83,-3-3-221,3-3 0,-6-7 88,2 1 0,-2 4-79,-7 0 29,7 0-152,-6-5 0,6 6 121,-7-1 0,-7 7-143,-3-2 0,-9 5 13,-6 5 1,-2 1-58,-3 4 1,1 8 65,-1-3 1,1 4-5,0 1 1,1-2 17,3 6 0,-1-6-6,7 2 0,4 1 56,5-1 1,7-1-79,-2-4 111,3 0 1,9-1-26,3 1 0,9-5 76,6 0 1,2-7-42,3 2 1,1-4 118,3-1 1,-3 0-108,3 0 1,-4 0 85,-6 0 1,4 0-75,-3 0 0,-4 0 2,-2 0 1,-2 0-27,-2 0 1,-1 7-26,1 3 0,-2 3-10,-3 2 1,3 1 1,-3 3 0,3-2-86,1 2 1,1 3 23,0-3 1,1 1-132,4-5 0,4-2-536,11-4 709,9-2 0,14-14 0,9-1 0</inkml:trace>
  <inkml:trace contextRef="#ctx0" brushRef="#br0" timeOffset="3958">4322 779 7569,'-7'15'-49,"6"-7"0,-6 0 88,7-3 85,0-3-86,0 4 0,2-17-41,3-4 1,3-3 124,7 4 0,1-8-116,4-2 0,2-9 17,8-1 1,-1-7-62,1 2 1,10-4 31,5-1 0,2 0-100,-3 0 1,-6 7 81,-4 2 0,-10 6-116,-4 4 0,-10-1-9,-5 7 0,-4-6 80,-1 5 1,-6 6-44,-4 4 0,-8 0 21,-2-5 1,-4 7-17,4 3 1,-6 2 31,2-2 1,2 4 1,3-4 0,-2 5 12,1 5 0,0 4 10,6 11 0,-3 3 92,-2 6 0,2 2-70,-2 4 0,3-3 131,1 7 1,0 1-13,0 4 1,6 2 0,-1 3 0,0-4-65,-5 4 0,6-3 94,-1-2 0,2-6-41,-2-4 1,2-5-21,3-4 1,3-4 4,-3-6-12,4-1 1,7-5-113,4-4 0,8-4 68,1-1 0,3-6 2,-3-4 0,4-5-6,7-4 1,-1 2-4,0-2 1,1 4 13,-1 5 0,-1-1-7,-4 6 1,3 0 80,-8 5-30,1 0 1,-6 1-35,1 4 1,-5-1-7,0 5 1,-7-4-6,2 5 0,-2-2-41,2 2 0,-3 3-6,3-3 0,-4-2-9,-1 2 1,0-5-17,0 5 0,2-7 14,3 2 0,-2 1 18,7-1 1,0 0-3,4-5 1,1-1 28,0-4 0,-1 3 4,1-3 0,0-1 13,0 1 0,-1-5 83,1 5 1,0 0-66,-1 5 0,-4 0 12,0 0 0,-5 0 19,5 0-28,-7 0 1,5 0-37,-3 0 1,-2 0 6,7 0 1,-5 5-5,5 0 0,-5 0-8,4-5 1,1 0-6,5 0 1,0 0 37,-1 0 0,1 0-1,0 0 1,6-7 92,3-3 0,4 2-97,2-2 0,-6 2 91,1-2 1,-7-3-27,1 4 0,-9 0-20,-5 0 1,-4 4-56,-1-5 0,-14 5-7,-11-5 1,-4 7-24,-10-2 1,1 3-137,-1 2 0,1 0-259,4 0 1,8 0 46,-3 0 362,2 0 0,-2-6 0,0-2 0</inkml:trace>
  <inkml:trace contextRef="#ctx0" brushRef="#br0" timeOffset="4386">5468 676 6893,'9'0'119,"-3"0"33,-6 0-98,0 7 1,0 1 68,0 7-70,-6-1 0,4 1 54,-3 0-104,3-7 39,2 5 1,0-10-7,0 7 0,0-5-4,0 5 1,7-7-19,3 2 1,3-3-60,2-2 1,-1 0-17,1 0 0,1-2 47,4-3 0,-4-3-28,4-7 1,3-1 36,1-4 0,2 2-6,-1-6 0,3 4 0,-4-4 1,4 7 7,1 3 0,-4 1 26,-1 8 0,-4 0 4,4 5 1,-6 0 50,2 0 0,-4 0-64,-1 0 0,-5 6-20,0 4 0,-7 8-30,2 2 0,-10 4-118,-5-4 0,-10 4 72,-4-4 1,-4 0-136,-1-6 1,1-1 77,3-3 1,-1-3 138,7-7 0,-1 6 0,5 2 0</inkml:trace>
  <inkml:trace contextRef="#ctx0" brushRef="#br0" timeOffset="5703">6086 603 7569,'15'-7'-1359,"-1"1"1256,1-4 0,0-3 272,-1 3 0,1-3-73,0-2-54,-1 1 1,3-6 36,2 0 1,-7-1-4,2 2 1,1 2-34,0-2 1,3-3 9,-8 3 1,3-1-91,1 6 1,1-1 88,0 0 0,-5-4-91,-1-1 1,-4 0-2,5 6 1,-7-1 20,2 0 0,-3 1 11,-2-1 0,0-5-26,0 1-16,0-1 0,-2 7-3,-3 3 1,2 4 44,-7 6 1,2 8-7,-2 7 1,-3 4 23,3 6 0,-1 7-9,1-2 0,-3 4 3,3 0 1,-1-1 2,1 6 0,-3-3 5,3 8 0,-1-8-8,1 8 1,-3-1-2,3 6 1,2-7-50,-2 7 1,2-8 40,-2 3 1,-1-3 22,6-12 0,-2 2 32,2-11 0,4-5 7,-4-6 1,5-5-54,5 1 0,-2-10 4,7-5 1,0-5-6,4-4 1,1 1 1,0-7 0,4 2-7,1-1 0,0 1 13,-6 3 1,1 6-18,0-1 0,-5 5 86,-1 5 41,1 4 0,0-4-89,0 10 1,-7 3 9,2 6 0,-3 1-40,-2 0 0,0 0 0,0-1 0,-2 1-76,-3 0 1,2-6 58,-7 1 1,5-2-125,-5 2 92,7-3 0,-5-2-35,3 0 11,3-1 79,-4-4 1,12-4 30,4-1 0,3-2 63,2 2 0,0-1-56,-1-4 1,1-2 77,0 8 1,-1-3-91,1 2 0,-5 3 25,0-2 9,-1-5-9,6 8-66,0-6-12,0 1 1,-6 4-79,1-3 106,-7 4 0,9 2-52,-7 4 1,0-2 7,-5 7 0,6-7 0,-4 10-1,4-4-16,-6-1-4,0 5-28,0-11 96,0 4 1,7-16 15,3 0 1,-2-1 208,2 6-193,-1 3 1,4-6 66,-3 3-21,3 4-79,-5-6 1,1 6-7,-4-4 1,-2 3-12,2-3-16,-4 4 21,6 1-8,-1 0 0,-2-2 24,5-3-1,-5 3-1,9-4 1,-10 6-3,7 0-5,-7 0 0,5 0 2,-3 0-2,-3 0 17,11 0 0,-5 0 0,7 0 0,-5 0-19,-1 0 1,-4 0 6,5 0-22,-7 0 0,6 0 29,-5 0-41,-2 0 17,5 0 1,-6-5 3,4 0 0,-3-1-6,3 1 6,-4 3 58,-1-5-56,0 21 1,0-10-1,0 11-19,-6-10 1,4 3-25,-3-3-7,4-3 34,1 4-23,0 1 26,0-6 1,1 6 50,4-7 1,-2 2-11,7 2 1,0-2 6,5 3 0,-6-3-12,1-2 0,0 0 9,5 0 0,-1 0-26,1 0 0,0 0 0,0 0 0,4 0 1,1 0 1,-1 0 3,-4 0 0,0-2-6,-1-3 1,6 2 11,0-7 1,-6 0-1,-4-4 0,0-1-13,5 0 1,-6 5 2,1 1 1,-6-1-159,0-5 64,5 0 0,-8 1-137,4-1 0,-3 5-105,-2 0 25,0 1 0,0-6-185,0 0 489,0 7 0,-7-5 0,-1 5 0</inkml:trace>
  <inkml:trace contextRef="#ctx0" brushRef="#br0" timeOffset="5927">7218 647 7569,'14'6'0,"1"-2"0,0 6 0,-1-6-458,1 6 332,0 0 0,-2 5 127,-3-1 0,-2 1 204,-3 0 0,-4 4-138,4 1-10,-3 0 1,-4 1-6,-3 3 1,-3-1-82,-6 2 0,-1-1 127,0 6-173,-6-1 57,5 0 0,-12 1-5,3-1 0,-4 7 42,-5 3 1,1 5-118,-6 5 0,4-3 56,-4 3 1,2-3-17,-2-2 1,-10-2-208,0-2 1,-2-6 264,-3-10 0,7-2 0,-4-8 0</inkml:trace>
  <inkml:trace contextRef="#ctx0" brushRef="#br0" timeOffset="6169">6747 59 6735,'8'-15'-40,"-3"1"1,4-1 0,-1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16:32.56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1603 132 7569,'-10'-6'0,"0"-4"0,-4-3-13,-6-2 1,-6 1 15,1-1 1,-2 5-12,-3 0 1,-4 2 66,0-2 0,-4-1-75,9 6 1,-9 0 50,9 5 0,-4 0-43,4 0 0,-1 0 15,1 0 0,-1 7-12,1 2 0,0 9 3,-1 2 0,1 1-14,0-1 0,-7 3 73,-4 6 0,-2 0-35,-2 1 1,-5-1 63,0 1 0,-5-1-57,5 0 1,0 1-33,5-1 1,0 2 4,0 4 0,1 2-7,4 7 1,-3 2-5,2 3 0,4 2-13,2 3 1,3 8-61,2-4 0,4 3 75,1-7 0,7 1 24,3-6 0,1-5-32,8-4 1,0-3 135,5 2 1,1-1-28,4-4 1,5-1 58,10 6 1,-2-5-57,6 6 0,1-8 3,4 2 0,2 2-65,3-1 0,-3-3 50,4-7 0,-3 1-149,3-6 1,-3 6 67,8-2 1,0-3-126,9-1 0,4-4-13,5-1 1,8-2 66,2-3 1,-7 1 102,-2-6 1,-6 5 2,1-5 0,4 2 37,-5-3 1,6 0-77,5 5 1,-2 0 17,7 0 0,-4 5 11,-1-5 1,-2-1-153,-13 2 0,6-5 46,-1 5 1,3-7-40,2 2 1,6-3 126,4-2 0,-4 0-8,-1 0 0,-8-7 187,-3-3 0,-5-9-69,1-6 1,-2-4 111,2-5 1,-3-9-46,3-6 1,-10-6 15,-5 1 0,-9-5-116,-6-5 0,-4-1-128,-5-4 0,-4 2 74,-6 4 1,-8 2-198,-6-2 1,-16-9-305,-14-2 1,-8-7 440,21 41 1,-2 1 0,1-1-1,-3 0-20,-5 0 0,-3 2 1,-1 0-1,-2 1-334,-11-3 1,-4 1-1,4 2 1,-1 1 156,-6 1 1,0 1 0,7 2 0,0 0 30,-4 4 1,-1 3 0,5 0-1,-2 2-235,-4 5 1,-1 2 426,1 1 0,2 2 0,8 5 0,0 3 0,-3 1 0,-1 1 0,1 3 0,1 2 0,2 2 0,0 0 0,2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24.0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16 7049,'-15'0'-125,"0"0"567,1 0-246,-1 0 1,-5 4-177,1 1 1,-6 0 7,6-5 0,-1 5-78,5 0 1,1 6 60,-1-1 0,0-2-46,1 2 1,4 0 63,0 5 1,7-1-24,-2 1 0,3-5 11,2 0 1,0 0-1,0 4 1,7-1 17,3-3 1,7 2-17,3-8 0,11 6 55,-1-5 1,9 0-46,0-5 1,-2 0 137,3 0 0,-3-2-77,2-2 0,-3 0 44,-6-6 0,-2 1-53,-4-6 0,-3-5 3,-6 1 0,-7-1 8,-3 5 1,-3 1-11,-2-1 1,0-5-103,0 1 1,-9 4 67,-5 5 0,-4 2-218,-12-2 1,4 4 60,-8 6 1,3 0-457,2 0 0,-1 0 26,1 0 539,6 0 0,2 6 0,6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28.2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59 7569,'-15'7'1710,"0"-6"-1574,0-1 0,7-3 47,3-7 1,4 5-1575,1-5 1391,0 1 0,13-6 0,3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1:06.2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263 779 7569,'0'10'-355,"0"0"-14,0-7 361,0 4 244,7-7 0,-6-7-122,4-2 1,2-5-31,-2 0 1,1-1 121,-1 0 0,-2-6-89,7-3 1,-5 1 2,5-2 0,-5 1-45,4-6 1,0 1-131,0 0 1,3-1-49,-7 1 0,6-1-187,-1 1 1,-2 5 25,2-1 1,-7 7-117,2-2 1,2 9-219,-2 1 598,-1 7 0,-4-4 0,0 7 0,0 0 0</inkml:trace>
  <inkml:trace contextRef="#ctx0" brushRef="#br0" timeOffset="264">513 471 7569,'-7'14'151,"-1"0"-61,-6-5 1,4 0-122,0-5 1,0-2 19,-5 3 1,1-3 146,-1-2 0,0 0-17,1 0 1,-3 0 2,-2 0 0,1 0-2,-7 0 1,1-2-50,-6-3 0,6 2-155,-1-7 1,2 0-107,-1-5 1,-2 1 132,6-1 1,1 0-194,4 1 0,0-1 95,1 0 0,0 1-289,5-1 1,1-5 182,3 1 1,3-1 260,-3 5 0,10-6 0,3-2 0</inkml:trace>
  <inkml:trace contextRef="#ctx0" brushRef="#br0" timeOffset="597">425 1059 7569,'14'-2'99,"1"-3"61,-7-3 1,7-13-30,0-4 1,-1-9-105,6-5 0,-2-5 134,2-5 0,-4-4-121,3-5 1,3-3 15,-3-2-28,1 2 1,-10-9 52,-1 6 1,-5-4-116,1 4 1,-4 5-489,-1 5 0,0 12 522,0-2 0,0 9 0,0-1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1:35.3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0 806 7422,'15'-5'-233,"0"0"0,-2-7 0,0 3 413,2-5 1,-4-2-70,9-3 0,-2 1 1,0-7-44,1-1 1,2-2 0,-3-1-11,2-1 1,1 1 0,-3-2 45,2-3 1,-1 1 0,-4-6 33,0-2 0,3 3-102,-4-1 0,4 5 0,-8-4 1,2 2 23,-3 4 1,-2 1-39,-7 1 1,0 7-1,0 4-222,0 3 140,0 1 1,-7 7 0,-2 4-152,-4 8 105,-2 10 1,-5 9 74,1 7 1,-1 6-164,5 3 84,1 3 1,-1 7 126,0 0 1,1 0-1,0-5 17,5 0 0,-4-4-97,3-1 19,3-7 54,-6 11 1,10-12-41,-7 3 1,7-3 14,-2-1 1,2-7 0,-1-4-136,0-3 95,-1-1 16,5-7 26,0-1 1,6-14 0,4-2 0,3-5 1,2-5 13,-1-1 0,6-1 0,0 3-15,-2-2 0,3 1 1,0 4 1,2 0 0,-3 2 8,4 4 0,-6 2-12,2 7 123,-4 0 0,-3 2-59,-3 3 1,1 3-41,-6 6 30,0 8 1,-5-6-1,2 4-13,3-4 1,-4 4 93,4-1-75,-3 1-9,4-6 1,2 0-73,7-5 56,0 4 0,-5-11 8,-1 3 0,6-10-18,5-5 0,-1-1 0,-4-2-14,0-2 0,1 4 34,4-9-6,-4 4 1,5 1-15,-6 0 0,0 1 1,-2-1 120,-4 0 0,3 0-39,-7 1 0,5-1-76,-6 0 1,1 6 37,-5-1 5,0 7-51,0-4-69,-6 7 1,-2 0-64,-7 0 1,2 7 124,3 2-6,-3 4 0,5 2 1,-5 0-45,3-1 0,-1 6 41,6 0 1,-2-1 13,2-4 5,4 6 0,-6-4 1,7 2-47,0-3 52,0-1-28,0 0 20,0 0 1,7-6-1,2 1 1,4-7 75,2 2-85,0-3 6,0-2 4,-1 0 1,1-2 0,0-3-1,-1-4 1,6-3 1,0 2-7,-1-3 1,1 0 0,1-6 5,2 1 0,0-4 22,1 3-26,4-7 0,-7 5 18,4-4 0,3-3 0,-6 4 2,1-4 1,3-1-11,-6-1 20,6-6 0,-10 10 1,4-3-30,-4 1 0,-7 2 1,-3 0-118,1 1 1,-6 12 57,4-2 1,-5 11-56,-5-1 1,-3 10 88,-7 4-45,1 11 0,-1 3 0,0 8 13,1 3 1,-3-3-14,-2 3 63,2 4 1,-4-7-42,6 3 1,2 2-1,2-1 66,1-3 0,2-1 0,-4-3 2,3-3 1,5 1 0,0-7 70,2-1-106,2-1 1,0-9 5,0-2 11,0-6 1,6-1-1,6-4 38,6-5 0,5-5-5,6-4 1,5-4 77,1-7 0,5 6-48,0-1 0,1 1 7,-2-6 0,3 8-12,-3 2-211,4-3 1,7 7-1,6-2-556,6 6 1,5 1 698,7 6 0,6 0 0,1 5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1:57.1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45 471 7569,'0'14'-452,"0"1"1,-2 0 512,-2-1 0,2 6 127,-3 0 1,-2-1 0,1-2-7,-2 2 0,4-3-162,0 4 18,2 3 1,2-7-20,0 4 0,2-9-44,2-1 1,0-5-1,6 3-113,1-1 170,9-2-2,-4-5 0,10-2-104,-6-3 12,6 3 1,-8-11-82,6 4 127,-6-5 1,3 5-13,-6-1 1,0 2 24,0-2 1,-6-2 0,1 8 40,2 0 1,-4-2 2,2 1 0,-1 0-16,6 5 1,0 7-8,-1 2 0,1-1-8,0 2 9,0 0 0,1 5-7,3-1 1,-1-4 0,7-2-82,1-1 1,-3-2-287,1-5 0,-1 0 36,2 0 319,3 0 0,-6 0 0,8 0 0</inkml:trace>
  <inkml:trace contextRef="#ctx0" brushRef="#br0" timeOffset="181">295 59 7569,'0'-8'-80,"0"1"0,0 9-130,0 3 210,0 3 0,0 7 0,0-1 0</inkml:trace>
  <inkml:trace contextRef="#ctx0" brushRef="#br0" timeOffset="599">1471 471 7569,'0'-9'-565,"-7"3"1,-1 6 516,-7 0 0,1 2 0,-3 2 182,-2 6 0,2-2 58,-2 2 1,1 0-88,-2 5-105,4-1 0,-5 1 21,6 0 1,5 4 0,2 1-28,2-2 1,-1-2 26,2-1 0,3 0 23,-2-1-33,8 1 1,10-2 11,5-3 0,7-2 0,-3-5 63,0 2 0,3-1-69,-6-9 0,4 1 11,-4-5 72,-1-1 0,-4-7 0,0-1 44,0-1 1,-7-1-81,-3 6 1,-4-1-15,-1 0-3,0 0 1,-1 1-232,-4-1 0,-3 2 1,-9 3-155,-2 5 1,2 4 103,-2 1 234,2 0 0,-4 6 0,-2 2 0</inkml:trace>
  <inkml:trace contextRef="#ctx0" brushRef="#br0" timeOffset="1106">1971 0 7569,'0'15'-267,"0"-5"-52,0 0 0,0-1 0,-2 8 567,-3 2 0,2-1-8,-7 7 0,5-1 0,-5 6-108,-1-1 0,-2 2-84,-2 3 1,0-3 0,2 4-108,4-4 1,-5-2 57,5 0 1,-3-6-303,2-3 195,-3 3 1,10-7-147,-7 4 1,7-9-1,-2-1 2,4 1 1,-1-2 251,-3 0 0,3-5 0,-4 2 0</inkml:trace>
  <inkml:trace contextRef="#ctx0" brushRef="#br0" timeOffset="1493">1985 662 7569,'15'0'-495,"0"0"107,-1 0 193,1 0 194,0 0 1,-5-2 0,-1-1 142,3-2-92,-6-7 1,6 4 34,-7-6 31,6 5-46,-9-4 1,4 5 68,-6-7-76,0 1-42,0 6 1,-1 1-59,-4 7 1,-3 0 44,-7 0 37,0 0-5,1 0-127,-1 7 1,0 1 86,0 6 1,6 1-12,-1 0 1,5 0 65,-5-1 0,5 6-3,-5-1 1,7 8-44,-2-3 80,4-3 0,1 5 9,0-6 1,1 5 0,3-4-24,0 2 0,11-5 159,-5 1-114,13-2 1,-12-3-136,14 1 1,-6-5 0,6 0-60,1 1 0,-3-3-282,1 2 1,-1 0 139,2 4 216,-4 1 0,0 6 0,2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1:15.8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3881 574 6878,'-2'13'466,"-3"-3"0,2 3-304,-7-4 1,0 3-88,-4-2 0,-1 3-1,0-3 0,1 3-8,-1 1 1,0 1-32,0 0 0,1-1-49,-1 1 1,0-5 22,1 0 1,-1-5 6,0 4 0,5-5-16,1 1 0,-1-4-17,-5-1 1,5-1-7,1-4 0,-1-4 12,-5-5 0,2-3 6,3-2 0,-1 3-179,6-4 185,-7-3 0,9 7-423,-7-4 1,7 2 42,-2-1 379,4 9 0,1-16 0,0 9 0</inkml:trace>
  <inkml:trace contextRef="#ctx0" brushRef="#br0" timeOffset="434">4189 559 7652,'-8'7'-23,"-5"-6"0,5 6-73,-7-7 103,7 0-4,-5 6 1,7-3 79,-4 7 1,-2-5-112,7 5 1,1-5 86,4 5-94,0-1 0,0 6-5,0 0 1,1-5 53,4-1 1,3-5 17,7 1 1,6 1 6,4-1 1,-1 0-5,6-5 0,-4 0-10,8 0 0,-3-2 15,-2-3 1,-4-1-9,-1-4 0,-6-3 46,2 3 0,-4-3-17,-1-2 0,-7 6-2,-3-1 1,-3 0-69,-2-5 0,-7 6 53,-3-1 1,-4 7-125,-6-2 0,-4 3 70,-11 2 0,4 0-204,-3 0 0,3 0 64,2 0 1,1 2-37,3 3 0,-1 1-338,7 4-134,-1 3 658,5-5 0,7 7 0,2-1 0,6-5 0,0-3 0</inkml:trace>
  <inkml:trace contextRef="#ctx0" brushRef="#br0" timeOffset="671">4366 618 7569,'29'0'-357,"-4"-5"-357,-1 0 637,-6 0 1,5 3 153,-3-2 76,-4 2 156,5-5-213,-6 7-81,-7 0 94,-1 0-53,-7 7 0,0 1 53,0 7 64,6-1-127,-4 1 1,6 0 65,-3 0 0,-2-6-43,7 1 1,-5-5 50,5 5 1,-1-7-43,6 2 1,0 2-25,-1-3 1,1 1-6,0-5 1,6 0-89,4 0 1,-3-1-100,3-4 1,-1 3 59,6-3 1,6 4-459,3 1 0,5 0 536,5 0 0,3 6 0,7 2 0</inkml:trace>
  <inkml:trace contextRef="#ctx0" brushRef="#br0" timeOffset="1797">6247 441 7569,'8'0'-195,"-1"0"1,-5 0 534,3 0 505,-4 0-270,6 0-388,-7 7 1,-5-4 0,0 7 0,-5 0 28,5 4 0,-6 1-182,1 0 81,3 6 0,-6-5-116,4 4 1,-4-4 58,-2-1 1,0 5-60,0-1 1,6 1 64,-1-5 0,0-2-293,-5-4 142,1 5 1,-1-13-306,0 4 213,1-3 1,0-9-46,5-3 1,2-4 70,7-6 1,0 2-41,0-6 0,0 6-65,0-2 1,-5-1 36,0 1 0,0 1-382,5 4 603,0 0 0,0 0 0,0 1 0</inkml:trace>
  <inkml:trace contextRef="#ctx0" brushRef="#br0" timeOffset="2224">6659 515 7569,'0'8'-246,"-7"5"0,-1-11 514,-7 3 0,1 1-219,-1-1 1,0 5-51,1-5 1,-3 1-4,-2-1 0,7 2-12,-2 3 0,2 3 70,-3-4-28,7 4 0,-3-3 11,6 0 0,0 0-5,5 5 0,0-6 16,0 1 1,7-2-28,2 2 1,6 2 21,5-8 1,-4 1-6,4-5 0,3 0-36,1 0 0,-1 0 63,1 0 0,-6-1-1,2-4 0,0-3 35,-6-7 0,4 2-59,-8 3 0,-3-3 32,-3 3 1,-2-3-17,-2-2 1,-2 6-44,-2-1 0,-5 2 50,-5-2 1,-1 3-176,0 7 1,1 0-136,-1 0 0,0 0-168,0 0 0,1 0-125,-1 0 0,5 0 288,0 0 1,2 2 251,-1 3 0,-5 3 0,6 7 0</inkml:trace>
  <inkml:trace contextRef="#ctx0" brushRef="#br0" timeOffset="3835">6776 603 7569,'30'-6'-462,"-1"4"0,2-11 462,4 3 1,-4-3 310,3-2 0,-1-1-101,1-4 0,-8 2-41,3-6 1,-4-1-13,-1-4-48,4 0 0,-11-1 91,2 1 0,-4-4-61,-5 4 0,1-2-163,-6 11 1,0 1 104,-5 4 0,0 0-173,0 0 1,-7 7 66,-2 3 0,-5 4-68,0 1 1,-7 6-6,-4 4 0,1 8 22,-6 2 0,6 6 54,-6-2 0,1 9-8,4 1 1,-1 2 39,2-2 1,-2-3-20,6 4 1,0-4 73,6-2 0,1 1-63,3-1 1,-2-1 29,7-4 1,1 4-53,4-3 1,1-3-68,4 3 1,5-7 55,9 1 1,-1-4-79,7-5 1,-1 1 49,6-6 1,-2 0 24,-4-5 1,7 0 8,-6 0 0,4 0-27,-9 0 0,-1-6 80,-4-4 1,0-2-100,-1 3 125,1-4-78,0 4 6,-7 1-48,-2 2 37,-6 6-27,7 0 33,-5 6 0,6 2 31,-3 7 0,-2-5-6,7 0 0,0-5 2,4 4 0,1-5 83,0 1 0,1-4-89,4-1 0,1 0 108,3 0 0,-1-1-92,-3-4 1,-4 1 99,4-5 1,-4-1-49,-1-5 1,-5 2 74,-1 3 0,-5-3 54,0 3-27,-2-3-132,-2-1 0,-11 1 4,-4 3 0,-8 3-81,4 7 0,-8 0 57,3 0 1,1 0-123,-1 0 1,6 5 29,-2 0 1,4 5-258,1-5 242,0 6 1,5-3-45,1 7 0,5-5 67,-1 0 0,4-6 1,1 6 1,1-2 93,4 2 0,4 2-85,5-7 1,3 4 101,2-4 0,2 2-45,4-2 0,1-4 84,-6 4 0,4 2-12,-4-2 1,4 1-29,-4-1 0,-1-2 6,-4 7 0,0-5 1,0 5 1,-1 0-25,1 4 0,-7 3-1,-3 2 1,-3-2-47,-2 2 0,0 2 45,0-1 1,-2 5-58,-3-6 0,-3 6 34,-7-6 1,-1 6-19,-4-6 1,-3 6 8,-6-6 1,0 1-5,-1-5 0,1-2-66,-1-3 1,6 1 70,-1-6 0,7 0-26,-1-5 1,3 0 16,1 0 1,5-7 9,0-2 1,7-6 2,-2-5 0,3 4 4,2-4 0,2-3 44,3-1 1,8 1-54,7-1 0,6 1 116,-2-2 1,4-3-99,1 4 0,7-4 119,4-1 1,-3 4-65,2 1 0,-1 4 57,1-4 0,4 1-47,-4-2 0,-2-2 11,3 2 1,-8 2-85,2-1 1,-3 1 70,-1-2 0,-6 4-110,1 6 1,-12-3 84,2 4 1,-6-4-176,1 8 171,-3 3-95,-7 1 1,-7 6 16,-3 0 0,-3 0-5,-1 0 0,-6 6-37,0 4 1,-1 2 64,2-3 1,1 5-112,-7-5 1,7 3 91,-1-2 1,2 3-43,3-4 0,-1 4 28,0 2 1,5 0-6,1 0 0,5-1-112,-1 1 113,4 0 1,1-1-18,0 1 1,6 0 11,4-1 1,8-4 24,2 0 0,1-7-20,-1 2 0,-2 2 101,6-2 1,-4 0-95,4-5 1,-6 0 7,2 0 0,1-5 156,-2 0 0,6-7-21,-5 3 1,1-3-82,-2 2 1,-2-3-8,2 3 0,-2 2-55,-3-2 1,1 7 50,0-2 1,-5-1-28,-1 1 21,-5 0-47,9 5 1,-12 2 10,4 3 1,-3-2-4,-2 7 0,2-1 12,2 6 1,-2-5 5,3 0 1,-2-2 32,2 2 1,-2 3-32,7-3 1,-2-2 30,2 1 1,3-5-27,-3 1 0,3-4-9,2-1 0,-5 0 6,-1 0 1,1 0 0,5 0 0,-5-5-37,-1 0 0,-4 1 36,5 4 0,-5-5-1,5 0-4,-7 0 0,5 5 40,-3 0-36,-3 0 0,6 2 3,-3 2 0,-2 0 7,7 5 1,-5-4 2,5 5 0,-5-5 12,4 5-7,1-7 0,5 5 37,0-3 1,-1-3-43,1 3 0,0-4 65,-1-1 1,1-1-55,0-4 0,-1 3 52,1-3-56,0 4 1,0 1 4,-1 0 1,1 0 1,0 0-4,-1 0 0,1 0-24,0 0 0,-1 0 22,1 0 1,0 5-25,0-1 1,4 6 17,1-5 1,4 0 1,-4-5 1,4 0 8,-4 0 0,1 0 1,-1 0 1,-4-2 146,4-2-149,-4-5 0,-3-5 46,-3-1 1,1 0-35,-6 1 1,0-1 48,-5 0 0,0 5-40,0 1 1,-3 4 78,-7-5 0,-1 7-96,-14-2 0,-1 3 1,-8 2 0,1 0-103,-6 0 0,1 5 71,-1 0 1,5 5-141,9-5 0,-1 4 46,7-4 1,-1 5-258,5-5 1,5 5 123,1-5 1,5 1 242,-1-1 0,4-3 0,1 4 0</inkml:trace>
  <inkml:trace contextRef="#ctx0" brushRef="#br0" timeOffset="4086">9437 133 7569,'8'0'-208,"-1"0"96,-7 0 132,0 6 0,0 2 58,0 7 0,-5 0 52,0 0 1,-7 6-118,3 3 0,-4 4 14,-2 1 1,-5 2-84,1 4 1,-6 1 150,6 3 1,-1 2-252,5-7 0,-3 0-38,4-4 0,-8 4-103,13 0 0,-8-4-191,7-6 488,4-6 0,-7 10 0,5-5 0</inkml:trace>
  <inkml:trace contextRef="#ctx0" brushRef="#br0" timeOffset="4384">9408 779 7569,'19'-8'0,"1"3"0,-1-1 0,-4 1 0,3-6-559,-3 1 356,3-3 0,-10-2 467,7 0 24,-7 1-118,5-1 0,-7 0-97,4 0 1,-3 6 28,-7-1 0,-7 7-50,-3-2 1,-3 3-59,-1 2 0,-8 2 88,-2 3 1,1 3-77,-2 6 1,6 1 10,-6 0 1,12 4-14,-1 1 0,4 1 81,0-1 0,2-4-54,3 4 0,3-2 102,-3 1 1,10-2-59,5 2 1,10-4 80,4-5 1,4 1-74,1-6 1,7 0-79,4-5 1,0 0-374,0 0 0,2 0 195,-3 0 1,-1 0 172,1 0 0,0-6 0,5-3 0</inkml:trace>
  <inkml:trace contextRef="#ctx0" brushRef="#br0" timeOffset="-2421">279 294 7447,'0'9'356,"0"4"-73,0-12-165,0 12 0,-6-6-39,-4 3-17,4 3 0,-7-10 61,3 7-183,-10 0 52,10 4 0,-14 3-36,9 2 1,-8-1 105,4 7 0,-1-6-60,5 6 15,1-1 0,-1 1-7,0-1 1,2-4 4,3 4 0,2-4 34,3 4 0,4-6-23,-4 2 0,3-4-80,2-1 87,7 0-11,1-1 0,7-5-115,-1-4 108,1-4 0,0-1-93,-1 0 85,8 0 0,-6 0-9,4 0 1,-4-6-7,-1-4 0,-1-2-13,1 3 19,0-4 1,-6 6-1,1-3 1,-5-1 0,5 6 5,-7-7-5,4 11-34,-7-6-6,6 7-2,-4 0-10,4 0 4,-6 7 38,7-6 1,-5 13-7,3-5 1,1-1-3,-1 2 1,6-5 37,-1 5 0,-2-5-33,2 5 1,0-7 67,5 2 1,1-4-59,4-1 0,-2 0 89,6 0 0,-4-1-73,4-4 0,-4-3 97,4-7 0,-4 0-42,4 1 1,-6-6-23,2 0 0,-4-1-51,-1 2 33,0 2 1,-2-4-52,-3 6 0,-4 1-231,-6-1-253,7 7-641,-6-5 797,6 11 352,-7-4 0,-7-1 0,-1-1 0</inkml:trace>
  <inkml:trace contextRef="#ctx0" brushRef="#br0" timeOffset="-908">853 721 7569,'14'6'0,"1"-3"-463,0 7 317,0-6 1,-1 2 141,1-6 1,0 0 243,-1 0 1,-1-2-6,-3-2-185,3 2 0,-9-10 197,5 8-84,-5-8 7,9 4-2,-12-7-140,6 1 1,-14 5 57,-3 5 1,-3 2-119,-1 2 1,-1 0 47,0 0 0,1 0-74,-1 0 1,0 2 2,1 2 0,-1 0 74,0 5 1,5 0-75,1 0 1,5 5 60,-1-5-57,-3 4 51,7 2 0,-6 0 2,7-1 0,0-4 1,0 0 1,7-2-4,2 2 1,4 3 0,2-11 13,0 3 0,0 1 1,-1-1 0,3 0-10,2-5 1,-1 0 1,7 0 0,-6 0 54,6 0 0,-1-5-51,6 0 0,4-6 57,0 1 0,2-5-60,-2-4 0,2 1 2,4-7 1,0 2-9,-5-1 1,-1-4-7,-5 4 0,-1-4 31,-3-2 1,1 3-14,-7 2 0,1-4 66,-5-1 0,-1 1-68,1-5 1,0 3 114,-1 1 0,-4 1-82,0-1 1,-7 6-26,2-1 0,-3 12-20,-2-1 0,-2 7-107,-3-3 0,-3 7-45,-7-2 159,1 4 0,-1 7-37,0 4 1,-1 8-7,-4 1 0,4 6 6,-3-5 1,1 6 4,-2-2 1,4-1 25,-4 2 1,4-1 23,1 5 0,2-4-11,3-1-18,-3 1 1,7 4-23,-4 1 1,-2-1 18,7 0 1,1 1 11,4-1 0,0-4-11,0-1 0,1-1-14,4 2 1,3-4-19,7-6 0,-4-1-4,4 1 1,-4-2 11,9-3 1,-4-4-2,-1-6 0,1 0 10,4 0 0,-4-6-6,4-4 1,1-3 61,-1-2 1,4-6-59,-4-3 0,6-4 100,-1-2 1,2 1-33,3 0 1,-3-1 8,-2 1 0,3 4-13,-4 1 0,2-1 5,-1-4 1,-4-1-16,-6 1 0,-1 5-4,1-1 1,0 2-30,0-1 0,-7 3 30,-3 6 1,-4 0-100,-1 0 26,0 7-19,0-5-61,0 12 112,-6-6-3,-2 7 1,-7 2 2,0 3 0,5 3 11,1 6 1,-1 1-16,-5 0 1,0 1 7,1 4 1,-1 1-19,0 3 1,1 4-1,-1-3 0,0 2 8,0 3 0,2-6-3,4 1 0,-4-1-16,3 6 0,-2-1 18,3 1 1,-5-1-10,5 0 0,-3 1 4,2-1 0,-1-4 20,6-1 0,-5-6-28,5 2 1,-1-1-27,1-4 44,3 3 0,-4-15-65,6 7 56,0-7 17,0 4-2,6-14 1,-2-2 12,5-11 1,3-1 2,7-4 0,-1-1 7,7 6 1,-2-4 76,1 4 1,4-4-51,-3 4-29,2 7 1,3 0 51,-1 3 1,-1 4 2,-4 1 0,2 3 70,-6 2-92,0 0 1,-6 0 0,-1 2 6,-3 3 1,-3-2-38,-7 7 1,0-5-8,0 5 1,0-6-106,0 6 122,0-6 0,0 9-32,0-4 0,-2 0-3,-3 0 0,2-4-13,-7 5 29,0-7 0,1 9-18,-1-7 1,0 4-4,-5-4 0,1 0-70,-1-5-8,0 7 54,0-6 1,2 8-2,4-4 1,0-4-1,5 4 16,2 3-14,-5-6 19,7 11 0,0-5 5,0 7 0,2-5-14,3-1 96,3 1-78,7 5 0,-1-2 25,1-3 1,5 1 5,-1-6 0,3 0-27,-3-5 124,-2 0-55,4 0 1,-7 0 77,1 0-125,0-7 0,4 4 13,1-7 0,0 2 6,-6-2 0,1-3-24,0 4 1,-1-5-9,1 0 0,0 4-46,0 0 59,-7 0 1,5-4-23,-3-1 0,-4 5 16,-1 0 1,2 1-2,-3-6 2,1 7-14,-5-5 4,0 4 0,-1 1-4,-4 3 0,-3 4-9,-7 1-20,0 0 37,1 0-31,-1 0 0,2 6 21,3 4 1,-1-2 79,6 2 0,0 0-75,5 5 1,0-1 116,0 1 1,1-5-85,4 0-5,3-1 1,12 4-73,0-3 0,6 2-129,-2-7 1,6 1-468,4-1 641,-3-3 0,18 4 0,-3-6 0</inkml:trace>
  <inkml:trace contextRef="#ctx0" brushRef="#br0" timeOffset="5711">10848 441 7569,'10'5'0,"0"0"0,-5 5-1091,4-5 791,1 0 0,10-5 808,-1 0 1,1-2 20,-5-3 1,6-3-263,3-7 0,3-1-72,-3-4 0,4-2-77,-4-8 0,4-2-24,1 2 0,-1-7-15,-3 7 1,-2-1 16,-4 7 0,-2-2-60,2 6 0,-9-5 52,-5 6 0,-4-1-177,-1 6 1,0 4 43,0 0 0,-6 7-93,-4-2 1,-3 3 2,-2 2 1,-4 5 28,-1 0 0,-4 11 71,4-1 1,-4 8-1,4-4 0,0 8 121,6-3 0,-6 5-115,0 6 1,3-3 72,7 8 0,-3-8-50,3 3 1,-2 1 84,3-2 1,0-5-72,5-4 0,2-2-4,-3 1 1,3-3-29,2-6 1,0 0-99,0-1 0,0-4-130,0 0 189,0-7 1,7 4-56,3-7 1,3-2 62,1-3 1,1 2 46,0-7 0,4 0-59,1-4 0,1-1 46,-1 0 0,-2 1 12,6-1 0,-6 5 8,2 0 1,-4 7 75,-1-2 1,0 3-95,-1 2 1,-4 0 219,0 0-204,0 0 19,4 7 0,0 1-13,-5 7 0,3-5 2,-7-1 1,4 1-4,-4 5 10,7-7 0,-4 4-28,7-8 0,-6 6 22,1-5-51,0 0 1,5-5 35,-1 0-27,1 0 1,-2-2 5,-3-2 0,-2 2-37,-3-3 37,-3 3 11,4 2-1,1 0 1,-6 0 1,6 2-6,-7 3 0,5-2 8,0 7 0,1-2 37,-1 2 1,3 1-11,7-6 1,-5 5 5,0-5 0,4 2 39,6-3 0,1-2-36,-1 3 1,-2-3 71,6-2 1,1-2-78,4-3 0,-4 2 56,-1-7 0,-4 5-41,4-5 1,-6 0 49,2-4 1,-9 1-5,-1 3 0,-7-3 64,2 3 1,-3 2-87,-2-2 1,-7 5 7,-2-5 0,-11 7-119,-5-2 1,-1 4 113,2 1 1,-4 0-177,4 0 0,1 0 96,-2 0 0,7 6-67,-1 4 1,2-2-67,3 2 0,0 0-146,5 4 0,1-4-1053,3 0 1355,3 0 0,-5 4 0,7 1 0</inkml:trace>
  <inkml:trace contextRef="#ctx0" brushRef="#br0" timeOffset="6087">12009 544 7569,'9'0'-1082,"-1"0"1337,-3 0-29,-4 0-72,6 7-112,-7 1 50,0 7 1,5-1-60,0 1 1,-1-5 118,-4 0-126,7-1 0,-1 6 25,4 0-48,3-7 1,-4 3 36,5-6 0,1 0-92,0-5 1,-1-1 81,1-4 0,5 1-42,-1-5 1,2-1 1,-1-5 1,-2 0-3,7 1 1,-8 1 15,3 3 1,1-3-1,-1 3 0,4 4 31,-4 1 0,0 3-25,-6 2 48,8 0 0,-6 2-43,3 3 1,-9-2-4,-5 7 0,-3-1 6,-2 6 1,0 0-16,0-1 0,-2 6-83,-3 0 0,-1-1-165,-4-4 1,-1-5-222,6 0 1,-5-6 465,5 6 0,0-6 0,5 2 0</inkml:trace>
  <inkml:trace contextRef="#ctx0" brushRef="#br0" timeOffset="7230">12847 515 7569,'15'-15'-785,"0"5"604,-1 1 335,1-1 1,1-10-68,4 1 1,-2-8 67,6 3 0,-4-4-49,4-1 1,-6-1 70,2 1 0,-4 0-185,-1-1 1,-2 2 124,-3 4-210,-4-4 1,-7 12 55,-4-4 1,-3 10-56,-7 6 0,0 2 66,1 2 0,-6 6-31,0 4 1,1 5 32,4 5 1,-4-2 4,-1 6 0,5 1 53,5 4 1,1 2-50,-6 3 0,0-3 82,1 4 0,4 1-63,0-2 0,2 0 19,-2-5 1,-3 1-23,3-1 1,2 1 0,-2-1 0,5-4-25,-5-1 1,7-6-5,-2 2 0,4-4-76,1-1 95,0-7-108,6 5 0,2-13 57,7 0 1,0-7 58,-1-7 1,3-6-36,2 0 1,-2-4 47,2 4 0,3 1 15,-3 4 1,1 0-53,-6 1 1,6 1 81,0 3-69,-1-3 1,-4 11 32,0-3 0,-6 4-21,1 1 1,-5 0 72,5 0 0,-7 6-59,2 4 11,3 3 0,-6 2-13,3-1 1,-2 1-5,2 0 1,-3-1-4,3 1 1,1-5 11,-1 0 1,1-5-27,-1 4 0,-1-5 0,4 2 29,-2 1-33,6-6 16,-4 6 0,7-7-9,-1 0 0,1-2 38,0-3 1,-1-1-29,1-4 0,0-3 40,0 3 0,-1 2-34,1-2 1,0 2 36,-1-2 1,-1-3-31,-3 3 0,3 2 31,-3-2 1,-2 2-27,2-1 0,-5-3 30,5 7-105,-7-6 96,4 9 8,-7-4-29,0 6-48,0 13 83,0-10-49,0 17 0,0-19 0,0 7 1,-2-4 5,-3 0 1,3 3 0,-3-2 13,4-3 21,1 4-19,0 1-24,0-6 26,0 6 0,5-14-14,0-3 1,1 2-7,-1-2 0,-2 1-13,7-6 1,-5 5 11,5 0 1,-5 1-12,5-6 1,-6 0 8,6 0 1,-5-1-10,5-3 1,-5 2 30,5-2 1,-5-3-1,4 3 0,-5-6-36,1 6 0,-4-6 16,-1 6 0,0-6-165,0 6 1,-5-1 55,0 5 0,-6 7 1,1 3 0,2-1 70,-2 1 0,2 1-28,-2 9 0,-1 5 43,6 10 0,-7-1 6,3 11 0,0-4 84,0 8 1,0 2-72,0-2 1,-3 7 102,7-2 1,-6 4-62,1 1 1,2-5-19,-2 0 0,0 1-16,-4 4 0,-1 0 7,0 0 0,5 0-52,1 0 1,-1 0-9,-5 0 0,2-6-42,3-4 0,-3-3 44,3-1 1,-1-1-137,1 0 1,-1-4 84,6-1 0,-5-6-352,5 2 1,-5-4 437,5-1 0,1 0 0,4-1 0</inkml:trace>
  <inkml:trace contextRef="#ctx0" brushRef="#br0" timeOffset="8614">13773 471 7391,'0'8'413,"-1"3"-294,-4-6 1,1 5-96,-5-5 1,4 5 53,-5-5 0,2 6-106,-2-1 1,-3 3-26,3 2 1,2-1 89,-2 1 1,5 0-105,-5-1 0,7 1 76,-2 0 0,2 0-51,-2-1 0,3-4 53,-2 0 1,4-2-10,4 2 1,0-4-9,6-6 1,-1 0-3,6 0 0,5 0 17,-1 0 1,2-6-2,-1-4 0,-2-3-16,7-2 0,-8 1 15,3-1 1,1-1-14,-1-4 0,0 4 10,-6-4 0,1 4 57,0 1 1,-2 0-43,-4 1 0,3 4-7,-7 0 1,1 7-31,-1-2 43,-3-3-19,4 6 1,-6-3 20,0 10-64,0 3 0,-4 7 10,-1 0 0,-5-1-8,5 1 0,-5 0 11,5-1 0,-1 1-7,1 0 1,3-5-114,-3-1 102,4 1-21,1 5 0,0-5 31,0-1 1,6-5 28,4 1-23,3-4 1,2-2 103,-1-4-97,8 3 0,-6-11-18,4 3 52,-4-3 1,-1-2 0,1 1 0,2-1 17,2 0-38,-1-6 1,-4 10 16,-1-4-14,8 4 1,-6-2 60,4 3 1,-6 2-57,-4 3 76,3 3 2,-11-5-71,11 14 0,-11-4-18,2 7 1,-4 0 2,-4 5 0,2-1 1,-3 1 9,3 0 0,-3-1-82,1 1 93,-1 0-127,5-1 74,0-5 13,0-3 1,1-6-13,4 0 0,3-6 19,7-4 1,0-3-10,-1-2 1,0 5 2,-5 0 1,4 2 38,-3-1 0,2 0-35,-3 4 1,5 4 58,-5-4 1,-1 3-52,2 2 0,-5 0 38,5 0 0,-5 2-24,5 3 1,-5-2-2,4 7 0,-4-5 10,5 5 0,-5-6 12,5 6-12,-7-6 2,10 9 1,-5-10-15,7 7 0,-5-7-1,0 2-2,-1-4 1,6-1 6,0 0 0,-5 0 19,-1 0 0,0-1-19,0-4 1,4-2 15,-3-2-16,-3-4 1,4 4 31,-6-5-32,6-1 1,-4 0 22,3 1 1,1 4-16,-6 0 0,7 2 130,-3-2-102,4-3 0,2 10 11,0-7 0,-5 7 55,-1-2-64,-5 3 55,2 2-145,-6 7 79,-6 1 1,-2 6-66,-7 1 1,5 0 33,0 0 0,2-1-11,-2 1 1,-1 0-6,6-1 0,0 1 18,5 0 0,-5-5 7,0-1 1,0 1-9,5 5 0,0-5 19,0-1 0,0-4-15,0 5 9,7-7 0,1 4-18,7-7 0,-1-2 10,1-3 1,5-3-14,-1-6 1,7-1 12,-1 0 0,3-4 18,1-1 1,1-1-21,-1 1 1,0-1 16,1-4-18,-1-2 0,5 4 73,1-7-68,-1 1-1,-5 0 0,1-6 237,-1 1-227,-6-7 2,-2 10 1,-6-3-3,0 9-16,-7-2 1,3 10-142,-6-2 82,0 9 1,-7 5 63,-2 10 1,0 3 0,-5 8-92,-3 4 0,-1 3 56,-2 6 1,1 2-11,-1 4 0,0-3 6,1 7 1,-6-4 2,0 4 1,1-6-26,4 1 1,0 2 25,1-2 0,-1-1-1,0-9 1,5 2 0,1-6 0,4 0-14,-5-6 17,7-6 1,-4 1 4,7-4 1,7-5-9,2 0 1,5-7 59,0-8 0,7-6-41,4-3 1,3-4 2,1-2 1,1 1 68,-1 0 1,0-2-71,1-4 1,-1 4 103,1-3-91,-1 3-2,0 8 0,1-3-211,-1 6 1,1 1 0,-1 6-28,0 3 235,1 3 0,-1 1 0,1-2 0</inkml:trace>
  <inkml:trace contextRef="#ctx0" brushRef="#br0" timeOffset="8858">15640 559 7569,'0'8'0,"0"5"-239,0-5 1,0 2 295,0 0 1,0 0-35,0 4 1,-2 1 0,-1 0 29,-2 0 0,-5-1-174,6 1 0,-6 0 89,5-1 1,-5 1-597,5 0 628,-6-7 0,3 5 0,-7-5 0</inkml:trace>
  <inkml:trace contextRef="#ctx0" brushRef="#br0" timeOffset="9350">15919 677 7569,'15'0'-284,"-7"0"0,0 0 438,-3 0-82,3 0-18,1 0 0,2-2 291,-6-3-273,6-3 0,-4-7 108,3 0-160,3 1 1,-12-1 58,4 0 1,-3 6-81,-2-1 1,0 5 55,0-5 1,-7 7-101,-2-2 0,-5 3 29,0 2 1,-1 2 45,0 3 1,1-2-102,-1 7 1,0 0 46,1 4 1,-1 1-20,0 0 0,5-1 34,1 1 1,5 2 1,-1 2 1,4-3 13,1 4 0,0-4 1,1-3-15,4-3 0,5 2 30,10-7 1,-2 4-3,6-4 1,-1 0 4,2-5 0,2-1 5,-2-4 1,3-4-19,1-5 0,-5 4-104,1 0 0,-1 0 100,6-4 1,-6-1-143,1 0 130,-1 7 2,6-5 1,-1 11 0,-4-4-13,-1 6 0,1 0 102,4 0 0,-6 0-114,-3 0 0,-4 2 0,-1 2 4,-1 6 0,-6 3 72,-3 2 1,-3 0-43,-2-1 0,-7 1-132,-2 0 1,-4 4 81,-2 1 1,0 0-291,0-6 0,-4 1 331,-1 0 0,-6-1 0,3 1 0</inkml:trace>
  <inkml:trace contextRef="#ctx0" brushRef="#br0" timeOffset="9510">16007 206 7468,'9'0'-236,"4"0"1,-5 0 0</inkml:trace>
  <inkml:trace contextRef="#ctx0" brushRef="#br0" timeOffset="10515">17492 779 7569,'15'0'-484,"-1"0"392,-5 0 0,-1 0 1092,-3 0-95,-4-6-567,12 4 29,-11-4-121,5 6 1,-9 0-95,-3 0 0,-3 0-20,-7 0 0,0 5 1,-1 1-131,-3 2 1,1 1-221,-7 0 1,7 3 188,-1-7 0,2 4 1,2-4-387,1-1 224,-1-3 0,2-2 98,3-4 0,4 0 0,6-8-97,0-4 1,1-2 114,4-1 0,-1 2 1,7-5-31,5 2 1,-1-5 163,5 2 0,1-3-67,-2 3 210,8-4 1,-11 7-124,3-4 1,-7-1 0,-4 7 70,-1 1 1,-3-4-177,-4 3 1,-6 1 70,-4 8 0,-3-1-172,-2 6 0,-1 0-21,-4 5-486,-2 0 0,-1 2 634,3 2 0,-3 5 0,0 5 0</inkml:trace>
  <inkml:trace contextRef="#ctx0" brushRef="#br0" timeOffset="10915">17918 544 7569,'9'0'-158,"-3"0"0,-8 5 315,-2 0 1,0 0 51,-6-5 0,1 0-75,-6 0 1,0 5-137,1 0-12,-8 0 0,6 0-85,-4-1 158,4 8-17,-5-10 1,9 11 0,-2-4 66,1 4-108,0 2 0,4 0 82,5 0-71,2-1 1,4-4 4,2 0 10,11 0 0,3-2 39,7-3 1,-1 1-29,5-1 1,-1 0 20,-3-5 68,3 0 0,-7 0 125,3 0-122,-3 0 1,-6-5-33,0 0 0,-5-6 81,-1 1 1,-5-3-36,1-2-72,-4 1 1,-1-1-11,0 0 1,-1 0-12,-4 1 0,-3 1-228,-7 3 1,-1-2 0,-2 8-41,-2 0 0,-5 3-412,6 1 0,-2 0 115,1 0-697,4 0 1211,-6 6 0,1 9 0,-2 8 0</inkml:trace>
  <inkml:trace contextRef="#ctx0" brushRef="#br0" timeOffset="11415">18139 632 7569,'15'0'-334,"-6"0"130,1 0 658,-7 0 738,4 0-1070,-7 7 1,0-4 3,0 7 0,0-5-93,0 5 0,0-5 89,0 4-184,0 1 0,0 0 187,0 0-200,0 0 0,0 4 27,0 1 0,2-5 76,2 0 0,5-7 0,7 2-102,4-4 0,-4-1 6,4 0 0,2-6 0,1-4 57,0-3 0,3-2 11,-6 1 0,4-1 89,-4 0 0,6-6-95,-1-3 5,-4 2 0,7-5 136,-4 2 0,4-3-29,1-1-89,1-7 1,-1 3 157,0-6 1,1 5-67,-1-5 1,-4 6-70,-1-1 1,-7-1 0,-1 6-130,-5 6-43,-7-1 1,0 7-1,-8-1-53,-6 7 1,-5 6 130,-5 10 0,-2 3-109,-8 7 135,1 6-44,-1 8 123,8 2 0,-6 10-91,3-6 1,4 0-1,1-2 46,4 1 1,6 6-3,1-6 1,0 0 173,0-4-186,2-1 1,7 0 86,0 1 1,2-6 0,3-1-22,4-2 0,6-1-33,5-5 1,4-6-79,10 1 1,1-6 87,9 0-561,-3-2 1,4-2 240,-5 0 1,-1 0 284,5 0 0,7-6 0,1-3 0</inkml:trace>
  <inkml:trace contextRef="#ctx0" brushRef="#br0" timeOffset="12117">19976 500 7361,'-14'0'350,"-1"0"0,3 0 1,-1 2-265,-3 3 1,-2-2 0,3 7 97,1 1-64,-1-4-117,0 6 1,5-3 0,2 8 98,2 1-1,1-6-23,5 7 1,0-15 81,0 9-110,0-2 0,1-4 0,4-1-63,5-1 0,10-4 40,4 3 0,2-5-2,-1-5 0,6-3 68,-7-7-37,7 0 0,-14 0 0,2 2 49,-2 4 1,-4-4-40,-3 3 1,1-3 136,-6-2-279,0 0 121,-12 1 1,2 5 55,-9 5-613,2 2 358,-9 2 1,1 0-48,1 0-643,-1 0 1,1 0 843,-1 0 0,0 0 0,6 0 0</inkml:trace>
  <inkml:trace contextRef="#ctx0" brushRef="#br0" timeOffset="12353">20417 0 7569,'15'0'-858,"-7"0"583,-1 0 1113,-7 7 0,0-4-284,0 7 1,-2 0-2,-3 5-435,3-1 0,-11 3-171,4 2 1,-4-1 55,-2 7-585,0 6 328,-6 0 164,5 11-70,-12-4 0,10 4-85,-7-3 0,7-1-471,-1-4 1,2-3 715,3 4 0,-1-4 0,0-2 0</inkml:trace>
  <inkml:trace contextRef="#ctx0" brushRef="#br0" timeOffset="12668">20403 574 7569,'14'6'294,"1"-4"-19,0 11-137,-1-11 1,1 9-1,0-6 235,-1-2 1,-4-1-281,0-2 0,0-2 0,3-3-17,-3-5 1,3 2 5,-3-2 1,-2 1 0,0-6 22,-2 0 0,-1 1-290,-5-1 150,0 0 7,0 7-45,0 1 0,-6 3 1,-4-1 23,-3 1 1,-7 3 51,1 1 0,-6 1 0,6 4-123,1 5 0,-4 3 1,3 2 27,1 0 64,8-1 183,-3 1-8,11 6-155,-4-4 95,-1 4 0,6-2 0,-3 1 87,8-2 0,4 3-122,7-1 0,6-2 0,3-7-210,4-1 0,5-7 1,4 4-1446,7-1 1603,17-4 0,-1-2 0,14-8 0</inkml:trace>
  <inkml:trace contextRef="#ctx0" brushRef="#br0" timeOffset="14333">21593 603 7201,'8'8'378,"5"5"-265,-11-11 50,11 4 0,-5-6 394,7 0-237,0 0-177,-7 0 1,5 0 141,-3 0-285,9-6 126,-2-2 1,9-9 125,-7-2-222,7 3 0,2-12 128,7 3 0,4-4-132,-5-5 1,0 1 0,-4-5-15,-1 2 1,1-3 40,-1 5 0,-6-5 0,-4 4 161,-2 3-165,-9 7 1,3 2-117,-6 4 1,0 7 53,-5-2 1,-6 9 0,-4 0-152,-3 3 0,-7 2 0,-1 3-12,-2 7 0,0 2 126,-1 12 47,-4 1 0,10 6 7,-7 3 0,7 4 1,-1 4-43,3-3 1,1 4 117,0-4-92,7-3 0,-5 5 47,3-7-37,-3 0 1,0-4-33,3-1 1,-1-1 0,6-4-8,2-4 0,1-4-89,2-1 1,0-5 10,0 0 1,2-9 0,4-1 120,9-8-45,-1-12-14,8 4 65,-1-5 1,2 1-15,6 1 1,1-1 0,1 5 40,3 1 1,2 4 66,3 0 0,2 7 0,-7-2-62,-1 3 0,-4 2 165,-4 0-91,-4 0 0,-6 0-32,-1 0 1,-1 2 0,-1 1 33,-2 2-77,-7 7 0,3-9 9,-6 7 1,0-6-80,0 6 1,-1-6-1,-2 2-66,-2 1 1,-7-6 0,2 4 50,-3-3 1,-1-1-30,-1 4 0,0-3 0,1 3-116,-1-4 1,0-1-22,0 0 95,1 0 0,4 0 41,0 0 1,5 0 21,-5 0 87,7 0 1,-3 2-5,6 3 0,0-2 0,1 7-59,4 2 0,-2-4 0,7 1 44,2 3 0,1 1 55,1 2 1,1-6 0,0 1 60,0 2 0,-1-6-38,1-1-80,0 3 1,-1-6 54,1 3 0,0-4 0,-1-1 23,1 0 0,5-1-15,-1-4-58,1 3 1,-5-11 0,-1 5 46,1 0 1,0-5-43,-1 3 8,1-3 1,0-2 31,0 1-34,-1-1 1,-4-3-53,0 3 0,-7-3 1,2 8-57,-3-3 0,-2 4 59,0-1 1,0 5-1,-2-3-95,-3 1 47,-3 2 0,-7 5 21,1 0 0,-1 5 30,0 0 1,0 7-1,1-3-12,-1 4 0,2 4-27,3 2 106,-3-2 0,10 4 21,-7-6-82,7-1 0,-4 1 58,7 0-58,0-1 10,0 1 1,7 0-1,3-2 63,3-3 1,8 1 68,3-6-123,4 0 1,3-5 9,4 0 0,-3 0 0,6-2 10,-2-3 1,-2 2 38,-5-7 0,1 2 1,-2-3 8,-4 1-46,-3 0 0,-4-3 9,2 3 0,-7-3-46,2 3 1,-4 2 0,0-2-121,-5-1-29,3 4 135,-6-6 3,4 12 0,-6-4-118,0 10 1,0 3 49,0 7 0,-1-1 52,-4 1 1,3 0 15,-3-1 1,3 1-38,2 0 141,0-7-12,0 5-97,0-5 1,7 2 14,3 0 35,3-7 0,2 4 0,-1-7 0,1 0 1,1-2 37,4-3 1,-2 2-53,6-7-3,1 7 1,3-10 43,-4 3 0,4-3 0,-5-2 53,0 0-87,4 7 1,-5-5 27,2 3 0,-3 2-6,-6-2 0,0 7 105,-1-2 1,-4 4-91,0 1 1,-8 1-62,-2 4 1,-7 5 0,-8 8 41,1 1 0,-8 9 1,-2 0-43,-4 5 0,-1 3 17,-1-2 0,1-1 0,0 6-3,-1 2 0,2-1 1,4 0 2,4-6 1,2-3-13,-1-2 0,7 1 1,-2-2-17,1-4 1,6 2 0,1-6-79,-1-2 1,5-7-511,-3-1-937,4 0 819,1-2-368,6-2 1090,3-12 0,5-2 0,1-7 0</inkml:trace>
  <inkml:trace contextRef="#ctx0" brushRef="#br0" timeOffset="14730">23651 662 7569,'10'0'-876,"0"0"606,-7 0 1,10 0 366,-3 0 0,-2 0-24,2 0 0,-1 0 1,6 0 151,0 0 1,-5 0-1,-1 0 160,3 0 1,1 0 99,2 0-284,-1 6-92,1 3 0,-5 5 72,0 1 0,-7 0 1,2-1 26,-4 1-160,-1 0 0,0 4-112,0 1 47,-6 6 1,-2-5-387,-7 4 0,0 1 137,1-6 193,-1-1 1,-1 1-732,-4-1 0,4-1 804,-4-8 0,-3 3 0,0-5 0</inkml:trace>
  <inkml:trace contextRef="#ctx0" brushRef="#br0" timeOffset="21671">750 2529 7569,'15'-7'-64,"-1"6"0,-4-13 345,0 5 0,0 0-143,4 0 0,3-6-42,2-5 0,-2-6-14,2 2 1,2 1 6,-1-2 0,6 1-23,-1-6 1,-2 1-64,1 0 0,-4-1-190,4 1 245,-6 6 0,8 2-122,-6 6 0,-1 5 26,-4 0-21,0 7 71,0-3 1,-2 7-24,-4 4 1,-2 3 4,-7 7 0,0 5 3,0-1 1,-2 7 8,-3-1 0,2-2-1,-7 1 0,5-4-19,-4 4 1,4-6 18,-5 2 0,7-4-69,-2-1 1,3-5 53,2 0-188,0-7 46,0 3 77,7-6 0,1-5 64,7 1 0,-1-8 1,1 2 0,5-3 47,-1-1 0,2-1-68,-1 0 0,1 0 43,4 1 0,1-1-31,-7 0 1,3 6 77,-3-1 1,-2 7-30,2-2 1,-7 3 169,-3 2-169,1 0 0,0 2 41,0 3-89,-7 3 1,4 6 67,-7 1-146,0 0 1,0-1 121,0 1-143,0-7 3,0 5-30,0-11 95,0 5 0,6-7-19,4 0 96,3-7 1,2-1-64,-1-7 1,1 0 72,0 1 0,-1 4-55,1 0 0,-5 2 17,0-2 0,0-1-2,4 6 0,1 0 7,0 5 40,-1 0 1,-1 2-48,-3 3 76,3 3-72,-5 6 1,2-1 22,0-3 0,-2 3 5,2-3 1,3-2-21,-3 2 0,3-7 2,2 2 1,-6 2-18,1-2 14,0 0 1,5-5 6,-1 0 0,1 0 6,0 0 12,0 0 0,-1 0-21,1 0 1,0 0 49,-1 0 0,1 0-25,0 0-12,-1 0 1,1 0-1,0 0 1,0 0 0,-1 0 1,1 0 39,0 0-46,-1-7 0,1 1 16,0-4 0,-1-2-11,1 7 0,-2-6 10,-3 1-9,3-3 0,-6-2-17,2 1 1,-2 4-4,-7 0-7,0 0 0,0 0-27,0 1 0,-7 5 39,-2 0 1,-4 2-48,-2 2 1,0 0 38,0 0 0,1 0-34,-1 0 1,0 6 25,1 4 1,4 2-8,0-3 1,2 6 19,-2 0 1,-1 0 2,6 4-1,-2-3 4,2-1 0,4 0-15,-4 0 0,3-1 1,2 1 0,2-5 8,3 0-13,3-1 1,7 1 6,-1 0 1,3-7-7,2 2 0,-2-3 0,2-2 1,4 0-3,1 0 1,-1-2 1,2-3 1,-1 2 0,6-7 0,-1 2 1,1-2 0,-1-3 0,0 3 0,-1-3 0,-3-1 0,1-1 0,-7 0 0,1 0 36,-5 1 1,-1-1 3,1 0 9,-7 1-44,-1-1 6,-7 0 1,-2 5-29,-3 1 1,-3 5 27,-7 0 1,1 2-78,-1 2 1,-5 5 55,1 0 0,4 1-6,5-1 0,0 3 9,-4 7 1,1-5 1,3 0 1,-2-1-32,8 6 0,-3 0 25,2-1 1,3 1-4,-2 0 6,2 0 1,4-6-12,2 1 0,5-2-3,5 2 1,3 2-4,2-8 0,-1 1-4,7-5 1,-1 0 19,6 0-8,-1 0 0,-4-1 3,-1-4 0,1 2-3,4-7 1,-5 0-21,1-5 1,-5 1 19,4-1 1,-1 0-18,1 0 0,4 6 13,-3-1 1,2 7 66,3-2 1,-6 3-26,1 2 1,-7 2 3,1 3 0,-4 3 23,-5 6 0,1 1-37,-6 0 1,0 0-19,-5-1 0,-2 1 20,-2 0 0,-3-1-299,-3 1 1,-3-2 92,3-3 0,2 1-318,-2-6 511,1 0 0,0-5 0,3 0 0</inkml:trace>
  <inkml:trace contextRef="#ctx0" brushRef="#br0" timeOffset="21904">3425 1911 7569,'0'10'261,"0"0"1,0 0-257,0 4 14,0-5 0,0 4 130,0-4 1,0 6 51,0 5 0,-5-4-184,0 4 5,-6 3 1,8-1 10,-7 8 1,0-1-104,-5 1 1,5-1-44,1 0 0,-1-1-252,-5-3 1,2 1 364,3-7 0,-3 8 0,5-5 0</inkml:trace>
  <inkml:trace contextRef="#ctx0" brushRef="#br0" timeOffset="22104">3719 2132 7569,'8'6'490,"-1"-4"0,-9 9-394,-3-6-61,-9 0 0,-4-3 141,-7 3 0,-4-2-6,-6 7 0,-1-5-292,2 4 104,3 1 0,-11 7-170,2 2 0,1-2 188,-5 2 0,3 4 0,-9 0 0</inkml:trace>
  <inkml:trace contextRef="#ctx0" brushRef="#br0" timeOffset="24539">4557 2205 7637,'-7'15'247,"1"0"-205,-4-1 0,-1-4-17,6 0 0,-2 0-14,2 4 53,4 1 0,-11 0-21,7 0 0,0-1 22,5 1 0,0-5-66,0 0 1,0-1 44,0 6 0,0-5-100,0 0 0,2-5 77,3 4 0,3-5-61,7 1 1,0-4 41,-1-1 0,3 0-8,2 0 0,-1-1-32,7-4 1,-7-4 36,1-5 0,-1-1-9,2 0 0,-4 1 7,4-1 1,-4 5 51,-1 0 0,-2 1-2,-3-6 1,3 0 4,-4 0 1,3 6-13,-2-1 0,1 5 6,-6-5-30,6 7 45,-9-4-69,5 7 33,-7 7 0,0 1-60,0 7 0,0-1 30,0 1 0,-5 0-6,0 0 0,0-1 33,5 1 1,-2 0-18,-3-1 0,4-4-16,-4 0 16,3 0 1,2 0-22,0-1 22,7-5 1,1 2-106,7-6 1,-6 0 71,1 0 0,2-1-9,7-4 1,-1 1 13,7-5 0,-7-1-2,1-5 1,4 5 33,2 0 0,-3 1-32,3-6 0,-7 2 47,2 3 1,1-1-48,-2 6 35,1-7 1,-5 11 60,-1-4 13,-5 3-14,4 2 1,-10 0-59,7 0 0,-7 2 15,2 3-9,-4 3 1,1 5 14,3-3 1,-3 3-14,3-3 1,-4-2-47,-1 2 1,0-6 34,0 6-11,0-6 0,0 4-50,0-3 29,0-4-71,7 6 1,-1-14 82,4-3 0,3 2-54,-3-2 0,-2 2 41,2-1 0,0-3 17,4 7 2,1-6 1,0 9 4,-1-3 0,-4 4 10,0 1-33,-7 0 82,10 0 1,-11 6-61,3 4 0,1-2 105,-1 2-94,0 0 0,-5 4 37,0 1 1,2-5 6,3 0-27,-4-7 0,8 5-59,-5-3 67,-2-3-42,11 4 0,-5-7 21,7-4 1,-5 3-20,0-3 0,-1-1 11,6 1 1,-2-2 49,-3 2 1,3 4 7,-3-4 9,3-3-12,2 6 1,-2-6-8,-3 3-21,3 3 0,-10-4 38,7 6-104,-7 0 0,5 0 89,-3 0-67,-3 0 1,6 0-6,-3 0-14,-4-7 33,12 6 1,-9-11-2,5 7 0,-4 0 76,5 5-67,-7-6 85,10-2-65,-4-7 9,5 0-54,-6 7 34,-1-5-45,0 11 34,-6-4 1,4 7-38,-10 4 1,4-1 27,-4 5 0,-2-4-32,2 5 0,-1-2 28,1 2 0,3 3-41,-3-3 0,2-2-26,-2 2-8,3 0 52,-4 4 1,6-4 4,0 0 1,2-5 10,2 5 1,5-7-15,5 2 0,1-4 39,0-1 1,-1 0-36,1 0 1,0 0 42,0 0 0,-1 0-20,1 0 0,0-6 1,-1-4 1,1 2 1,0-2 1,1 0-10,4-4 0,-4-1 2,4 0 1,-2-4-1,1-1 0,-3-1 36,4 1 1,1 2-34,-1-6 0,4-1 44,-4-4 1,5-1-31,-6 1 1,1 5 5,-6-1 1,-4 7-110,0-1 0,-7 2 0,2 3-193,-3-1 215,-2 0 0,-7 7-1,-3 3 1,2 3 14,-2 2 0,1 2 28,-6 3 1,0 3 13,1 7 0,-1 0 3,0-1 1,1 6 60,-1-1 0,5 8-75,0-3 0,0 4 82,-4 1 1,4 1-66,0-1 0,5 2 28,-5 3 1,7-3-23,-2 4 1,2-4-2,-2-2 1,3 5 1,-2 1 1,2 6 0,2-2 1,-2-2-1,-3 2 0,2 6-1,-7 4 1,5 1-5,-4-1 0,4-8-4,-5 3 0,0-10 38,-5 1 0,1-4-6,-1-2 1,5-4-209,0-1 1,1-6-30,-6 2 0,0-11-67,1-4-280,-1 4 0,2-9-26,3 0 580,3-7 0,7-14 0,0-2 0</inkml:trace>
  <inkml:trace contextRef="#ctx0" brushRef="#br0" timeOffset="24956">6571 2338 6868,'0'-9'158,"0"3"192,0 6 0,-7 0-49,-3 0-235,-3 0 0,-1 0-56,-1 0 0,0 2 78,0 2 0,1 0-107,-1 5 0,0 0 62,1 0 0,4 5-97,0-5 0,2 4 6,-2 2 41,-3 0 1,11-1-49,-2 1 1,2-5 64,2 0 1,6-5-39,4 4 1,3-5 27,2 1 1,5-4 24,-1-1 1,6 0-25,-6 0 1,6-5 84,-6 0 0,3-6-48,-3 1 0,-2-3 7,2-2 1,-7 1 14,-3-1 1,-4 0 0,5 1 3,-7-1 0,4 0-19,-7 1 0,0 4-129,0 0 1,-8 7 74,-7-2 1,0 3-374,-4 2 0,1 7 81,-2 3 0,4-2-588,-4 1 889,4 1 0,1 5 0,0 0 0</inkml:trace>
  <inkml:trace contextRef="#ctx0" brushRef="#br0" timeOffset="25640">6703 2338 7569,'21'-9'0,"0"-2"0,4 6 0,1-1-480,-6 1 292,-1 3 0,1-5 317,-1 7 574,1 0-369,-5 0-60,-1 0-215,-5 0 1,-3 2 34,-6 3 0,-1 3-119,-4 7 1,1 0 119,-5-1 1,4 1-82,-5 0 0,5-1 110,-5 1-208,7 0 1,-9-1-1,8 1-118,-1-7 123,5 5 0,6-11 75,4 3 0,5-3-10,4-2 0,-1-2 1,7-3 1,-1-1 42,6-4 0,-1-3-27,0 3 0,-4-3 3,-1-2 1,-4 2 38,5 3 0,-7-3 5,1 3 1,2 2-11,-1-2 0,0 7 9,-6-2 0,-4 4 47,0 1-66,0 0 0,-1 0-32,1 0 0,-7 6 0,4 2-4,-7 7 1,0 0-77,0-1 33,0 1 1,-2-2-69,-3-3 98,4 3-158,-6-11 118,7 4-4,7-6 1,1-1 27,7-4 1,-1 1 40,1-5 1,1-1-21,4-5 0,-4 5 6,4 0 0,-4 2 33,-1-1 1,5-3-61,-1 7 42,1 0 1,-5 5-21,-1 0 0,-4 0 78,0 0 0,-5 2-37,5 3-14,-7 3 0,8 7-3,-6-1 0,2-5 3,-2-5 0,-2 3 15,7-2 1,-2 1-19,2-1 0,3-3-9,-4 3 0,5-4 8,0-1 1,1-4-13,0-1 0,-1-5 19,1 5 0,0-5 11,-1 5 1,1 0-13,0 5 0,-1 0 0,1 0 1,0 0 8,0 0 0,-1 0-11,1 0 0,5 5 1,-1 0 1,7 5 2,-1-5 1,4 6-21,6-1 1,4 2 15,10-3 1,-2 4-366,7-3 1,-8-2-737,-2 2 1087,0-7 0,-13 11 0,5-6 0</inkml:trace>
  <inkml:trace contextRef="#ctx0" brushRef="#br0" timeOffset="25997">5630 1588 7569,'-2'8'1112,"-3"-3"-650,4-3-72,-6-2-23,1 0-1004,4 0 1,-6 5 636,3-1 0,3 1 0,-4-5 0</inkml:trace>
  <inkml:trace contextRef="#ctx0" brushRef="#br0" timeOffset="26864">9613 2029 7350,'-8'6'67,"-3"-2"98,6 5 1,-7 1 235,3 5 0,-4 0-9,-2-1-206,0 8 1,0-1-44,1 3 1,-1 4 97,0-3 0,-4-3-164,-1 3 0,1-7 43,4 2 0,0-4-110,1-1 0,4-2 209,0-4-376,0-2 134,-5-7 1,1-2-117,-1-3 0,2-8 2,3-6 0,-1-7-14,6 1 0,-5 2-253,5-1 1,-1-1 164,1-4 1,1 4-416,-5 1 1,4 6 653,-5-2 0,7 4 0,-4 1 0</inkml:trace>
  <inkml:trace contextRef="#ctx0" brushRef="#br0" timeOffset="27739">9628 2249 7569,'8'7'-8,"5"-5"90,-5 4 0,2-1 85,0 0 0,0 0-36,5-5 1,-6 0 6,1 0 0,0 0-19,5 0 0,1-5-7,4 0 0,-6-6-82,1 1 76,0-3 0,-7-2-13,7 0 1,-7 5 1,-3 1 1,1-1-62,-1-5 171,0 0-247,-5 1 0,-7 1 76,-2 3 0,-4 3-121,-2 7 0,0 0 96,0 0 0,-4 2-93,-1 3 0,1 5 71,4 9 0,0-1-104,1 7 1,-1-6 94,0 6 0,2-6 8,3 6 1,-1-7 17,6 2 0,0 1-16,5-2 0,0 1 17,0-5 1,7-1-10,2 1 0,1-5-20,5 0 1,-4-5 9,9 4 0,-2-5 6,2 1 0,2-4 11,8-1 1,1-1-14,3-4 1,-1-4-15,6-5 0,0-3 13,5-2 1,-6 3 31,-4-4 1,-3-1-30,-1 1 1,-3 0 33,-2 6 0,1-1-28,-6 0 1,-1 2 15,-4 4 110,0-5-119,-1 13 1,-6-4 0,-3 10 0,-3 3 4,-2 7 1,0-1-106,0 1 1,-7 0 59,-2-1 0,2 3-65,2 2 0,-1-7 61,1 3 1,0-4-11,5 4 1,0-6 40,0 1 0,0-5-29,0 5 0,1-7 9,4 2 1,4-3 0,5-2 1,1 0 19,0 0 0,-1-2-14,1-3 1,0 4 54,-1-4 1,1-3-7,0-2-1,0 3-50,-1 2 56,1-3 0,-2 5-41,-3-7 42,3 7-30,-12-4 0,8 7-26,-4 0 25,-4 0 1,7 5-28,-3 0 1,-1 5 19,5-5 0,-4 1-9,5-1 57,0-3 1,5 9-47,-1-6 0,6 0 51,-1-5 0,1 0-43,-5 0 0,1 0 49,4 0 0,-2-5-35,6 0 1,-6-6 47,2 1 0,-6 2-8,-4-2 1,3 2-30,-3-2 0,-3-3 228,-3 3-181,-2-3 0,-2-2 3,0 1 1,-2 4-24,-2 0 0,-5 7-105,-5-2 1,-3 3 12,-2 2 1,1 0-149,-7 0 1,6 2-398,-6 3 1,6 0 266,-6 10 0,7-9 312,-1 9 0,-4-4 0,0 4 0</inkml:trace>
  <inkml:trace contextRef="#ctx0" brushRef="#br0" timeOffset="28018">11142 1808 7569,'8'0'90,"-1"2"207,-7 3-242,0-3 0,-2 9 103,-3-6 1,2 6 11,-7-1 0,2 3-40,-2 2-81,-3 0 0,5 4-104,-7 1 0,1 6 87,-1-2 0,0 4-210,0 2 0,-2 1 69,2 3 0,-3-1-264,8 6 0,-3-7 10,-2 3 1,2-9-427,3-2 789,-3-6 0,5 10 0,-6-5 0</inkml:trace>
  <inkml:trace contextRef="#ctx0" brushRef="#br0" timeOffset="28986">11054 2338 7569,'15'0'0,"-6"0"-284,1 0 171,-7 0 1,11 0 394,-5 0 212,4 0 1,2 0 17,0 0-401,-1 0 0,1-2-56,0-3 0,-5 2 60,-1-7 0,0 5-51,0-5 1,5 2 73,-5-2 1,-2-3-100,-2 3 0,1 2 105,-1-2-227,0 1 72,-5-6 0,-6 2-81,-4 3 1,-3 4 36,-2 6 0,-5 0 55,1 0 1,-2 1-65,1 4 0,4-2 72,-4 7 1,4 0-28,1 5 0,0 4 9,1 1 1,4 1 1,0-1 1,5-4 8,-5 4 1,7-4-4,-2-1 1,3 1 3,2 4 0,0-9-2,0 4 0,2-5 1,3-1 0,3 3-1,7-7 0,0 1 0,-1-1 0,1-3 0,0 3 0,4-4 4,1-1 0,1-1 15,-1-4 0,1 1-17,3-5 1,4 4 23,-3-5 0,-2 0-20,1-5 0,1 1-1,4-1 0,0-5 4,1 1 0,-1-7 25,1 1 0,-1-3 19,0-1 0,-4-5 6,-1-1 1,-4 0-4,4 0 1,-1 4-32,2-3 0,-4 3-4,-6 2 1,-2 1 13,-3 3 1,1-1-108,-6 7 1,0-1 68,-5 5 1,-2 5-147,-3 1 0,2 5 69,-7-1 0,0 4 42,-4 1 1,-6 0 48,1 0 0,-1 6-46,5 4 1,-4 5 33,-1 4 1,0-1-28,6 7 0,-1-2 82,0 1 0,1 4-53,-1-3 1,0 4 19,1 5 1,-1-3-71,0 4 0,2-4 44,3-2 1,-1 0-61,6 1 0,0-6 51,5 1 1,0-6-49,0 6 0,7-6 39,2 6 1,1-7 9,5 2 0,-4-6-16,9-4 0,-2 1 31,1-6 0,-1 2-28,7-2 1,-5-4 80,4 4 0,-4-8 27,4-2 1,-6-5-52,2 5 1,-2-6 49,1 1 0,-2-3-63,2-2 1,-2-4 76,-3-1 1,1 1-63,0 4 0,-6 0 20,1 1 1,-6-1-128,0 0 1,-2 5 107,-2 1 0,-2 5-177,-2-1 0,-6 4 95,-10 1 0,4 0-75,-4 0 1,-1 5 61,1 0 0,1 11-31,4-1 1,0 3 42,1-4 1,1 3 13,3 2 0,-2-2 28,7 2 1,-1-3 11,1-1 0,3 2 9,-3 2 0,5-7-40,5 2 0,4-4 110,5 0 0,3 1-54,2-6 0,4 0 90,6-5 1,2 0-59,4 0 0,1 0 40,3 0 1,2-5-69,-7 0 0,5-5-7,-4 6 0,-3-6 27,-7 5 0,2 0-8,-2 5 0,-4 0 3,-1 0 1,1 0-17,-1 0 0,-1 2-66,-4 3 0,5-2 65,-1 7 1,6-1-449,-6 6 0,7-4 47,-1 4 369,3-10 0,8 21 0,1-9 0</inkml:trace>
  <inkml:trace contextRef="#ctx0" brushRef="#br0" timeOffset="30112">13479 2220 6815,'-14'0'661,"-1"0"0,0 0-575,0 0 1,1 2-116,-1 3 1,0-2-43,1 7 0,-1-1 104,0 6 0,2 0 55,3-1-96,-3 1 1,7 0 4,-4 0 1,3-1-26,7 1 0,0 0-3,0-1 1,2-4 14,3 0 0,3-2-1,7 2 1,6-2 20,4-3 0,2-3 30,3 3 0,-1-5-30,1-5 0,-3 1 99,-2-5 0,1-1 1,-6-5 63,-2 0 0,-2-4-126,-1-1 0,-7 1 141,-3 4 0,-4 0-64,-1 0 1,0 1 25,0-1 0,-1 2-44,-4 3 0,-8-1-181,-7 6 0,-1 0-116,1 5 1,4 0-292,-4 0 0,-1 2-957,1 3 1445,1 3 0,-2 6 0,-2 1 0</inkml:trace>
  <inkml:trace contextRef="#ctx0" brushRef="#br0" timeOffset="30491">14023 2132 7337,'10'0'-724,"0"0"1387,-7 0 339,4 0-889,-7 6-57,0 2 0,-5 7 100,0 0-95,-7 0 0,4 4-60,-7 1 1,2 4 43,4-4 0,-5 4-81,5-4 0,-4 4-6,-2-4 0,5 0 140,0-6-93,1 8 1,-6-6 25,0 4-54,0-11 30,7-2 1,-5-7 3,3 0 140,4-7-136,-7-1 1,10-11 174,-7-1-163,6-6 11,-9 3-62,12 0 1,-11-3 0,7 5 92,2-2-284,-5 5 0,6-8 1,-4 8-1,1 3-1229,0 4 1444,0 1 0,-1 2 0,-3 1 0</inkml:trace>
  <inkml:trace contextRef="#ctx0" brushRef="#br0" timeOffset="30974">14155 2352 7569,'15'0'-381,"0"0"153,-1 0 228,1 0 172,0 0 1,0 0 1,-1-1 0,1-3 11,0-1 0,-2-6 0,-2 3 60,-1 0-131,0-5-20,-2 4-6,5-5 20,-11-1-62,4 0 1,-6 6-88,0-1 0,-6 7-16,-4-2 0,-5 3 84,-4 2 1,1 0-103,-7 0 0,7 0 25,-1 0 0,1 5 23,-2 0 1,4 6 2,-4-1 0,9 5 28,1 4 1,2-2-12,-2 2 0,-2-1 6,8 2 1,-6-4-2,5 4 0,0-4 2,5-1 0,2-1 0,2 1 0,5-2 0,5-3 0,1 1 0,0-6 0,4 2 0,1-2 0,6-4 0,-1 4 0,7-5 0,2-5 0,6-3 0,-6-6 0,5-1-8,-5 0 0,1 0 7,-6 1 1,-1-1 0,-4 0 0,3 2 1,-8 4 0,2-5-3,-1 5 1,-4 2 0,-1 1 45,-2 6-42,-5 0 10,7 0 0,-5 4-9,0 1 1,-7 7-189,2-2 1,-4 3-290,-1 1 258,0 1 1,0 0 215,7-1 0,1 1 0,7 0 0</inkml:trace>
  <inkml:trace contextRef="#ctx0" brushRef="#br0" timeOffset="32017">15464 2426 7140,'8'-15'980,"5"7"-803,-12-5 1,11 5 0,-6-9-65,3-2 0,-4 2-49,4-2 0,-4-2 80,5 1 0,-7-5-256,2 6 0,2-6 26,-2 6-400,6-1 0,-9 5 286,3 1 1,-2 1 199,2 3 0,-4-3 0,6 5 0</inkml:trace>
  <inkml:trace contextRef="#ctx0" brushRef="#br0" timeOffset="32451">16022 2176 7279,'-6'-8'491,"-3"1"-456,-5 7 0,-1 0 47,0 0 0,1 0-100,-1 0 0,0 2 50,1 3 1,-3 3-82,-2 7 85,9-1 0,-10 6 0,10-1 29,-3-1 0,4 4-16,-1-3 0,7 1-11,-2-5 0,5 4-6,5 1 1,3-6 9,6-4 1,8-2-24,2 2 9,-3-3 1,7-7-1,-3 0 44,2 0 0,-2 0-32,-1 0 1,-6-7 46,2-3 0,-4-3-31,-1-1 1,-2-3 0,-3-2 0,-2 2-40,-3-2 1,-3 2 38,2 3 1,-2-1-294,-2 0 177,-6 1 0,-8 1-46,-5 3 0,-1 3 0,4 7-316,-4 0 422,4 7 0,-12 1 0,5 7 0</inkml:trace>
  <inkml:trace contextRef="#ctx0" brushRef="#br0" timeOffset="35286">16625 2470 7569,'0'8'-127,"6"-1"134,-4-7 1,6-2 88,-3-3-37,-3 3 0,9-6-6,-6 3 1,2 2-1,-3-7 57,6-1 1,3 3 59,2-2-102,0 0-13,-1-5 0,3 1 52,2-1-3,-2 0-54,4 1 0,-1-1 166,-1 0-139,1 0-10,-6 1 0,-4 1-166,0 3 116,-7 3-153,4 7 171,-7 0 31,0 7-157,-7 1 1,-1 12 109,-7-1 0,-4 7-12,-1-1 1,-6 4 0,2 4-10,-4 1 0,3 5 4,1-4 0,-1 6 1,-2-4 6,2 1 0,-3 4-47,4-3 1,-4 4 0,-3 1-68,-3 0 1,4-6 35,1-4 0,1-5 0,9-4 8,1-6 0,3-2-21,5-3 36,-3-5 0,13-3 77,0-6-61,7-6 1,14-3 26,3-5 0,4-7 1,1-4-34,1-3 1,-1-3 27,1-3 0,-1 1 26,0-6 0,-4 6 0,-2-1-35,-2 3 1,4 2 38,-6-1 1,6 7-16,-6 4 1,7-2 0,-3 1-15,0 2 1,0 7 57,-3 1 0,-4 5-51,3-5 23,-2 7 0,-7-4-1,-1 7-22,1 0-15,5 0 24,0 7 0,-6-1 4,1 4 3,-7-3 0,11-2 38,-5-1-48,4 1 0,2-3 5,0 3-9,0-3-9,-1 4 0,3-6 8,2 0 1,-3-5 11,4 0-1,3-6-46,-7 3 39,6 0 0,-6-6 1,2 5-28,1-4 27,1-2-12,1-6 1,0 3 7,4-7-2,3 7 0,-1-10 116,8 4 0,-1-5 12,-5-6 0,-1 4 1,-2-3-90,-1 3 0,-7 3-12,1 4 1,-7-3 56,-2 8-132,-7-1 0,3 10 88,-6 1 1,-1 4 0,-4-3-80,-5 1 0,-3 2-6,-2 5 0,-4 0 59,-1 0 1,-4 5-1,2 2-46,0 1 1,-1 6 17,-2 6 1,-1 1 13,6-1 1,-1 3 0,3 8-5,-1 3 0,-1-3-10,5 3 0,2-4 11,4-6 2,-5 4 0,8-10-21,-4 7 1,2-7-27,3 1 1,3-3-1,-2-1 35,2 0 0,7 0-71,0-1 0,6-4 52,-1 0 43,3-7 1,3 5-36,4-3 0,1-3 18,4 3 1,2-4-1,-2-2 32,3-4 0,-4 2-45,1-7 1,-6 2 77,6-2-64,-7-3 0,1 9-39,-9-5 0,3 5 36,-3 0-92,-3-5-88,-1 8 36,-6-6 91,0 20 69,7-3 0,-4 11-43,7-6 0,-5-5 96,4 0 0,1-2 53,5 2 1,4 1-63,1-6-54,0 0 1,-4-5 85,4 0 1,-4 0 0,4 0 1,-4 0 1,-1-2-45,-1-3 1,-4-1-11,0-4 1,0-3 0,-1 5-20,1-7 1,-6 0 0,2 1 62,1-1-37,-6 7 198,6-5-197,-7 4 1,-7-4 0,-3 4 14,-3 4 0,-3 3-120,-4 2 1,-1 0-102,-3 0 1,-7 2 0,5 1 99,-1 2 1,1 6-435,-3-1 0,4 3 32,1 2 469,6 0 0,-10 6 0,5 2 0</inkml:trace>
  <inkml:trace contextRef="#ctx0" brushRef="#br0" timeOffset="35762">18154 2367 7449,'-2'15'414,"-3"-1"-407,3-5 99,-4 4 1,1-5-76,0 6-82,-6 1 102,9 6 0,-9-4-28,6 2 1,-5-2-49,5-3 0,-2 1-421,3 0-59,2-1 505,-5 1 0,7 0 0,0 0 0</inkml:trace>
  <inkml:trace contextRef="#ctx0" brushRef="#br0" timeOffset="36157">18506 2382 6698,'-1'-8'634,"-4"3"0,-3 3-422,-7 2 0,0 0-157,1 0 1,-3 5-1,-2 0 0,2 6-92,-2-1 16,2 3 0,3 2 147,-1-1-211,0 1 0,2 0 0,2 1-76,1 4 0,7-4 117,-2 4 1,3-4-56,2-1 83,0-1 1,7-4 11,2 0 0,6-2-23,5 2 0,-2-3 0,5-7 92,-2 0 0,3 0 16,-4 0 1,4-7-1,-4-3-43,-2-3 0,-3-2 86,-6 1 1,3-1-4,-7 0 1,5 1 0,-5-1-24,-2 0-42,-2 1-6,-1 5 0,0-4 1,-1 5-130,-4 0 0,2 1-11,-7 7 0,-2 0 0,-6 0-635,-1 0 561,-1 7-908,-1-5 1072,5 11 0,-12-5 0,5 7 0</inkml:trace>
  <inkml:trace contextRef="#ctx0" brushRef="#br0" timeOffset="36712">18550 2485 7569,'15'0'-454,"-5"1"145,0 4 1,-7-2 687,2 7 0,-3-5 105,-2 5-137,6-7-402,-4 10 50,4-5 1,1 1 33,3-5-35,3-2 0,1-2 31,1 0-132,0-6 1,-1 2 75,1-6 1,0 1 0,0-6-27,-1 0 1,1-1 35,0-4 1,-1 2 11,1-6 1,0 4-30,-1-4 68,1-1 0,0-4 46,0-1 1,-1 1-83,1 0 1,0-2 0,1-2 53,4-1 1,-9-1-39,4 6 1,-6 1 30,1 4-18,-3 3-191,-1 6 185,-4 7-67,4 8 0,-12 9-8,-4 11 1,-5 8-35,-4 6 1,3 4 68,-4 1 0,4-2-39,1 8 89,0-1 0,1-12-30,-1 7 0,5-6-20,0 1 1,2-7 0,-3-5 59,1 0 1,5 2-43,-5-4 0,7-6-5,-2-4 9,3-6 8,2 2 0,7-12 0,3-4-17,3-3 0,3-4 100,4-2 0,-2 1-26,6-7 9,1 1 1,4-6-28,0 1 0,4 0-1,-4-1 0,4 1 1,-8-1-169,2 1 1,3 6 95,-1 4 0,-4 2-541,-1 2 368,-6 7 1,3 2-343,-6 6 542,-7 0 0,5 0 0,-5 0 0</inkml:trace>
  <inkml:trace contextRef="#ctx0" brushRef="#br0" timeOffset="36994">19285 2440 7569,'15'0'-682,"0"0"572,-1 0 1,1 0-1,0 0 364,0 0 0,4 5 156,1 0-340,-7 7 0,-2-9 10,-6 7 1,0 0-8,-5 4 0,0 1 72,0 0-185,0-1 0,-6 6 80,-4 0 0,2-1 1,-2-4-124,-2 0 1,-1-1-359,-1 1 0,4-5 114,0 0 327,0-7 0,2 3 0,1-6 0</inkml:trace>
  <inkml:trace contextRef="#ctx0" brushRef="#br0" timeOffset="37750">19682 2470 7569,'23'2'0,"-3"2"0,-4-2-318,-1 3 0,-1-3-149,1-2 862,-7-7 1,5 4-246,-3-7 0,3 0 1,2-5 100,0 1 1,-6-1-66,1 0 1,-6 1-101,0-1 1,-2 0 32,-2 1-160,0 5 1,-2 1 40,-2 3 1,-10 4 0,-5-4 67,1 3 0,2 4-216,1 3 0,-5 3-28,1 7 0,-1-1-29,5 1 189,1 6 0,-1-3-84,0 7 0,1-7 80,-1 1 1,7 4 0,3 0 19,3 0 0,2 0 94,0-4 1,7-2-42,2 2 27,5-9 1,2 1-79,3-6 1,-1 0-1,5-5 150,-1 0 0,-3 0 184,-4 0-299,6 0 6,-5-6 0,6 2 60,-8-5-53,1-1 0,0 0-29,-1 0 0,-4 2 1,0-3 53,1 1 1,3 2-69,0-2 0,-4-2 66,0 8-28,-7-1 0,9 3 51,-8-3-22,8 4-87,-11-6 110,13 7-105,-13 0-59,6 0 55,-1-7 2,-4 6 5,11-6 1,-10 7-2,7 0 1,-5 0 2,5 0-24,-7 0 26,10 0 1,-11 7-15,3 3 1,-4 4-24,-1 6 1,0-4 31,0 4 0,0-4-105,0-1 102,0 6 1,-5-5-12,0 4 0,1-4 0,4-1 1,-2-5 0,-1 0-102,-2 1 16,0-4 1,6-1-127,4-6 39,4 0 153,12-6 1,-5-3 78,4-5-89,3-1 7,-7 0 1,10 2 105,-6 3 1,1-1-145,-2 6 185,-2-6-143,4 9 0,-6-4 192,-1 6-86,1 0 0,-5 4-46,0 1 12,-7 7-205,10-4 1,-10 7-728,7-1 628,-7 1 1,9 0 37,-7-1 1,1-4 231,-1 0 0,3 0 0,7 5 0</inkml:trace>
  <inkml:trace contextRef="#ctx0" brushRef="#br0" timeOffset="38371">21725 2411 7408,'-14'0'266,"4"0"-163,0 0 1,0 7 49,-4 2-197,-1-2 1,0 11 79,1-3 1,0 3 0,3-2 18,1 4 1,0-3-110,-4 8 1,6-7 81,3 2-4,-3 2 1,6-5-88,-3 2 0,3-2 10,2-3 0,7-4 1,3-2 51,3-1 0,6-2-8,1-5 0,4 0 14,-4 0 16,6-7 0,-3-1-20,6-7 1,1 1 0,-1-3 14,1-2-12,-8 2 5,6-10 0,-11 9 0,2-5-6,-2 2 1,-4-4-2,-4 5 0,3 1-127,-7 4 0,-7 5-281,-8 1 0,-4 5 66,-6-1 340,-3 10 0,-13 3 0,-1 7 0</inkml:trace>
  <inkml:trace contextRef="#ctx0" brushRef="#br0" timeOffset="39096">22622 2587 7569,'0'9'-652,"0"-1"559,0-3 317,0-4 0,-2 11 92,-2-7-242,-5 6 0,-5-9 37,-1 3 1,0-2 3,1 2 1,-1-4-404,0 4 120,0-3-862,1-2 1030,6 0 0,-5-7 0,4-1 0</inkml:trace>
  <inkml:trace contextRef="#ctx0" brushRef="#br0" timeOffset="39830">23034 2455 6598,'8'-8'-461,"-2"1"1757,-6 7-1223,-6 0 0,3 0 2,-7 0 63,0 0-136,-5 0 1,1 2 0,-1 3 14,0 5 0,2-2 122,3 2-52,-3 0-156,5 4 1,0 1 40,3 0 77,-3-7-17,6 5-63,-4-5 32,6 0 0,6 0 0,4-3-13,-3-3 0,7 4 5,1-6 0,0 0 0,6 0-22,0 0 0,-3 0 167,7 0 0,-6-4-3,6-1-96,-7-7 1,3 6-4,-6-4 1,-1-3 0,1 3 12,0-3-2,-7-2-45,-2 1 1,-6 4 9,0 0 10,0 0 0,-6-3-94,-4 3 0,-3 2 0,-2 5-95,1-2 0,-1 0 1,0 5 32,0 0 1,1 5-123,-1 0 157,0 0-134,1 1 0,4 1-253,0 3 185,7 3 315,-4-5 0,7 2 1,2-2 75,3-2 1,3 1-64,7-2 1,-1-4-101,1 4 242,0-3 1,-1 0-46,1 3 0,5-4 1,-1 6-51,-1-1 1,-1-3 116,-3 7-77,1-6 1,0 7 37,-1-6 0,-1 6-53,-3-1-26,3 3 0,-6 2 18,3 0 1,3-1-35,-3 1 0,-4 5 0,1 1 18,-1 2 0,-4-4 0,3 4 21,-4-2 1,-2 4-59,-4-6 0,2 6 85,-7-5-228,0-1 1,-10-4-35,1 0 0,-6-2 1,4-2-110,-2-1 0,4-7-138,-6 2 1,5-3 0,-2-2 385,0 0 0,3-7 0,4-1 0</inkml:trace>
  <inkml:trace contextRef="#ctx0" brushRef="#br0" timeOffset="40153">23563 3073 6769,'15'0'-480,"-1"0"480,-6-7 460,5-1 1,-4-2 74,5 0-418,1-6 0,0-2-53,-1-7 0,3-1 0,1-8 18,1-5 1,1-4-153,-5-1 1,-7 0 0,-3-2-215,-4-3 0,-2 7 217,-4-7 1,-10 7 0,-9-7-120,-4 3 0,-11 2 186,-1 0 0,-12-1 0,6 1 0</inkml:trace>
  <inkml:trace contextRef="#ctx0" brushRef="#br0" timeOffset="40566">21226 2926 7324,'-15'0'162,"0"-2"-6,1-3 0,4-3 113,0-7 1,2-6-1,-4-4-17,3-2 1,5-4-12,-1-4 1,4-2 33,1-7-212,0 0 1,0-1 51,0 1 0,5-5 1,1-1-176,2-3 1,9-5-353,7-6 0,-1-1 0,2 4-1324,1 2 1736,1 4 0,16 11 0,3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05.4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0 7508,'0'8'898,"0"-1"-739,0-1 1,-1 1-38,-4 3 1,2 3 11,-7-3 0,5 3-16,-5 1 0,0 6-28,-4 0 0,4-1-8,0-4 0,2 4-92,-2 1 0,-3 0-52,3-6 0,2 1 85,-2 0 0,2-1-78,-2 1 0,-1-5 145,6 0-140,-7-7 64,4 10 1,-6-11-76,-1 3 1,5-10 73,0-5 1,7-3-1,-2-2 1,-1 0-27,1 1 0,0-3 21,5-2 0,-2 2-174,-3-2 1,2 4 53,-7 5 0,5-1-387,-5 6 1,6 0 34,-6 5 464,6 0 0,-9 0 0,5 0 0</inkml:trace>
  <inkml:trace contextRef="#ctx0" brushRef="#br0" timeOffset="434">588 132 7569,'8'0'-902,"-1"0"1253,-7 0 0,-12 0-97,-2 0-82,-4 0-76,3 0-68,0 0 0,1 5-4,-1 0 1,2 7-73,3-3 91,-3-2 0,10 6-101,-7-3 1,5 3 103,-5 2 1,7-1-113,-2 1 1,4-5 81,1 0 0,6-1-30,4 6 0,3-2 18,2-3 1,1 1-2,4-6 1,4 0 58,10-5 1,-3 0 7,4 0 0,-6-1 68,-4-4 0,1 1-66,-7-5 1,-1-1 71,-8-5 0,2-1-83,-8-4 1,1 4 39,-5-4 1,0 4-24,0 1 0,-1 1-14,-4-1 1,-3 2-37,-7 3 1,-5-1-103,1 6 1,-7 0-193,1 5 0,4 0 120,1 0 1,-1 0-416,1 0 1,1 0 61,4 0 499,0 6 0,1 2 0,-1 7 0</inkml:trace>
  <inkml:trace contextRef="#ctx0" brushRef="#br0" timeOffset="850">970 118 7165,'-14'0'357,"4"0"-299,0 0 0,0 0 0,-4 0 0,4 5 51,0 0-41,0 6 0,-3-3-76,3 7 1,-1 0 52,6-1 0,-5-4-89,5 0 0,0 0 51,5 4 0,0 1-1,0 0 0,7-5-7,3-1 1,3 0 21,2 0 1,4 3 78,1-7 1,4 1-77,-4-1 1,6-3 33,-2 3 0,-2-5-4,-3-5 0,1-3 23,-5-7 0,3 0 28,-9 0 0,3 1-45,-2-1 0,1 0 29,-6 1 0,0-6-28,-5 0 0,0 1-75,0 4 1,-7 2 68,-3 3 1,-4-1-248,-6 6 0,4 0-27,-4 5 0,-1 0-21,1 0 1,-4 0-394,4 0 1,-4 2 632,4 3 0,1 3 0,4 6 0</inkml:trace>
  <inkml:trace contextRef="#ctx0" brushRef="#br0" timeOffset="1256">1250 177 7569,'14'0'-457,"1"0"286,0 0 0,1-5 188,4 0 1,-2-5 198,6 5 0,1-6 192,4 1-226,0-3 1,1 3-175,-1 0 0,1 2 109,-1-2 1,-4 2-113,-1 3 0,-6 3 87,2-2 0,-4 2-55,-1 2 1,-6 0 46,1 0 0,-6 6-59,0 4 0,-2-2 1,-2 2 0,0 5-104,0 5 1,-2-1-88,-2-4 0,0 4 1,-6 1-118,-1-2 1,4-2-533,3-1 814,-5 0 0,1-1 0,-6 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01.3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30 544 7189,'0'8'-598,"0"-1"946,6-7 658,2 0-701,7 0 1,0-7-114,0-3 1,-1-3-40,1-1 0,0-1 8,-1 0 1,3-6-128,2-4 1,-2 3 35,2-3 0,2-1-50,-1-8 1,5 3 42,-6-4 0,6 4 31,-6 2 1,6-1-71,-6 1 1,1 1 46,-5 4 1,-7 1-107,-3 3 169,-4 4-298,-1-5 1,-6 13 26,-4 3 0,-5 3 21,-4 2 1,1 3-47,-7 7 0,7 2 73,-1 12 1,-3-4 1,3 4 0,-6 7 16,6 8 1,-3-1 75,3 1 0,3 2-58,-4 8 0,4-2 113,1 7-30,0-6 0,1 1 108,-1-10-154,7 3 0,-5-11 28,3 4 1,2-4-19,-2-2 1,5-1-118,-5-4 57,7-2 0,-4-13 15,7 1 1,2-7-12,3 2 0,3-5-18,7-5 0,4-8-14,1-6 0,6-6 190,-1 6-133,-4-7 0,7 4-40,-4-2 227,4 3-181,-5 6 0,3 2 102,-7 3 1,1-1-84,-5 6 1,-1 0 100,1 5 0,-2 1-49,-3 4 0,1-1 4,-6 5 1,5 1-26,-5 5 0,2-5 2,-3-1 0,-2 1-68,3 5 65,3 0 1,-5-6 0,7 1 1,-5-5-5,5 5 0,0-7-90,4 2 49,1-3 1,0-2 20,0 0 1,1 0 0,3 0 1,-2-5-10,2 0 0,-7-6-14,-2 1 25,-1-3-5,6-2-55,0 0 46,-7 7 27,5 2-30,-11 6 0,9 6 0,-6 4 0,2-2 15,-3 2 0,-2 0 1,3 4 0,3-1 12,2-3 0,-2 3-16,2-3 0,0-2 10,4 2 0,1-7-13,0 2 60,-1-3 1,3-2 5,2 0 1,-2-2 82,2-3-56,-2 4 0,2-12 22,1 3 1,-1-3-67,-4-2 0,-2 0 120,-3 1-116,3-1 1,-10 0 38,7 1 0,-7 4 84,2 0-112,-3 0 1,-9-3-9,-2 3 1,-9 4-53,-2 6 1,-6 0 32,1 0 1,3 1-225,-3 4 103,1-3 44,1 11 0,1-6-560,8 2 287,-7 4-73,4-4 0,1 4-862,6-4 1258,7 4 0,-10-4 0,5 5 0</inkml:trace>
  <inkml:trace contextRef="#ctx0" brushRef="#br0" timeOffset="386">1132 617 7569,'8'7'-507,"1"-5"524,-5 3 48,-2 3 1,5-5 104,-7 7 250,0 0-389,0 4 1,0 1-8,0 0 0,0-6-55,0 1 11,-7 0 1,5 0 7,-2 0 57,2-1 0,2 1-161,0 0 92,6-7 1,3 4-90,5-7 0,1 0 64,0 0 1,-1-5-44,1 0 1,5-6 83,-1 1 1,6-3-4,-6-2 0,6 0 69,-6 1 0,8-1-78,-3 0 0,4 2 85,1 3-71,1 4 1,-1 1 49,0 0 1,-4 0 84,-1 5 0,-6 0 38,2 0 14,-4 7-123,-1 1 123,-7 7-137,-1-1 35,-7 1-118,0 0 81,0-1 0,-5 1-52,0 0 1,-6-1-110,1 1 0,-3-2 19,-2-3 0,0 1 100,1-6 0,-1 7 0,0-4 0</inkml:trace>
  <inkml:trace contextRef="#ctx0" brushRef="#br0" timeOffset="1539">2014 676 7569,'10'-5'60,"0"0"0,-2-6 62,2 1 1,3-3-121,-3-2 1,3-1 122,1-3 1,3 1 30,2-7 0,-2-4-18,2-6 0,2-4-61,-1 5 0,0-2 3,-6 2 30,1 3 1,-2 0-120,-3 6 1,-4 7 44,-6-1-130,0 2 0,-1 4 74,-4 3 0,-3 4-92,-7 6 1,4 1 76,-4 4 1,3 3-50,-7 7 1,1 5-5,-2-1 1,4 8 36,-4-3 0,4 10-17,1 6 0,-4-3 39,-1 2 1,1 0 25,4 6 1,2-3-27,3-3 0,-3 2 49,3-7 1,-1 6-46,1-6 0,-2 0 61,8-4 0,-6-1-34,5 0 0,0-6 10,5-3-165,0-10 146,0-4 1,2-7-39,2-4 0,5-5 29,5-10 1,6-1-14,0-4 0,4-2 3,-4 2 1,4 2 44,-4-1 0,4 8-4,-4 1 0,-1 2 9,-4 8 0,0-5 143,0 5-131,-1 0 1,-1 7 15,-3 3 1,-2 1-31,-3 4 1,-3 3-13,3-3 0,-4 3 29,-1 2-37,0-1-5,0 1-68,7 0 87,-6 0-35,6-7 10,0 5 1,1-12 3,6 4 0,-4-3 1,0-2 0,0-2 35,4-3 1,6-1 3,0-4 1,-1-3 0,-4 3 0,5-3 5,-1-2 0,1 1 166,-6-1-185,1-6 1,2 4 83,2-2 1,-6-2-67,7 1 0,-7-6-2,6 1 1,-2-2 19,-3-3 1,1-4-33,0 0 1,4-2 16,1 1 1,-2 4-64,-8-3 0,1 5 31,-6 4 1,5-1-7,-5 6 1,0 1-134,-5 4 0,0 5 32,0 1-89,0 5 162,0-2 1,-5 12 0,0 4 0,-5 5-12,5 4 1,-6 4-29,1 7 0,-1 1 31,1 3 0,-3-1 14,3 6 0,-1-2 10,1 3 0,-2 0-14,7-5 0,-4-1-4,4-5 1,-5-1-5,5-3 0,-5 1-40,5-7 0,0 1 41,5-5 0,0-5 30,0-1-49,0-5-7,0 2 51,7-12 0,1-3 3,7-5 1,-1-6 61,1 1 0,2-3-75,2 3 1,-1-3 92,7-2 1,1-4-79,8 4 1,-3 1 87,3-2 0,4 7-185,1-1 0,-1 2-176,1 3 1,-6 4 161,1 0 109,-10 7 0,11-10 0,-4 5 0</inkml:trace>
  <inkml:trace contextRef="#ctx0" brushRef="#br0" timeOffset="2029">3219 676 7569,'9'0'-1276,"-3"0"2844,-6 0-1471,-13 0 0,2 2-5,-14 3 0,7 3-155,-1 7 149,-4-1 1,6 1-86,-2 0 0,-2 4 74,1 1 1,2 1-57,8-1 0,-1-4 44,6 4 1,0-4-88,5-1 66,0-1 1,2 0-53,2-5 0,10 3 41,5-7 0,7 0 2,-1-5 1,-2-2-1,1-3 1,1-3 0,4-7 0,-4 0 23,-1 1 1,-4-3-20,4-2 0,-6 2-5,2-2 0,-6-2 11,-4 1 1,2-4 74,-7 4 1,-1 0-128,-4 6 1,-1 1 1,-4 3 0,2 2-214,-7 3 0,-5 3 80,-4-3 1,-1 5-316,5 5 0,-4 2 196,-1 2 1,-1 4-314,1-3 0,6 3 572,-1 2 0,0 0 0,7-1 0</inkml:trace>
  <inkml:trace contextRef="#ctx0" brushRef="#br0" timeOffset="3073">3293 809 7569,'15'0'-583,"-1"0"401,1 0 0,-5 4-36,0 1 614,-7 7-218,3-11 0,-4 8-66,3-5 0,-3 0 65,2 6-92,-2-1 0,-2 6 0,0 0 0,2-5-134,3-1 12,-4-5 0,7 7 55,-3-6 0,4 0 47,5-5 1,-2 0-121,2 0 1,-1-2 80,12-3 1,-5-3-57,4-7 0,-6 1 58,2-1 1,1-1-77,-2-4 0,3 2 48,-3-6 0,-1 4-4,7-4 1,-6 4 93,6-5 1,-7 1-37,1-5 1,3-6 127,-3 1-161,1-7 0,-6 8 56,1-6 1,-2 7 15,-3-3 0,1 4-74,-6 2 1,0 6-6,-5 3 1,0 9-192,0 1 107,0 7 1,-1-4-43,-4 7 0,1 7 74,-5 3 0,4 3-218,-5 1 231,0 8 0,-5 1-27,1 6 1,4 2 2,0 3 1,0-3 15,-4 4 1,-1-3 1,0 3 1,6-4 19,-1 3-16,0-3 1,0-3 37,0-4 1,7 2-44,-2-6 1,4 4 23,1-4 1,0 0-15,0-6 0,1-1-8,4-3 1,3 2 8,7-7 0,0-1 48,-1-4 1,6 0-36,0 0 0,-1-6 3,-4-4 0,4-3 63,1-2 1,0 1-66,-6-1 1,1 0 53,0 1 0,-6 4-39,1 0 1,0 2 14,5-2 1,-1 3-12,1 7 0,-5 0 36,0 0 1,-5 0-44,4 0-6,-5 0 1,7 2 42,-6 3-29,7-3 1,-9 9-57,7-6 51,-1 6 0,6-9-7,0 3 0,-4-3-6,4-2 1,-4 0 29,9 0 1,-4 0 16,-1 0 0,0-5 58,-1 0-89,1-7 0,0 9 30,-1-7 1,-4 5-19,0-4 0,-5 4 35,5-5-13,0 7 25,-2-10-12,5 4-60,-12-5 1,4 5-1,-10 5 1,1 2-77,-11 2 89,3 0 0,-9 0-66,6 0 0,1 2 60,-1 2 1,-5 3-60,1 3 1,-1 3 45,6-3 1,4 3-6,0 1 0,5 1-1,-5 0 1,7 0 21,-2-1 0,3-4-8,2 0 0,0 0 3,0 4 1,2-4 7,3 0 1,3-7-15,7 2 1,0 2 34,-1-2 1,8-1-31,2-4 1,2-6 68,-1-4 0,2 2-65,-2-2 1,3-1 5,1-9 0,-4 4-24,-1-4 1,-4-3 24,4-1 0,-4-4-28,4-1 1,1-1 23,4 1 0,5-7 68,1-3-73,6-4 1,-10-6 33,3 0 1,2 0 6,-2 5 1,5-5-29,-4 0 0,-6 2 5,-4 8 0,-9 3-32,-1 6 49,-1 1-326,-12 6 194,4 2 0,-12 14-6,-4 7 0,-5 13 29,-4 12 1,-4 6-34,-6 8 1,-3 2 42,-2 13 0,3 0 73,-3 4 1,8 3-11,1 3 1,2-9 14,-1 4 1,3-5 33,6 0 0,0-4-62,1-6 1,5-1-2,4-4 0,-1-3 15,1-7 1,0-6-397,5-3 392,7-4 0,1-1 0,7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07.6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206 206 7569,'-4'10'-303,"-1"0"1,-2-7 482,2 2 1,2 1 912,-7-1-770,0 0-194,-4-5 0,-1 0-74,0 0 1,5 0 55,1 0 0,-1 0-157,-5 0 125,0 0 1,1 0-216,-1 0 58,7-6 22,-5-3 1,11-5-68,-3-1 0,4 0 72,1 1 1,0-1-151,0 0 1,1 0 43,4 1 1,-2-1-270,7 0 0,-5 1 139,5-1 1,-7 0 286,2 1 0,3-1 0,0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07.8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1 7508,'0'8'373,"0"-1"173,-6-7-922,4 0 0,-6 0-5,3 0 381,4 0 0,-13 6 0,6 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08.5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295 618 7569,'0'10'-423,"0"-1"239,-7 1 1,4 0 302,-7 0 1,2 0 404,-2 4 0,-3 1-292,3 0 0,-3-1-154,-2 1 1,6 0 52,-1-1-17,0 1-64,-5 0 0,6-2-29,-1-3 81,0 3-248,-5-12 68,1 6-39,5-7 21,-4 0 88,5-7 0,-5-1-117,3-6 1,2-1 72,3 0 0,4 0-183,-4 1 1,-2-1-103,2 0-66,0 1 403,5-1 0,-6 0 0,-2 1 0</inkml:trace>
  <inkml:trace contextRef="#ctx0" brushRef="#br0" timeOffset="424">574 662 7133,'-15'0'63,"1"0"1,-1 0-89,0 0 44,0 6 0,6-2-22,-1 5 1,0-4-2,-5 5 0,6 0-1,-1 5 1,5-1 24,-5 1 1,7 0-10,-2-1 1,3-4-14,2 0 0,2 0 43,3 5 0,3-6-5,7 1 0,-1-7 3,1 2 1,6 2 11,4-2 0,1 0 6,-2-5 1,3-5 70,-8 0 0,6-7-51,-6 3-5,1-4 0,-7-2-25,-3 0 1,-4 0 31,-6 1 0,0-1-41,0 0 0,-1 6-12,-4-1 1,-3 2-156,-7-2 0,-1-2 60,-4 7 0,4-4-467,-4 4 1,4 0 535,1 5 0,-6 0 0,-2 0 0</inkml:trace>
  <inkml:trace contextRef="#ctx0" brushRef="#br0" timeOffset="734">765 721 7569,'8'6'-227,"-1"-4"-92,-1 11 1,-4-10 414,3 7 700,3-7-401,-6 10-341,4-5 1,-6 2-25,0 0 0,5-5 118,0 5-201,6-7 0,-2 8 76,5-6 0,1 0-67,0-5 0,4 0 36,1 0 0,-1 0-228,-4 0 139,6 0 0,-4 0 36,2 0 1,-2 0-67,-3 0 1,1 0 57,0 0 0,-1 0-66,1 0 1,0 7 43,0 3 1,-1-2-424,1 2 514,0-7 0,6 16 0,2-2 0</inkml:trace>
  <inkml:trace contextRef="#ctx0" brushRef="#br0" timeOffset="1274">2044 691 6741,'-15'0'381,"0"0"-78,1 0-227,-7 0 37,4 0 1,-4 5-17,6 0 0,1 2 13,-1-3 1,0 3-11,0 3 1,1 3 17,-1-3 0,5-2-59,0 2 0,6-1 19,-6 6 1,7 0-31,-2 0 0,3-1-93,2 1 0,0 0 50,0-1 0,2-1 53,3-3 1,4 2-77,11-7 1,1 1 60,4-1 1,7-3-43,-2 3 0,2-5 22,-2-5 1,-1-4 35,1-5 0,-3-1-29,-2 0 0,-4 1 4,-6-1 1,-2 0-15,-3 1 1,1-1 10,-6 0 0,0 0-99,-5 1 0,-2 4 61,-3 0 1,-4 5-426,-11-5 1,-3 7 79,-6-2 0,-6 4 352,1 1 0,-7 0 0,4 0 0</inkml:trace>
  <inkml:trace contextRef="#ctx0" brushRef="#br0" timeOffset="2602">3014 926 7374,'0'9'1111,"-2"-3"-1015,-3-6 1,2 5 65,-7 0-183,1 0 0,-6-5 109,0 0 0,1 0-21,-1 0 1,-5 0-7,1 0 0,-3 0-125,3 0 1,2 0-13,-2 0 1,-2 0 59,1 0 1,0-2 1,6-3 1,-1 2-1,0-7 1,6 0-2,-1-4 1,6-1 7,0 0 0,2 1-4,2-1 0,0-6-3,0-4 14,6 4 0,3-7-18,5 4 1,1-4 16,0-1 1,-1-1-178,1 1 0,0 1 105,0 3 1,-6-1-432,1 7 0,-5 4 16,5 5 488,-7 0 0,10 2 0,-5 2 0</inkml:trace>
  <inkml:trace contextRef="#ctx0" brushRef="#br0" timeOffset="2816">3043 618 6768,'-8'0'1324,"-5"0"-860,3 0-251,-3 0 0,-6 0-285,-1 0 1,-6 0 108,1 0 1,3 0-489,-3 0 1,6 5 229,-6 0 1,7 6 220,-2-1 0,-2 3 0,-1 2 0</inkml:trace>
  <inkml:trace contextRef="#ctx0" brushRef="#br0" timeOffset="3218">3279 853 7569,'9'-2'-351,"1"-3"87,-7 4 382,4-6 172,-7 1 1,-7 4-185,-2-3-42,-4 4 1,-7 1-52,0 0 0,-1 0 69,2 0 1,2 0-120,-2 0 0,4 6 62,5 4 0,-3-2-45,3 2 0,4 0 67,1 4 0,3 1-47,2 0 1,0-5 26,0-1 0,2 0-3,3 0 1,3 3 11,7-7 1,6 1-6,3-1 0,-1-3 19,2 3 1,-1-4-17,6-1 1,-6-1 41,1-4 0,-6 1-35,6-5 0,-9 4 71,-1-5 0,-2 5 54,-8-5 0,4 5-51,-4-4-58,0-1 1,-6-5 18,-4 0 0,-3 6-153,-7-1 0,-5 5 91,1-5 0,-6 7-130,6-2 0,-6 3 43,5 2 1,-4 0-558,4 0 1,-4 0 629,4 0 0,1 7 0,4 1 0</inkml:trace>
  <inkml:trace contextRef="#ctx0" brushRef="#br0" timeOffset="3516">3690 397 7569,'8'0'-1131,"-1"0"1567,-7 7 1,0-4-100,0 7-200,0 0 1,-2 4-59,-3 1 0,2 1-1,-7 4 0,5-2 7,-4 6 0,4-1 0,-5 2 1,2 3-173,-2-4 0,-3 4 120,3 1 1,2-1-229,-2-3 1,2 2 82,-2-2 1,-1 3-355,6 1 0,-5-1 466,5-4 0,-6 4 0,2-5 0</inkml:trace>
  <inkml:trace contextRef="#ctx0" brushRef="#br0" timeOffset="3703">3867 706 7784,'8'0'-524,"-15"0"0,-3 0 1217,-9 0 0,1 0-176,-2 0-347,4 0 1,-10 0-361,6 0 1,-4 0 109,4 0 1,0 0-1011,6 0 1090,-1 0 0,-6 6 0,-2 3 0</inkml:trace>
  <inkml:trace contextRef="#ctx0" brushRef="#br0" timeOffset="4234">4528 588 7569,'8'2'-733,"-3"3"421,-3-3 0,-2 6 406,0-3 1,0-2 283,0 7 0,-7-5-13,-3 4-66,4-5-174,-7 2 1,5-6-19,-7 0 24,0 0-194,1 0 0,4-1 94,0-4 0,7 1-88,-2-5 1,3-1 84,2-5 1,0 0-76,0 1 0,5-1 18,0 0 1,6 2-74,-1 3 0,-2-1 43,2 6 1,2 0 36,7 5 1,-3 0 119,4 0 0,-4 2-110,-1 3 1,0-2 106,0 7 1,-7 0-53,-3 4 0,-4 3 6,-1 2 0,-1-1-18,-4 7 1,-5-6 0,-10 6 0,2-6-65,-6 6 1,4-7 63,-4 1 1,6-1-70,-2 2 1,5-4 51,6 4 0,-3-9-70,7-1 63,-6 0-10,9 5 0,-4-6 3,6 1 1,1-5 18,4 5 0,3-7-17,7 2 0,1-3 1,4-2 0,3 0-90,6 0 1,1 5 54,-1 0 1,1-1-347,-1-4 1,4 0 10,-4 0 367,4 0 0,-4 0 0,9 0 0</inkml:trace>
  <inkml:trace contextRef="#ctx0" brushRef="#br0" timeOffset="4638">5204 618 7569,'8'0'-488,"-1"-7"799,-7 6-210,-7-12 1,-2 11-21,-11-3 1,4 3-101,-4 2 1,-1 0 81,1 0 0,-1 2-96,1 3 1,4 3 109,-4 7-26,4-1-52,1 1 1,2 0 22,4 0 1,-3-6-23,7 1 0,0 0-48,5 5 0,0-1 82,0 1-26,0-7-24,0 5 0,7-6 27,3 3 0,9 1 52,6-6 1,4 5-52,5-5 0,4 0 78,6-5 0,-1 0-33,-4 0 0,2-7 6,-7-3 0,-1-3 14,-9-2 0,-3 1-29,-6-1 0,-5-5 78,0 1 0,-7-6-65,2 6 0,-7-1-100,-8 5 1,-1 1-60,-14-1 1,-4 2-204,-5 3 0,-6 4-38,6 6 0,-5 0-649,5 0 988,-1 6 0,-1 2 0,-1 7 0</inkml:trace>
  <inkml:trace contextRef="#ctx0" brushRef="#br0" timeOffset="5171">5733 530 7569,'8'14'-63,"-1"1"0,-7 0 290,0-1 1,-2-1-39,-3-3 0,2 2-161,-7-7 1,1 4 78,-6-4-89,0 0 1,1-5 14,-1 0 0,5-5-129,0 0 0,7-6-66,-2 1 1,-1-8 66,1-1 0,0-3-34,5 3 1,5 2 59,0-2 1,6 4-43,-1 5 0,3-1 64,2 6 0,-1-5 73,1 5 0,5 2-44,-1 8 1,2-2 7,-1 7-18,-4 0 42,-1 4 0,-8 6 201,-7 0-208,0 6 90,0-3 1,-7 4 2,-3-2-92,-9 3 54,-4-5 1,-2 6-31,1 0 0,6-4 2,-2-1 1,-1-4-20,1 4 0,2-6 16,9 2 1,-3-4 55,7-1-59,-6 0 0,9-1 10,-3 1 0,5-7-10,5-3 1,3 2-34,7-2 1,1 0-26,4-5 0,3 0-122,6 0 0,1 0-323,-1 0 0,0 0 195,1 0 0,1-5 280,3 0 0,-3-7 0,5 4 0</inkml:trace>
  <inkml:trace contextRef="#ctx0" brushRef="#br0" timeOffset="5517">6262 662 6210,'-14'0'547,"-1"0"-295,0 0 1,1 1 27,-1 4 1,0-3-155,1 3 0,-1 1-24,0-1 0,1 7-135,-1-2 0,5 3 59,0 1 0,2 3-85,-2 2 1,-1-2 109,6 2 1,0 2-1,5-1-92,0-2 0,2-2 17,3-1 1,4 0-16,11-1 0,-4-5 14,4-4 0,3 1 19,1-1 0,9 0 81,1-5 1,0-7-73,-4-2 0,-1-5 119,1 0 0,-3-1-6,-2 0 1,-4-1-48,-6-4 1,-5 2 2,-1-6 0,-5 4-23,1-4 1,-10 6 0,-5-2-71,-3 4 1,-8 1-136,-4 1 1,-3 5-212,-1 4 0,-5 4 367,-1 1 0,1 6 0,5 3 0</inkml:trace>
  <inkml:trace contextRef="#ctx0" brushRef="#br0" timeOffset="5869">6939 971 7569,'14'8'-667,"-5"5"898,-3-5 1,-6 2 196,0 0-442,0-7 164,0 3-418,0 1-218,0-5-202,-6 4 688,4-13 0,-11-1 0,5-6 0</inkml:trace>
  <inkml:trace contextRef="#ctx0" brushRef="#br0" timeOffset="6323">7144 383 7569,'-9'-5'-1073,"-1"0"1008,0 0 0,-5 5 284,1 0 0,-1 0 92,0 0-209,1 0-11,5 0 0,-4-7-120,5 6 136,-7-12-43,7 4 0,-3-5-104,6-1 119,0 0-15,5 1 1,0-6-117,0 0-50,7-6 30,1 10 1,6-10 72,1 6 1,1-4-64,4 4 0,1-4 73,4 4 1,-2 0-48,-4 6 0,-1 4 0,7 2 41,1 1 0,-5 2-2,-1 5 1,-4 0 44,-1 0 0,-2 7-51,-3 3 1,-4 8 99,-6 1 1,0 6-85,0-6 1,-6 9 79,-4 2 0,-5 1-65,-4 8 0,1-5 91,-7 5 1,7-3-45,-2 8 1,-1-8 79,2 8 0,-1-9-158,5-1 1,2-3 62,3-2 0,-3-4-98,4-1 0,0-6-53,0 2-300,5-4 1,-7-1 390,6 0 0,-6-1 0,2 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16.3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206 103 7569,'-8'7'-383,"-5"-6"154,3 4 268,3-3-34,-6-2 0,5 5 82,-7 0 0,2 1-53,4-1 0,-4-1-41,3 5 1,-3-1 35,-2 2 1,5 3 1,0-3 0,5 3 0,-4 2 1,4 0 16,-5-1 1,7 1-3,-2 0 126,3-1-140,2 1 0,2 0 93,3 0 0,3-1-77,7 1 0,1-7 61,3-3 0,3-3-48,2-2 1,2 0 155,-6 0 0,4-7-74,-4-3 0,1-3-17,-1-1 0,-9-3-64,4-2 1,-5 1-8,0-7 1,1 6-12,-6-6 1,0 5 28,-5-4 0,0 9-164,0-4 1,-2 10 95,-3-5 0,-3 7-102,-7-3 0,-4 7 15,-1-2 1,-4 4-390,4 1 1,-4 1 3,4 4 0,-4 2-160,4 2 1,0 5 626,6-5 0,-8 4 0,0 2 0</inkml:trace>
  <inkml:trace contextRef="#ctx0" brushRef="#br0" timeOffset="175">191 177 7569,'15'0'-703,"0"0"694,-1 0 0,-4 0 341,0 0-257,0 6 1,4 3-1,1 5 1,-5 1 561,0 0-367,0-1 1,4 1-85,1 0 1,5-1-76,-1 1 0,6 0-131,-6 0 0,6-1 72,-6 1 1,1-5-509,-5 0 0,-1-6 112,1 6 344,-7-7 0,5 11 0,-5-6 0</inkml:trace>
  <inkml:trace contextRef="#ctx0" brushRef="#br0" timeOffset="426">765 544 7569,'22'-5'278,"-2"0"-174,-4-6 0,-1 6 205,0-10-283,-1 4 1,1-12 459,0 4 0,-2-4-127,-3-7 0,1-6-319,-6-3 1,0-2 36,-5 2 0,-2-2-192,-3 7 1,-9 0 83,-11 4 0,-3 3 31,-1 2 0,-7-3 0,-1 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29.3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0 339 8041,'0'8'-1495,"0"5"3182,0-12-654,0 6 1,7-18-828,2-4 0,5-8-21,0 3 1,3-1-125,2 2 0,-1-4 66,7-7 0,-3 6-55,3-1 1,3 2-37,-4-1 0,6-2-176,4 6 1,-3 1 47,3 4 1,-3 2-39,-1 3 1,-3 3-169,-2 7 241,-4 0 1,-8 2-111,-3 3 0,-3 3 86,-7 7 0,-2 6-128,-3 4 0,-3-3 56,-7 3 1,5-1-3,1 6 0,0-1 73,0 1 1,-3-7-3,7-4 0,0-3 88,5-1-76,0-7 1,2-1 55,3-7 0,3 0-43,7 0 0,4-7 11,1-2 1,6-6 81,-1-5 0,-2 4-9,1-4 0,-1 1 211,1 4 1,-1-3-84,-3 8 1,-4-1-34,4 1 0,-9 3-38,-1 7 68,0 0 1,0 5-39,-1 0 0,-5 7-136,1-3 1,-2 5 97,2 0 0,-4 1-129,4 0 0,2-1-50,-2 1 1,6-5 92,-1 0 0,-2-7-72,2 2 1,0 1 83,4-1 0,6 0-28,0-5 1,-1-5 7,-4 0 1,4-6 23,1 1 0,1-3-18,-1-2 1,-4 1 29,4-1 1,-4 0-20,-1 1 1,-5 4-1,-1 0 1,0 5-49,0-5 47,-2 7 0,-5-4-31,2 7 27,-2 0 1,6 7-46,-3 3 0,-2 3 43,7 2 1,-5-1-4,5 1 0,1-2 28,9-3 0,1 3-29,4-3 0,2 1 52,-2-1 0,3-4-46,1-6 0,-1 0 106,-4 0 0,3 0-57,-8 0 1,6-1 57,-6-4 1,1-2-43,-5-2 1,-1-4 77,1 3 0,-5-3 12,0-2 0,-7 0-83,2 1 0,-4-1 22,-1 0 0,-1 0-4,-4 1 0,-5-1-91,-10 0 1,2 2 79,-6 3 0,-1-1-213,-4 6 1,1 0-101,4 5 0,-4 0-104,4 0 1,-3 7-67,3 3 0,-2 3 146,6 1 0,1 1-1107,4 0 1373,7-1 0,-5 8 0,4 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20.3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0 617 7569,'8'0'269,"5"0"69,-4 0-187,5-6 0,1-2 10,0-7 1,-1 0-57,1 1 0,5-1-5,-1 0 1,6-4-17,-6-1 4,8-13 0,-5 9-22,8-10 1,-1 3 47,1 1 0,-1-4-75,0 0 0,1-1 59,-1 6 1,-1-1-15,-4 1 1,-4 1 8,-10 4 0,1-2-182,-6 6-2,0 0-44,-5 6 1,-6 6 10,-4 3 0,-3 3 91,-2 2 1,0 2-77,1 3 1,-3 4 48,-2 11 0,-3-2 21,-2 6 1,1 1-3,3 4 0,2 1 41,-6-1 0,4 1 7,-4-1 0,6 2 8,-2 3 0,4-1-42,1 6 1,5-6 11,1 1 1,4-5-93,-5-4 1,7 1 89,-2-6 1,2-2-187,-2-9 168,3 5 1,-3-13-98,10 4 0,-2-3 69,7-2 1,0 0-10,5 0 1,1-7 29,4-3 1,-3-3-18,8-1 1,-7 4 38,2 0 0,1 0-38,-2-4 0,6 4 103,-6 0 0,6 7-52,-5-2 0,1 3 248,-2 2 12,-2 0-124,4 0 1,-8 7-76,-3 2 0,1 5-19,-6 0 1,0 1-22,-5 0 0,2-6 36,3 1 1,-4 0-200,4 5 0,3-6 60,2 1 1,-2-5 88,2 5 0,6 0 0,7 4 0</inkml:trace>
  <inkml:trace contextRef="#ctx0" brushRef="#br0" timeOffset="459">1279 750 5841,'-10'-5'542,"0"0"1,6-2 177,-6 2-475,0-3 1,-3-6 45,3-1 0,-1-1-60,6-4 1,-5 2 17,5-7 0,0 1-211,5-5 1,7-6 117,2 1 0,5-7-129,0 2 1,3 1 62,2-1 1,-3 8-397,4 2 0,-4 6 40,-1 8 1,1 2-487,4 3 0,-4 4 752,4 6 0,3 0 0,0 0 0</inkml:trace>
  <inkml:trace contextRef="#ctx0" brushRef="#br0" timeOffset="871">1970 661 7691,'-2'9'514,"-3"-4"-356,-3 3 1,-7-7 9,1 4 0,4-3-41,0-2-14,0 0 243,-4 0-380,-1-7 1,5-1 15,0-7 0,7 6-24,-2-1 1,4 0 44,1-5 1,0-4-78,0-1 0,0-1-67,0 1 1,0 2-81,0-6 0,4 6-211,1-2 1,0 4 183,-5 1 1,5 1-369,0-1 606,0 7 0,2-12 0,1 4 0</inkml:trace>
  <inkml:trace contextRef="#ctx0" brushRef="#br0" timeOffset="1092">2073 265 7569,'8'0'-274,"0"0"1,-5-2 482,2-3 0,0 2 174,-5-7-219,0 7 0,0-5-103,0 3 1,-1 3-191,-4-3-148,3-3 142,-11 6 135,11-4 0,-11 6 0,5 0 0</inkml:trace>
  <inkml:trace contextRef="#ctx0" brushRef="#br0" timeOffset="1462">2426 823 7569,'14'0'-645,"1"-6"1,0-4 1051,-1-3 0,1-7-134,0 1 1,-1-8 28,1 3 0,0-4-106,0-1 0,-2-1 89,-4 1 0,3-7-179,-7-3 0,0 1-167,-5-1 0,0 5-425,0-5 1,-2 6 164,-3-1 321,-10 3 0,-7 1 0,-8 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23.6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1103 7569,'0'8'-441,"0"1"1497,0-4-666,0 3 1,-2 1-242,-2 1 0,-5-2-48,-5 2 0,4-2 75,0-3 0,-1-1-138,-9 5 0,4-5 82,-4 1 0,2-4-112,-1-1 0,2 0 73,-2 0 0,2-1-139,3-4 0,-1-4-26,0-5 0,5-1-17,1 0 1,5-1-47,-1-4 1,4 2-59,1-6 225,6 6-215,2-10 1,2 12 36,0-4 1,3 4-988,2 1 1145,9 1 0,-14-1 0,11 0 0</inkml:trace>
  <inkml:trace contextRef="#ctx0" brushRef="#br0" timeOffset="214">162 442 8671,'0'-8'-245,"0"1"0,-6 7 0,-2 0 1</inkml:trace>
  <inkml:trace contextRef="#ctx0" brushRef="#br0" timeOffset="692">897 104 7569,'0'8'-11,"0"5"1,-1-5 131,-4 0-81,3 5 236,-11-11-148,5 11 0,-7-11-25,1 3 0,4-4-151,0-1 0,2-1 51,-2-4 1,4-3-116,6-7 0,0 0-35,0 0 1,0 1 102,0-1 0,1 0-41,4 1 1,3-1 41,7 0 1,-2 5 73,-3 1-45,3 5 1,-5-2 190,7 6-190,-7 0 48,5 0 1,-11 1 102,3 4 0,-4 4-117,-1 5 0,0 6 18,0-1 1,-6 8-50,-4-3 0,-3 4 49,-2 1 1,0 1-27,1-1 0,-1 0 33,0 1 75,1-7-102,5-2 0,-4-1-4,4-1 0,0 1 2,0-6 0,5 1-2,-1 0 14,4 0 0,2-2-65,4-4 0,3-2 62,7-7 1,0 5-297,0 0 1,1 0 86,3-5 0,-1 0 183,7 0 0,-1 6 0,6 2 0</inkml:trace>
  <inkml:trace contextRef="#ctx0" brushRef="#br0" timeOffset="2002">1485 1265 7586,'5'-10'249,"0"0"0,5 1-111,-5-6 0,6 5 5,-1 0 1,3-1-12,2-9 1,0 4-105,-1-4 1,6 2 67,-1-1 0,8 1-106,-3-7 0,4 7 34,1-1 0,-4 1-87,-1-2 1,-1 9 0,3-2 0,-3 3-58,-2 2 0,-1 4 29,-5 0 0,-6 2 100,1 2 1,-6 6-79,0 4 0,-2 3 45,-2 2 1,-2 1-98,-2 4 1,-5-2 47,-5 6 0,4-4-3,0 4 1,0-4-16,-4 5 1,1-7 36,3 1 1,2-3-64,3-1 5,3-7 36,-5 5 22,7-11 0,7 0 23,3-7 0,3-7 30,2 3 0,4-5 16,1 0 1,1 4 45,-1 0 1,-4 0-87,4-4 0,-4 4 106,-1 0 0,-1 5-53,1-5 0,-5 7 79,0-2 0,-6 4-4,6 1-12,-6 0 1,2 6-64,-6 4 0,0-2 20,0 2-108,0 0 1,0 4 95,0 1 0,0-5-126,0 0-15,0-7 110,7 10-213,-6-11 189,12 4 1,-5-6-72,7 0 1,-5-1 58,0-4 12,0-4 1,-1 0 0,1-1 28,2-2 1,-1 4-39,-1-2 1,-2 7 0,-3-2 22,-3-3 8,11 7-25,-12-6 25,12 14 0,-11 1 1,9 6-1,-6 1 1,2-5-11,-2 0 1,-2-7-2,7 2 1,-2-2 2,2 2 1,3-3 7,-3 3-7,3-4 0,1-1 12,1 0 22,0 0 68,-1-6-98,1 4 1,-5-5 32,0 7-27,-7 7 0,4-4-45,-7 7 0,0-5 45,0 5 1,1-2-32,4 2 0,-2-2 25,7-3-4,0-4 0,6 6 31,4-7 0,-2 0-2,6 0 1,-4 0 76,4 0 0,-6 0-52,2 0 1,1-2 0,-1-1 0,-2-3 77,-2-3 1,-1 1-54,0-2 0,-1-3-21,1 4 1,-2 0 3,-3 0 1,3-1 39,-3-5 0,-2 0-41,2 1 1,-5-1 217,4 0-45,-5 7-132,2-5 72,-6 5 1,-2-5-64,-2 3 1,-6 2-121,-10 3 1,2 3 79,-6-3 0,4 5-257,-4 5 0,4-1-338,-4 5 0,4 1 264,-5 5 1,6 0-148,-6-1 1,7 1 410,-1 0 0,2 6 0,3 2 0</inkml:trace>
  <inkml:trace contextRef="#ctx0" brushRef="#br0" timeOffset="2418">3117 1015 7569,'8'0'-1323,"-1"-6"1770,-7 4 117,0-5-272,-7 7-136,-1 0 0,-7-5-127,1 1 53,-1-1-16,0 5 0,-4 0-122,-1 0 0,0 5 77,6-1 1,-1 8-57,0-2 0,1 3 120,-1 1-261,7 1 201,-5 0 0,6 0-8,-3-1 1,4 6-46,6-1 0,0 1-29,0-5 0,1-2 56,4-3 1,4 1-8,5-6 0,6 5 5,-1-5 1,8 0 122,-3-5-123,4 0 1,1 0 1,1-5 130,-1 0 7,-6-7-87,-2 4 1,-3-7 60,-3 1-76,3-1 64,-10 0 1,0 1-41,-3-1 12,-3 0-4,-2 1 0,-2-1 32,-3 0-43,-3 0-170,-13 7 0,-1 2 83,-2 6-558,-4 0 399,5 0 1,-4 0-92,2 0-587,4 0 869,0 6 0,4 2 0,-4 7 0</inkml:trace>
  <inkml:trace contextRef="#ctx0" brushRef="#br0" timeOffset="2675">3529 515 7569,'8'0'157,"-2"0"-100,-6 7 80,0 8 1,-6 3-83,-4 6 1,2 1 106,-2 4-159,0 0 36,-5 1 0,1 6 34,-1 3 1,0-2-243,1 3 112,-1-8-173,7 11 0,-5-12 106,3 3 0,2-8-304,-2-1 1,7-6 427,-2 6 0,-3-7 0,-1 3 0</inkml:trace>
  <inkml:trace contextRef="#ctx0" brushRef="#br0" timeOffset="2917">3749 1147 7074,'8'-1'91,"-3"-4"1,2 2 145,-2-7 1,1 5-30,-1-5 0,-2 0-201,7-4 0,-5-6 95,5 0 7,0-6-506,-2 10 230,5-12 133,-12 12 0,11-10-208,-7 6 1,1 1 241,-1 4 0,3 0 0,7 0 0</inkml:trace>
  <inkml:trace contextRef="#ctx0" brushRef="#br0" timeOffset="3314">4146 942 7569,'8'0'0,"0"0"-3,-3 0 263,-3 0 454,4 0-762,-19 0 0,3 0 79,-9 0 1,4 6-105,5 4 1,-3 3 10,4 2 0,0-1-17,0 1 1,4 1 75,-5 4 1,7-4-46,-2 4 0,3-4 30,2-1 0,0 0 14,0-1 1,2-4 17,3 0 0,3-7-11,6 2 0,6-3 81,0-2 1,7 0-73,3 0 1,-1-7 71,5-3-69,4-3 56,-7-1 0,5-6 11,-7 0 0,-6 1 56,-3 4 1,-4-4-60,-1-1 0,-7 0 5,-3 6 0,-3-1-17,-2 0 0,-9 2-112,-5 3 0,-14-1 81,-11 6 0,-9 0-349,-1 5 1,-4 7 46,4 3 266,0 3 0,-2 8 0,-1 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22.7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250 250 7569,'0'8'-616,"-1"-1"1372,-4-7-552,-3 0 1,-7 0-45,0 0 0,1 0-126,-1 0 1,0 0 152,1 0-281,-1 0-38,-6 0 0,4 0-228,-2 0 0,2 0-341,3 0 701,-1 0 0,0 0 0,1 0 0</inkml:trace>
  <inkml:trace contextRef="#ctx0" brushRef="#br0" timeOffset="219">265 0 7307,'-15'0'-260,"2"2"637,4 3-187,-4-4 1,4 6 0,-5-7 37,-1 0 1,5 0-233,0 0-385,1 0-792,-6 0 1181,0 0 0,7 0 0,1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31.8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221 883 7569,'0'10'-255,"0"-1"200,-7-5 0,6 4 0,-6-5 893,1 2-521,-3 7 1,-5-11-221,-1 4 0,0-3 69,1-2 1,-1 0-108,0 0 51,1 0 0,-1-2-95,0-3 0,2 2 38,3-7 10,-3 0 0,7-4-147,-4-1 1,3-1 33,7-4 0,0 4-120,0-4 1,0-1 42,0 1 1,7-1-388,3 1 0,-2 9 514,2-4 0,-1 4 0,6-4 0</inkml:trace>
  <inkml:trace contextRef="#ctx0" brushRef="#br0" timeOffset="190">191 295 7005,'-6'-8'107,"4"-5"-107,-4 11 0,-1-4 0,-1 6 0</inkml:trace>
  <inkml:trace contextRef="#ctx0" brushRef="#br0" timeOffset="859">794 427 7569,'8'0'-348,"-1"0"1,-6 2 779,4 3-19,-3-4 0,6 6-104,-3-7 0,-3 2 156,3 2-323,3-2 1,-5 5-23,7-7 1,-5 4-112,4 1 112,1 0 0,5-5-146,0 0 1,-1 0 26,1 0 1,0 0-8,-1 0 0,-4-5 28,0 0 1,0-4-137,5 4 0,-2-7 44,-4 3 1,3 0-16,-7 0 17,0-1 66,-5-5-4,0 0 0,-2 6 2,-3-1 1,2 7-39,-7-2 0,0 1 37,-4-1-133,-1 4 97,0-12 0,2 10-72,3-7 0,4 5 37,6-5 33,0 0 1,1-4 31,4-1 0,-1 0-30,5 0 0,0 1 140,0-1-131,4 0 15,-4 1 1,4-1 143,-4 0 0,3 1 192,-7-1-316,6 0 31,-9 0 146,4 1 1,-6-1-30,0 0 0,-1 7 6,-4 3 0,-3-1-28,-7 1 1,0 0-115,1 5 1,-1 0 81,0 0 1,0 0-448,1 0-5,-1 0 1,0 6-214,1 4 1,-1 2 566,0-3 0,1 11 0,-1-4 0</inkml:trace>
  <inkml:trace contextRef="#ctx0" brushRef="#br0" timeOffset="2220">1676 1000 7569,'10'0'-314,"0"0"381,-7-6 0,8 3 0,-4-7 242,1-2 1,3-1-229,9-1 0,-4-6 12,4 0 1,-2 1-68,2 4 1,-4 0 65,3 1 1,1-1-103,-5 0 1,3 7 36,-8 3 0,3-1 21,1 1 0,-4 0-92,0 5 0,-7 2 130,2 3-159,-3 3 1,-2 6 98,0 1 1,-2 5-112,-3-1 1,2 1 51,-7-5 1,2 4-47,-2 1 0,-1-1 53,6-4 1,-5 0-13,5-1 1,0-4-94,5 0 71,0-7-177,0 4 201,7-7 0,1-7 24,7-2 0,-1 0-31,1 0 1,1-1 84,4-5 1,-4 0-7,4 1-8,-4-1 0,-1 2 80,0 3 1,-6 4-68,1 6 0,-5 0 133,5 0-145,-7 0 0,4 1 51,-7 4 0,0-2-36,0 7 1,0 0-81,0 5 1,0-1 31,0 1 1,0-5-17,0 0 0,0-5-53,0 4 0,0-4 76,0 5 1,1-7-208,4 2 192,-3-3 0,11-4-31,-3-3 0,-2 2 20,2-7 0,-1 2-9,6-2 1,0-3 39,0 3 0,-6 4 6,1 1 0,0-2 70,5 3 1,-6-1-31,1 5 50,-6 0 0,2 1-69,-6 4-34,7 3 1,-6 7 24,4 0 1,-3-1-24,-2 1 0,0-5-2,0 0 0,0 0-14,0 4 1,5-4 4,0 0 0,6-5 11,-1 5 0,-2-7-12,2 2 10,0 3 1,4-6 2,1 2 0,0-2 0,-1-7-8,1 0 0,-5-1 6,0 1 1,-5 3-3,4-3 1,-4 4-44,5 1 43,-7 0-3,4 0-59,-1 0 59,-4 0-7,5 0 0,-6 5 0,4-1 0,-3 8 10,3-2 1,1 3 2,-1 1 53,7 1 1,-4 0-59,6 0-1,1-7 40,0 5 1,-1-12-31,1 4 1,0-3 45,0-2 1,-1 0-36,1 0 0,0 0 17,-1 0 0,1-5 53,0 0-41,-1-6 0,1 3 21,0-7-42,0 7-6,-1-5 1,-4 6 173,0-3-154,-7-3 12,10 5 136,-11-7-148,4 1 35,-6-1 26,0 0 1,0 1-94,0-1 1,-1 5 0,-4 0 0,-3 7 1,-7-2 1,0 3-105,1 2 0,-3 0-175,-2 0 0,2 2 109,-2 3 1,2-2-892,3 7 495,-1 0 232,0 5 324,1-1 0,-1 1 0,0 0 0</inkml:trace>
  <inkml:trace contextRef="#ctx0" brushRef="#br0" timeOffset="2642">3161 1000 6233,'-15'0'644,"0"0"0,1 0-377,-1 0-169,-6 0 1,-1 5-110,-2 0 0,8 7 90,6-3 0,0 3-99,-5-2 1,5 6-28,1-6 1,5 11 70,-1-6 0,4 3-45,1-4 1,0 1 39,0 0 1,6-5-68,4-1 71,3-5-17,2 9 0,1-12 69,4 4 1,-2-3 77,6-2-124,-6 0-12,10-7 1,-7-1 101,4-6 0,-4-1-76,-6 0 0,-1-1 101,1-4 0,-5 4-87,0-4 1,-7 4 47,2 1 1,-3 1-32,-2-1 0,-7 2-44,-3 3 0,-3-1 82,-2 6-12,1 0-268,-7-2 1,3 6-441,-7-4 0,7 5 316,-2 5 1,4 1 291,1 4 0,-6 10 0,-2-4 0</inkml:trace>
  <inkml:trace contextRef="#ctx0" brushRef="#br0" timeOffset="2901">3543 559 7569,'10'0'-579,"-1"0"844,-5 7 1,2 1-59,-6 7 1,-1 0 11,-4-1-147,3 1 0,-11 5 1,3 1 29,-3 2 0,3 0-35,1 1 0,-1 4-87,-5-4 0,5-1-17,0 2 1,2-1 78,-2 6 0,-1-3-360,6-2 1,-5 1 122,5-6 1,1 4-744,4-4 938,0-1 0,0-4 0,0 0 0</inkml:trace>
  <inkml:trace contextRef="#ctx0" brushRef="#br0" timeOffset="3509">4072 1103 7569,'0'9'-509,"0"-5"497,0-8 1,0-5 384,0-5 1,5-1-35,0 0-245,0 1-24,1-8 1,-3 4-145,7-6-46,-6 6 186,2-10 1,-1 10-318,0-6 1,1 6 143,-1-2 0,-3 9-421,3 1 528,-4 0 0,-1 2 0,0 1 0</inkml:trace>
  <inkml:trace contextRef="#ctx0" brushRef="#br0" timeOffset="3876">4557 824 7569,'10'0'-672,"0"0"267,-7 0 1815,3 0-1233,-19 0 1,4 0-102,-11 0 1,-1 5-112,1 0 1,-1 6 69,1-1 0,4 0-84,-4 5 1,4-4 94,1 9 1,2-2-94,3 1 0,2-2 1,5 4-1,-2-2 29,2 1 1,3 0 49,5-6 1,3 1-29,7 0 1,6-6 116,3 1 0,6-6-62,4 0 1,-3-2 85,3-2 1,1-2-20,-6-2 0,2-5-17,-11-5 0,-1-3-69,-4-2 21,-7 2-6,-1-4 1,-7 6-87,0 1 0,0-6 59,0 1 0,-4 4-163,-5 5 0,-3 2-220,-12-2 0,-2 4 355,-9 6 0,-9 0 0,-8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31.1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279 265 7673,'-6'9'129,"-4"-5"-45,-3-2 1,-2 3 203,1 0 1,-3 0-57,-2-5 0,2 0-375,-2 0 1,2 1 89,3 4 0,-6-3-785,1 3 651,-1-4 0,5-1-423,1 0 610,5 0 0,-4-6 0,5-2 0</inkml:trace>
  <inkml:trace contextRef="#ctx0" brushRef="#br0" timeOffset="180">235 1 7569,'-14'8'398,"4"-2"0,0-6-125,-1 0 0,-2-1-90,-2-4 1,5 3-303,0-3 1,0 4-293,-4 1 0,-1 0 411,0 0 0,7 0 0,2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29.3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0 529 7569,'15'0'-292,"0"-6"0,-5 2 0,-1-4 564,3 2 1,-4-6-73,2 2 1,0-3 7,4-1 1,1-6-109,0 0 1,-1-6 9,1 2 1,5 1 68,-1-2 1,6 1-62,-6-5 1,6-1 65,-5 1 0,-1 4-72,-4 1 0,0 4-134,-1-4 1,-6 6 98,-3-2 1,2 4-137,-2 1 0,0 5-19,-5 1 1,0 4-7,0-5 1,-2 7-3,-3-2 0,-3 3 84,-7 2 0,5 0-94,1 0 0,-1 5 72,-5 0 0,2 6 12,3-1 0,-3 3-10,3 2 0,-3 0 42,-1-1 1,4 3-19,0 2 1,0-1 3,-4 7 0,1-1-7,3 6 0,-3-1-3,3 0 1,-2 1 7,3-1 0,-3 0-6,7 1 1,-5-2-39,6-4 1,-3 2-8,2-6-7,4-1-16,-6-4-13,7-7 13,0-1 47,7-7 1,-1-2-12,4-3 0,3 2 8,-3-7 1,3 2 36,1-2 1,-4-3-37,0 3 0,-2 2 31,2-2 0,3 7-1,-3-2 0,-2-1 3,2 1 1,-5 0 91,5 5 1,-6 0-99,6 0 0,-5 5 184,5 0-150,-7 6 28,10-3 0,-9 7-34,5 0 1,-4-5-5,5-1 0,-5 0-1,5 0 1,-5 3-2,4-7 1,1 4-48,5-4 0,-5 0 69,0-5-105,-1 7 84,6-6-304,-7 6 1,4-5-43,-7 3-950,-1-4 1271,-4 6 0,7-1 0,1 2 0</inkml:trace>
  <inkml:trace contextRef="#ctx0" brushRef="#br0" timeOffset="384">941 750 7130,'-10'0'-391,"1"-2"629,-3-3 1,4-1 87,-2-4 1,0-3-120,-4 3 1,4-3-140,0-2 0,7-1 56,-2-4 0,-2 4-170,3-4 1,-1-3 92,5-1 1,6-2-148,4 1 0,3-2-94,2 2 1,-1-1-113,1 1 0,0 4-79,0 6 1,1 1 384,3-1 0,-2 7 0,4 1 0</inkml:trace>
  <inkml:trace contextRef="#ctx0" brushRef="#br0" timeOffset="684">1323 676 7569,'9'-10'-241,"-5"1"186,-2-1 0,-2-5 0,0 0 73,0 1 0,0-1-36,0 0-77,0 1 0,5-1 118,0 0 0,0 0-23,-5 1 0,0-1 0,0 0 0</inkml:trace>
  <inkml:trace contextRef="#ctx0" brushRef="#br0" timeOffset="860">1382 132 6832,'0'8'186,"-6"-1"123,4-7-903,-4 0 594,-1 0 0,5 7 0,-4 1 0</inkml:trace>
  <inkml:trace contextRef="#ctx0" brushRef="#br0" timeOffset="1167">1720 838 7569,'20'0'-561,"-1"0"369,1 0 1,-5-7 169,-1-2 0,3-11 294,2-5 1,-2 3 319,2-3-376,-9 1 0,3-6-152,-3 1 1,-2-2 70,2-4 0,-7 4-215,2-3 0,-3-3 61,-2-3 1,0-2-487,0-2 1,-7 5 504,-3-1 0,-3 8 0,-1-4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40.1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1 427 7569,'8'-14'-430,"0"-1"538,-3 0 0,-3 0 292,3 1 0,1-1-298,-1 0 1,0-4-197,-5-1 1,0-1 57,0 1 1,0 4-127,0-4 1,0 4-628,0 1 414,0 1 375,0 5 0,0-4 0,0 5 0</inkml:trace>
  <inkml:trace contextRef="#ctx0" brushRef="#br0" timeOffset="286">427 471 7569,'8'-6'-216,"-1"-2"0,-7-9 701,0-2 0,0 2-301,0-2 1,0-2-86,0 1 1,0-6-135,0 1 1,5-2 73,0-3 1,1 1-313,-1-1 1,-3 7 158,3 4 0,-4-2-394,-1 1 508,7 0 0,-6 6 0,6-1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39.3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235 162 8002,'-15'9'908,"1"-3"-731,-1-6 1,0 0-198,1 0 0,-1 2-7,0 3 1,1-4-112,-1 4 1,0-3-83,0-2 0,1 5 73,-1 0 147,0 0 0,1 1 0,-1 2 0</inkml:trace>
  <inkml:trace contextRef="#ctx0" brushRef="#br0" timeOffset="233">191 1 7483,'-15'0'1642,"1"0"-1435,-1 0 1,0 0-220,1 0 1,-1 0-295,0 0 1,0 1 69,1 4-1133,-1-3 1369,0 4 0,1 1 0,-1 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37.1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1 618 7455,'8'0'445,"5"0"0,-5-2-274,7-3 1,-1-1-24,1-4 0,0-3 4,-1 3 0,1-8-43,0-2 1,-1 1-44,1 4 58,0 0 1,0-4-160,-1-1 0,1-4 49,0 4 0,4-6-85,1 2 0,-1-4 34,-4-2 1,2 1-4,2 0 0,-7-1 26,2 1 0,-2 1-24,2 4 1,-5-3 28,-5 8 0,0-1-1,1 5 1,-4 1-11,4-1 0,-5 7 33,-5 3 1,2 3-100,-7 2 0,0 2 50,-4 3 1,-1 8 4,0 7 1,-4 7 8,-1 3 1,0 1 54,6 8 1,-1-1-2,0 1 1,1-2 9,-1-2 1,2-3-30,3 7 0,-3-6-7,3 1 1,2 2-4,-2-1 0,2-3 12,-2-7 1,2 1-212,3-6 203,4-1-243,-6-4 180,7-7 1,2-3-90,3-10 1,3-8 89,6-7 0,1-1 4,0 2 0,4 1 92,1-7 1,1 7-94,-1-2 1,-4 4 88,4 1 0,-4 2-69,-1 4 1,0 2 145,-1 7 1,1 0 24,0 0 1,-2 2 48,-3 3 1,3 3-108,-4 6 1,-2 1-29,-2 0 1,1 0-24,-1-1 1,5-4 33,-5 0 0,2 0-116,-3 4 1,0-4 94,5 0 1,1-2-101,5 2 1,0-2-91,-1-3 0,1-3-241,0 3 1,-1 1 387,1-1 0,6 6 0,2-2 0</inkml:trace>
  <inkml:trace contextRef="#ctx0" brushRef="#br0" timeOffset="736">1676 618 7569,'0'8'591,"-1"5"-77,-4-3-419,3-4 1,-11 6 271,3-7-174,-3 6 0,-2-8-10,1 7 1,-1-7-86,0 2 63,1-3 0,-1-2-159,0 0 1,1-2-46,-1-3 1,5 2 41,0-7 1,5 1-78,-4-6 1,4 0 91,-5 0 0,7 1-201,-2-1 1,3 0 70,2 1 0,0-6-116,0 0 0,0 1 40,0 4 0,7 0-470,2 1 1,4-1 3,2 0 658,-7 1 0,12-1 0,-4 0 0</inkml:trace>
  <inkml:trace contextRef="#ctx0" brushRef="#br0" timeOffset="901">1617 118 9169,'-8'-7'-1005,"2"6"1005,6-6 0,-7 7 0,-1 0 0</inkml:trace>
  <inkml:trace contextRef="#ctx0" brushRef="#br0" timeOffset="1211">2029 706 7569,'15'6'0,"-6"1"-412,1 3 0,0-4 341,5-6 0,-5 0 671,-1 0 0,0-6-274,0-4 0,4-3-100,-3-2 1,-2-4-221,2-1 1,-2-4 67,2 4 0,2-6-51,-8 1 0,1 2 29,-5-1 0,0-1-89,0-4 0,-1 0 6,-4-1 0,-3 1-226,-7-1 0,0 1-345,1 0 1,-6 1 69,0 3 532,1-2 0,-9 4 0,-3-7 0</inkml:trace>
  <inkml:trace contextRef="#ctx0" brushRef="#br0" timeOffset="1520">1074 735 7569,'-15'0'797,"5"0"-575,0 0 1,5-6-24,-4-4 1,5-5 0,-1-4 1,-1 1 23,1-7 0,0 1-99,5-6-62,0 1 0,2 0-355,3-1 0,-2-4 231,7 0 1,-1-1-585,6 6 645,0-1 0,0-5 0,-1-3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48.1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116 1015 6996,'-15'0'704,"2"-2"-408,3-3 0,-3-3 71,4-6 1,-5-3-5,0-2 1,4-4-139,0-7 0,7-1-63,-2-3 1,5-10 22,5-10 1,5-3-198,9-2 1,4 0 77,7 1 1,-1-1-203,0 0 1,1 0 81,-1 0 0,-1 7-732,-4 3 1,4 3 785,-3 2 0,9 7 0,4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29.8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0 145 7569,'30'-6'0,"-7"3"0,-4-7 0,-3 2 347,-1-2-152,-7 3 1,4 6 356,-7-4-404,0 3 35,-5 9 1,-5 3-106,0 9 0,-2 2 62,2-1 1,4 4-101,-4-4 0,3 1 55,2-1 0,7-4-224,2 4 1,5-4 69,0-1 0,3-5-22,2-1 1,-1-5-38,7 1 1,-1-4-45,6-1 1,-1-6 23,0-4 1,-4-3 108,-1-2 0,-6-1-17,2-4 1,-4 4 5,-1-4 1,-2 4 21,-3 1 1,1 1-23,-6-1 21,7 7 1,-9 1 105,7 7-105,-7 0 1,3 2 44,-6 3 0,5 3-37,0 7 1,5-1 102,-5 1 0,6-2-90,-1-3 0,5 1 68,4-6 1,3 5-34,2-5 1,9 0 63,-4-5 1,4 0 29,-4 0 0,1-2-53,-1-3 1,-1 2-35,-4-7 0,2 0 12,-6-4 0,5-6 56,-6 0 0,-4-1-42,-5 2 0,-2 2 73,2-2 0,-4 2-2,-6 3-67,0-8 1,-3 6-18,-7-4 0,-1 9 2,-14 1 0,-4 7-124,-6-2 1,-4 5 79,5 5 1,-5 2-312,4 2 0,1 4 131,5-3 0,6 3-423,3 2 1,4 0-592,1-1 1178,7 1 0,-5 0 0,5-1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51.1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294 280 7512,'0'8'-73,"-6"4"173,-4-8 1,0 1-28,-5-5 0,2 0 43,-11 0 0,4 2-138,-4 3 1,4-4 52,-4 4 1,4-3-275,-5-2 0,7 0 87,-1 0 156,3 0 0,1 0 0,0 0 0</inkml:trace>
  <inkml:trace contextRef="#ctx0" brushRef="#br0" timeOffset="163">294 1 7569,'15'6'643,"-7"-3"-543,-3 7 0,-8-5-102,-2 5 0,-8-5 108,-2 5 0,-3-2-39,-11 2 0,2 3-524,-7-4 374,-3 5 0,4 0 83,-6 1 0,6 0 0,-3-1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49.2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0 633 7211,'10'0'-300,"0"0"1,-5-2 777,4-3 0,-4 3-159,5-2 1,-5 0 32,5-1 0,0 2-130,4-7 1,1 5-30,0-4 0,-1-1-25,1-5 1,0 0-106,-1 1 0,6-6 37,0 1 1,4-8 67,-4 3 1,6-4-153,-2-1 1,4-1 67,2 1 0,-3-2-50,-2-3 1,1 3 64,-6-4 0,-2 1-254,-9 5 0,-2-4 29,-7 8 0,0 4 72,0 2 0,-2 7 27,-3 2 0,-3 7-103,-7-2 0,-1 4-14,-3 1 1,1 6 94,-7 4 0,5 9-105,-4 6 1,4 3 36,-4 1 0,6 5 159,-2 1 1,4 1-90,1-2 0,1-1 104,-1 6 1,0-5-62,0 5 0,2-6 5,4 1 0,-4 2-69,3-1 1,2 0 51,-2 0 0,5-4-42,-5 3 0,7-9 32,-2-6 1,3-2-30,2-3 1,2-6-90,3-3 60,3-3 1,7-4 130,-1-3 0,1-3-88,0-6 1,-1-1 129,1 0 1,0 0-69,0 1 1,-2-1 16,-4 0 1,3 6-44,-7-1 20,6 6 0,-8-2 18,7 6-13,-6 0 0,4 2 22,-3 2 1,-4 6-3,4 10 1,3-2 70,2 6 1,-2-4-91,2 4 0,-2-6 135,2 2 1,3-4-65,-3-1 1,-2-5-42,2 0 0,-5-7 7,5 2-19,-1-4 0,6-1-346,0 0 1,-1 0 147,1 0 1,0 0 158,0 0 0,6 7 0,2 1 0</inkml:trace>
  <inkml:trace contextRef="#ctx0" brushRef="#br0" timeOffset="512">1103 897 7480,'-15'-1'1510,"0"-4"-1275,0-3 1,6-7 55,-1 0 1,5-4-86,-5-1 0,7-8-141,-2-1 1,3-2 78,2-8 0,2 4-184,3-4 0,3 5 70,7-5 1,4 6-368,1-1 1,4 3-94,-4 1 0,5 7-285,-6 4 1,6 2-257,-6 3 971,7 5 0,-3 3 0,7 6 0</inkml:trace>
  <inkml:trace contextRef="#ctx0" brushRef="#br0" timeOffset="968">1808 721 7569,'10'0'-111,"0"0"1,-5 0-440,4 0 1295,-5 0-129,2 0 5,1 0-251,-6 0 676,6 0-893,-20 6 0,3-2 142,-10 5-205,4-5 23,1 9 1,1-10-134,-1 7 0,0-5 174,1 5-215,-1-7 0,0 3 83,1-6 0,-1 0-76,0 0 0,5 0 18,1 0 1,0-1 33,0-4 0,-3-3-35,7-7 1,-1-5 49,1 1 0,3-3 20,-3 3 0,4 1-18,1-7 1,0 3-36,0-3 1,1-3 34,4 4 0,3 1-106,7-2 1,-2 7-176,-3-1 1,3 4-297,-3 5 1,-2 2-697,2 3 1258,-7 4 0,4-6 0,-7 7 0</inkml:trace>
  <inkml:trace contextRef="#ctx0" brushRef="#br0" timeOffset="1192">1896 148 7569,'8'-7'884,"-1"5"-613,-7-11-179,0 5 61,-7 0 1,4 1-391,-7 7-845,7 0 1082,-10 0 0,5 7 0,-7 1 0</inkml:trace>
  <inkml:trace contextRef="#ctx0" brushRef="#br0" timeOffset="1513">2146 1000 7569,'23'0'-581,"-2"-5"452,-6 0 1,0-11 99,-1 1 1,3-4 204,2-1 0,-2-4 503,2-11 1,-2 3-40,-3-8-422,7 1 0,-9-10-118,3 0 1,-9 0-125,4 5 0,-7 5-196,2 0 1,-3 1 143,-2-1 1,-7 3-534,-3 7 1,-8 4 69,-1 1 539,-7 12 0,3-7 0,-7 10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42.8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207 912 6990,'-2'13'359,"-3"-3"290,3-3-156,-11-7-269,5 6-183,-7-4 1,1 4 88,-1-6 1,5 0 12,1 0-17,-1 0 0,-5 0-105,0 0 1,6-5 148,-1 0-188,0-6-75,-5 3 0,7-7 111,3 0 1,-1 6-255,1-1 190,0 0-447,5-5 319,6 1 0,1-1-85,3 0 1,1 5 66,-6 1 0,5-1-274,-5-5 0,5 5 222,-6 1 1,3-1 243,-2-5 0,-4 0 0,6 1 0,-7-1 0</inkml:trace>
  <inkml:trace contextRef="#ctx0" brushRef="#br0" timeOffset="214">118 354 7569,'0'-9'-406,"0"3"505,0 6 0,0 0 0</inkml:trace>
  <inkml:trace contextRef="#ctx0" brushRef="#br0" timeOffset="1216">839 60 7935,'0'8'607,"-5"0"-502,0-3 1,-7-4-128,3 4 1,0-3 124,0-2-153,-1 0 1,-5 0 54,0 0 1,7-2-73,3-3 0,-1 2 16,1-7 1,0 5-1,5-4 1,0 4 16,0-5 1,0 5-114,0-5 0,5 5 45,0-4 1,6 5 51,-1-1 0,-2 4 51,2 1 0,0 0-33,5 0 0,-6 0 142,1 0 0,0 1-82,5 4 1,-1-1 66,1 5 1,-5-4 47,0 5-99,-7 0 1,3 5-34,-6-1 0,-1 1 35,-4 0 0,-2-1-8,-2 1 1,-4 1-7,3 4 0,-3-4 32,-2 4 0,0 1-30,1-1 1,0-1 5,5-4 0,-4 0-23,3-1 0,3 1-3,2 0 1,-1-5-5,1-1 62,0-5-49,5 9 5,0-12 2,7 6 0,-4-7 11,7 0 1,1 0-21,9 0 0,-4 0-28,4 0 0,2 0-42,3 0 0,-2 0-127,1 0 0,-6 0-922,2 0 539,-4 0 559,-1 0 0,0 7 0,-1 1 0</inkml:trace>
  <inkml:trace contextRef="#ctx0" brushRef="#br0" timeOffset="2547">1412 1044 7408,'8'0'-145,"0"-1"354,-3-4 1,-3 2 40,3-7-170,3 0 1,-5-5-1,7-1 35,1-4 0,-2 4-5,0-4 1,1-1-84,5 2 1,0-3-52,-1 3 120,1 2-22,6-4 0,-5 7-120,4-1 0,-4 2 58,-1 3 1,-5-1-77,0 6 20,0 0 0,-1 5-21,1 0 1,-7 1 4,2 4 1,-3-1-39,-2 5 0,0 1 29,0 5 0,-7 1 43,-2 4 1,0-4-80,0 4 0,4 1 67,-5-1 1,7-1-38,-2-4 1,-2 0 22,2-1 0,0-4-80,5 0 85,0-7-35,0 10-42,0-11 127,0 4 0,7-7-39,3-4 1,3-2 64,2-3-60,-1-3 1,1 5-31,0-6 227,-1 5-205,1-4 25,6 5 0,-4-2 101,2 1 1,-3 4 187,-1-5-264,-7 7 1,5-4 29,-3 7 1,-2 0 11,2 0-63,-7 0 35,4 0 1,-7 7-29,0 2 1,0 0 22,0 0 0,-2-4-137,-3 5 121,4 0 0,-6 0-124,7-1 67,0-5-11,0 2 34,7-6 0,-4 0 14,7 0 1,-5-1-14,5-4 0,-6 1 10,6-5 1,-5 4 17,5-5-18,-7 0 0,10 2 40,-3 3 23,-3-3-63,6 6 94,-12-4-77,12 6-1,-11 0 23,5 6 1,-7 2-15,0 7-2,0 0 1,0 0 4,0-1 0,0-4-1,0 0 0,0-5 89,0 5-87,6-7 0,-3 8 55,7-6 0,0 0-49,5-5 0,-6 0 57,1 0-55,-6 0 1,9 0 1,-12-2-64,4-2 62,3 2 0,-4-5-61,5 7 38,-5 0 15,2 0 1,-1 7-32,0 3 0,0-2 22,-5 2 0,5-5-42,0 4 37,6 1 0,-3 3 78,7-3 1,0 1-33,-1-6 0,1 0-25,0-5-8,-1 0 47,1 7 0,0-6-37,0 4 1,-1-3 38,1-2 0,-2-2-32,-3-3 1,3 2 109,-3-7-103,-4 7-12,7-10 1,-9 10 44,5-7 0,-4 2-21,5-2 1,-7-3 28,2 3 0,-3-3 115,-2-2-86,0 1-116,0-8 0,-7 8 65,-2-1 0,-11 2-89,-5 8 76,4 0-87,-7 5 0,7 0-125,-3 0 1,-2 0-460,6 0 321,-6 0 165,10 7 0,-6-1-864,8 4 1010,-1 3 0,0 2 0,0 8 0</inkml:trace>
  <inkml:trace contextRef="#ctx0" brushRef="#br0" timeOffset="2985">2632 897 7455,'-8'10'134,"3"0"0,-2-5-171,2 5 0,-1-2 76,1 2 40,3 3-130,-4-5 1,6 7 11,0-1 0,0-4 50,0 0 0,0 0 0,1 3 27,4-3-19,-3 3 8,11-12 0,-5 6 0,7-7 1,5 0 51,-1 0 0,2-2-46,-1-3 0,-4 2 142,4-7-130,3 0-17,-7-4 1,0-3 13,-6-2 0,-2 2 158,2-2-29,3 3-130,-11 1 0,4 0 54,-6 0 0,-1 1-21,-4-1 1,-3 2-166,-7 3 0,-1 4-11,-4 6 0,4 0-79,-4 0 76,4 0-537,1 0 291,0 0 164,1 6 187,-1 2 0,0 7 0,1 0 0</inkml:trace>
  <inkml:trace contextRef="#ctx0" brushRef="#br0" timeOffset="3269">3176 456 7569,'15'-8'-571,"-7"2"737,-2 6 1,-6 1-69,0 4 0,0 3 127,0 7 0,-1 0-72,-4 0 1,1-1-35,-5 1 0,-1 5-59,-5-1 1,5 7-93,1-1 0,-1-2-21,-5 1 0,0 1 82,1 4 0,-1 0-74,0 1 1,5-1 34,1 1 0,0-3-269,0-2 0,0 1-269,5-6 1,2-1 71,-3-4 476,3 0 0,9-1 0,1 1 0</inkml:trace>
  <inkml:trace contextRef="#ctx0" brushRef="#br0" timeOffset="3567">3440 971 7569,'9'0'-506,"-3"0"241,-6 0 575,7 0 1,-4-7 86,7-2-142,-7-4-153,3-2 0,-1-1-59,0-4-59,7 4 99,-11-6 0,12 3-139,-3-1 0,-3-4 48,-2 4 0,1 0-225,-1 6 0,2-1-41,-2 0 0,-4 6-517,4-1 791,-3 6 0,-2-9 0,0 5 0</inkml:trace>
  <inkml:trace contextRef="#ctx0" brushRef="#br0" timeOffset="3950">3881 765 7569,'9'0'-686,"-3"0"1419,-6 0-663,-13 0 0,3 0-7,-9 0 1,2 0-77,3 0 88,-1 7-30,0 1 1,0 7-89,1-1-29,6 1 8,-5 0 0,9-1 104,-6 1 1,7 1-112,-2 4 1,4-4 45,1 4 0,1-4-2,4-1 0,3-2 25,7-3 122,6 3-60,2-11 1,5 4-67,-4-6 0,4-2 3,-3-2 0,2-5 46,3-5 1,-7-3-26,-4-2 0,1 2 108,-5-2 1,3-2-88,-9 1 0,-2-5 106,-2 6 1,-4-6-98,-1 6 0,-1-1-72,-4 5 0,-10 2-123,-9 4 1,-11 2-259,-4 7 0,-7 2 405,-7 3 0,-1 3 0,-12 6 0</inkml:trace>
  <inkml:trace contextRef="#ctx0" brushRef="#br0" timeOffset="4475">912 1250 7569,'20'-14'-444,"-1"-1"244,7 0 1,-8-6 566,7-4-200,-1-2 1,6-11 118,-1-6 0,6-7 0,-1-7 299,-1-1 0,-2 0-542,-2 0 0,0 0-111,1 1 1,-6-6-170,1 0 1,-14 2 236,-1 8 0,0-3 0,-2 5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52.1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103 809 7569,'-15'-5'607,"1"0"-367,5-6 0,-4 3 1,4-9 131,-4-2 0,3 1-141,0-7 1,7-1 94,-2-8 0,3-4-269,2-6 0,2-2 37,3-3 0,3 4-171,7-4 0,-1 3 77,1 2 1,0 5-469,-1 0 1,6 6 131,0-1 0,1 4-67,-2 6 1,3 1-984,2 3 1386,4 10 0,-5-9 0,6 11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2:52.4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0 927 7802,'0'-20'514,"0"0"0,0-1-381,0 2 1,5-4-8,0-7 1,5 1-117,-5 0 1,6-1-51,-1 1 0,1 4-277,-1 1 0,3 4-415,-3-4 1,-2 7 731,2 3 0,0-1 0,5 7 0</inkml:trace>
  <inkml:trace contextRef="#ctx0" brushRef="#br0" timeOffset="441">529 515 7569,'0'15'-466,"0"-5"0,0-1 979,0 3 1,-6-4-145,-4 2 0,2-5-53,-2 4 1,0-5-130,-4 1 0,-1-4-123,0-1 1,5 0 217,1 0-323,-1 0 0,-3-1-3,3-4 0,3-3-42,7-7 1,0 0-47,0 0 0,0-4 91,0-1 1,7 1-158,3 4 0,3 0 58,2 1 0,-2-1-205,-4 0 271,11 7 1,-5 1 141,9 7-140,-3 0 72,-6 0 0,0 7 112,0 3 1,-2 3 1,-4 2 1,-2 4-69,-7 1 0,-2 4-6,-3-4 0,1 4 5,-11-4 1,3 6-46,-7-1 1,2-3 27,3 3 0,-1-5-60,0 4 0,1-6 37,-1 2 0,5 1-11,0-2 1,7 1 122,-2-5 1,4-1-15,1 1-27,0 0 0,1-2-42,4-3 1,5-2-24,10-3 0,-3-4 37,8 4 0,-1-3-162,6-2 1,-1 0-101,1 0 1,4-5-223,0 0 0,1-1 436,-6 1 0,0 3 0,1-4 0</inkml:trace>
  <inkml:trace contextRef="#ctx0" brushRef="#br0" timeOffset="2061">2352 971 7028,'-6'14'401,"-3"1"-272,1-7 1,-5 0 156,3-3 0,-8-3-70,-1 3 1,-1-3-27,6-2-78,-8 0-217,6 0 211,-5 0-20,6-7 0,0 2-79,1-10 0,4 4 66,0-9 1,5-1-193,-5 2 67,7-8 24,-3 5 0,7-8-50,4 1 1,3 4 55,7 1 0,0 6-332,-1-2 0,-1 4 30,-3 1 324,3 0 0,2 1 0,8-1 0</inkml:trace>
  <inkml:trace contextRef="#ctx0" brushRef="#br0" timeOffset="2258">2293 368 7183,'0'-8'671,"0"1"-739,0 7 0,0 0 0</inkml:trace>
  <inkml:trace contextRef="#ctx0" brushRef="#br0" timeOffset="3161">3146 1074 7569,'8'0'-587,"5"0"631,-5 0 0,7-7-32,0-3 0,-1-3 384,1-1 0,0-3-134,0-2 1,1-6-116,3-9 0,-2-2-98,2-3 1,-1-4 69,2 4 1,-4-3-176,4-3 1,-4 1 106,-1 0 0,-5 2-180,-1 3 1,-5-2 52,1 6 1,-10 3-900,-5 7 975,-3 4 0,-8 6 0,-2 1 0</inkml:trace>
  <inkml:trace contextRef="#ctx0" brushRef="#br0" timeOffset="4146">3763 794 7569,'10'0'-789,"0"0"325,-7 0 302,10 0 1,-10-5 342,7 1 1,0-8-91,5 2 0,-5-4 124,-1-6 1,3 2-54,7-6 1,-2 4-98,2-5 0,-2 7-49,-3-1 1,1-2 16,0 1-141,-1 0 132,1 6 36,0 6 1,-5 1-166,-1 7 1,-4 0 56,5 0 0,-5 2-40,5 3 1,-7 4 33,2 11 0,-3-4 3,-2 4 1,-2 3 22,-3 1 1,-1-3 2,-4-1 0,-2 1 14,7-1 0,-4 0-11,4-6 1,0-4-8,5 0 34,0-7 0,6 2-17,4-10 0,3 2 22,2-7 0,0 0 5,-1-4 1,1-1-24,0 0 0,-1 2 28,1 3 1,-5-1-25,0 6 0,-5 0 97,4 5 1,-4 0-80,5 0-5,-7 0 8,4 0 1,-7 7-29,0 2 1,0 0-19,0 0 40,0 1 0,0 5-40,0 0 35,6-7 123,3 5-117,5-12-7,1 6 0,0-7 8,-1 0 0,-4-2-79,0-3 34,0-3 0,3-6 37,-3-1 0,3 5 18,-3 0-26,3 7 0,1-4 27,1 7 1,-5 0-28,0 0 0,-7 2 205,2 3-157,3 3 0,-5 7-25,7 0 0,-7-6-9,2 1 0,-3-5 3,-2 5-11,6-7 1,3 9 15,5-8 1,-4 1-60,0-5 1,0 0 48,4 0 0,1 0-55,0 0 51,-1 0 1,1-5 5,0 1 1,0-1 11,-1 5-11,1 0 1,0 5 33,-1-1-31,1 8 0,0-4 0,-1 5-3,1-3 0,-5-4-12,0-6 0,0 0 0,4 0 1,1 0-5,0 0 1,-1-1 23,1-4 1,0 2-15,-1-7 0,1 2 59,0-2 1,-1-3-56,1 3 1,-2 2 95,-3-2 0,3 5-82,-3-5 1,-4 1 161,-1-6-134,4 0 1,-8 0 78,4 1 0,-3-1-148,-2 0 0,-2 7 74,-3 3 1,-3-1-139,-7 1 0,-4 0 74,-1 5 0,-4 0-96,4 0 1,-4 6 63,4 4 1,-6 2-371,1-3 0,2 5 12,-1-5 397,12 4 0,-14 9 0,10 1 0</inkml:trace>
  <inkml:trace contextRef="#ctx0" brushRef="#br0" timeOffset="4561">5174 662 7569,'7'-8'-348,"1"-4"-44,7 8 1,-5-3 305,-1 2 112,-5 3-5,2-11 1,-4 12 431,3-4-195,-4-3-209,6 6 0,-14-4 31,-2 6 0,-5 1-98,0 4-37,-1 3 32,0 7 0,1 0 85,-1-1 0,0 1-119,1 0 1,1 4 22,3 1 81,-3 0-140,11 1 0,-5-3 94,7 6 0,0-6-57,0 2 50,0-4 1,7-3 25,3-3 1,5-3 38,4-7-56,-3 0-1,12-7 1,-5-1 38,6-7-36,1 0 3,-1 1 1,-6-6 9,-3 1 0,1-3 43,-1 3 1,-2 2 6,-9-2 0,-2 2 42,-7 3 123,0-1-202,0 0-89,-7 7 0,-7 2 101,-11 6 0,-4 0-432,-6 0 1,0 1 65,-5 4 323,-2 3 0,11 14 0,-5 0 0</inkml:trace>
  <inkml:trace contextRef="#ctx0" brushRef="#br0" timeOffset="4853">5630 1 7569,'15'0'-462,"-1"0"318,-5 0 0,-3 6 128,-6 4 1,0-2 210,0 2 0,0 1 131,0 9-254,0-4-8,-6 12 0,-1-10-174,-3 6 176,-3 1-16,5 11 1,-7 0-99,1 3 0,-1 3-12,0-2 1,1-3-87,-1 2 1,2 1-47,3 4 1,-3-5 95,3 0 0,2-6-409,-2 1 505,7-3 0,-4-1 0,7-1 0</inkml:trace>
  <inkml:trace contextRef="#ctx0" brushRef="#br0" timeOffset="5311">6100 736 6950,'5'-10'-156,"0"0"0,0 0 165,-5-5 0,5 1 234,0-1 0,5-1-86,-5-4 0,1 2-104,-1-6 0,-3 1-143,3-2 0,1-1 93,-1 7 0,0-1-127,-5 5 1,0 1 64,0-1 59,0 7 0,-7-5 0,-1 4 0</inkml:trace>
  <inkml:trace contextRef="#ctx0" brushRef="#br0" timeOffset="5730">6541 471 7569,'9'0'-1020,"-3"0"1181,-6 0 0,-11 0-58,-4 0 1,-3 5-47,3 0 1,1 6-46,-1-1 1,-1-2 43,-4 2 1,4 0-42,-4 4 1,9 1-45,1 0 1,2 4 73,-2 1 0,-2 0-147,8-6 135,-1 8-5,5-6-50,0 5 0,0-6 32,0 0 1,6-7-36,4-3 1,5-4 31,4-1 1,-1-1 16,7-4 0,-1-3 52,6-7-62,-1-6-6,-6 4 1,3-9 42,-6 7 1,-1-6-34,-4 5 1,0-4 106,-1 4 1,-4 1-59,0 4 0,-7-5 80,2 1 0,-5 1-149,-5 8 0,-5-1 32,-9 6 18,-4 0-475,-13 5 1,-3 6 87,-10 4 339,-3 10 0,-7 3 0,0 6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20:18.0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 59 6901,'8'-8'53,"-1"-5"-81,-7 11 150,0-4-21,0-1 21,0 5 42,0-4-102,0-1 51,0 6 25,0-6 35,-7 7-113,5 0 1,-4 2 52,6 3-119,-7-4 70,6 12-21,-6-11 0,6 6-104,-4-3 116,3-3-38,-5 4 1,7-4 20,0 3-17,0-4-12,0 13 1,0-11-30,0 7-5,0-7 1,0 10 35,0-11 9,0 4-42,0 1 1,2-6 55,3 4-17,-3-3 0,6 3 47,-3 0 14,-4 0 25,12-5-43,-4 0 0,5-5 94,1 0-117,-7 0-10,5-2 0,-10 4 61,7-7-39,-6 7 82,9-10 25,-12 11-55,6-11 16,-7 12-39,0-13-191,0 6 147,0 0 1,0 0-107,0 3 106,0 3 0,-5-6-120,0 3 77,-6 4 0,2-6-2,-5 7 0,4 0 12,0 0 0,2 2-9,-2 3 1,-3-4-33,3 4 1,2 2-89,-2-2 1,5 1-15,-4-1 5,5-3 55,-2 11-25,6-12 47,-7 6 0,6-5 3,-4 3 1,5-4-68,5 4 3,-4-3-12,12-9 59,-11 6 0,9-8-292,-6 4 147,0 4 219,-5-6 0,7 1 0,1-2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20:19.3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44 7614,'-8'0'253,"1"0"1,5 0-104,-3 0-70,4 0 1,-6 2 12,7 3-54,0-4 0,0 8 48,0-4-134,0-4 1,2 11-21,3-7-34,-4-1 150,6-4-217,-7 7 193,0-5-102,0 4 6,7-6 2,-6 0-9,12 0 53,-5 7 1,7-6 1,0 4 0,-5-3 157,-1-2-150,1 0 3,5 0 1,-5-5 114,-1 0 1,0-2-66,0 3 0,3 0 73,-7-5 1,0 4-27,-5-5 0,5 5 8,-1-5 0,1 5-1,-5-5 1,-1 6 5,-4-6 0,2 6 23,-7 0-33,7-5-96,-11 8 17,6-6 1,-6 7 3,-1 0 1,5 0-220,0 0 196,0 0 1,-4 0-104,-1 0 0,5 0-76,0 0 167,1 7 1,-1-4-85,0 7 22,7-7-3,-4 10-6,7-5 47,0 7 0,0-5 26,0 0 1,0-5-29,0 4 48,7-5 16,-6 2 66,13 1-104,-6-6 39,0 6-5,5-7 0,-10-2-11,7-3 5,-7 4 0,5-11-30,-3 7 12,-3-6 0,3 8 9,-10-7 4,-3 7 0,-7-11 0,0 6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3:29.4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15 883 7569,'0'-10'264,"0"0"-18,0-1 1,-5-2 0,0-4 350,2-2-509,2-4 0,1-8 29,0-4 1,4-2-33,1-7 1,5 0 28,-5 0 0,0-5-348,-5 0 159,0 0 0,0 4-102,0 1 0,0 8-254,0 7 0,5 1-801,0 9 1232,0 6 0,1 0 0,2 4 0</inkml:trace>
  <inkml:trace contextRef="#ctx0" brushRef="#br0" timeOffset="235">324 574 7569,'-10'5'-101,"0"0"1,1 0 190,-6-5 0,0 0 245,0 0 0,-4 0-257,-1 0 1,-4 0-55,4 0 0,-1-5-397,1 0 225,4 0 0,-5 5 68,6 0 80,0 0 0,-6 0 0,-2 0 0</inkml:trace>
  <inkml:trace contextRef="#ctx0" brushRef="#br0" timeOffset="467">250 780 7499,'0'-15'-21,"0"0"113,0 1 0,0-6 118,0 0 0,0-6-193,0 2 1,0-6 0,0-4 1,0 3-255,0-3 144,7-4 0,-5 7-127,3-3 1,-4 3 218,-1 1 0,7 1 0,1 0 0</inkml:trace>
  <inkml:trace contextRef="#ctx0" brushRef="#br0" timeOffset="1059">589 647 7569,'14'0'-60,"1"0"1,0 0-122,-1 0 1,1 0 269,0 0 0,-5-6 449,-1-4-453,-5-3 1,2-2-31,-6 1 0,0 4-160,0 0 151,-6 7 0,-4-9-33,-10 7 1,4 1-105,-4 4 0,-1 1 24,1 4 0,1 3 54,4 7 1,0 0 51,1-1 1,4 1-54,0 0 1,7-1 139,-2 1 1,5 0-66,5 0 1,-2-1-27,7 1 1,5 0 10,4-1 1,6-5 3,-6-5 0,7 3 5,-1-2 0,1 0-4,-1-5 0,1 0-3,-7 0 1,6-7-16,-6-3 0,3-4 25,-3-6 1,-2 4-36,2-4 1,-4-3 1,-5-1 0,3 1-16,-3-2 1,1 1 32,-1-5 1,1-1-25,-6 1 1,5-1 14,-5 1 1,1 0-96,-1-1 1,-3 6 92,3-1-351,-4 7-3,-1-3 245,0 13 0,-4 9 17,-1 14 0,-5 1-9,5 9 0,-5 4 85,5 6 0,-5 4-72,6-5 1,-3 5 70,2-4 1,3 1-43,-2-2 0,2-5 94,2 1 1,0-1-43,0-4 1,2-3 5,2 3 0,0-7-21,6 2 1,-6-11 7,6-4 0,0 2 26,5-2 1,-1-2-36,1-8 1,1-3 31,4-7 1,1-6-35,4-4 1,3-1 2,-4 2 1,4-4-104,1 4 0,1-3-175,-1 3 1,2-4 268,3 4 0,-3 2 0,5 1 0</inkml:trace>
  <inkml:trace contextRef="#ctx0" brushRef="#br0" timeOffset="1627">2411 662 7503,'-10'0'405,"1"0"0,-1 0-237,-5 0 0,2 7-35,3 3 1,-8 3-54,4 1 21,-4 8 1,5-6-88,3 3 1,-3 3 59,3-3 0,2 1-36,-2-5 1,2-1 43,-2 1 1,2-5-88,3 0 1,2-7 160,-7 2-217,7-4 0,-9-9 67,7-7 1,-5 1-25,6-6 1,-8-1-108,2 1 1,2-4 80,-2 4 1,5 1-233,-4 4 1,0-5 99,0 1 0,-3 4-429,7 5 1,-1 2-19,1-2 623,3 4 0,-4-1 0,6-1 0</inkml:trace>
  <inkml:trace contextRef="#ctx0" brushRef="#br0" timeOffset="2010">2808 677 7569,'8'6'164,"-1"-4"128,-7 5 0,-7-7-130,-3 0-25,-3 0 1,-1 0-165,-1 0 1,0 0 77,1 0 1,-6 4-202,0 1 137,1 0 0,4 2 8,0 3 1,6-2 45,-1 2-198,7-1 1,-4 6 49,7 0 0,0-5 14,0-1 0,7 0 73,2 0 0,6 3 3,5-7 0,-2 0 19,6-5 0,1 0-15,4 0 0,0-2 39,1-3 0,-6 2-32,1-7 0,-7 2 97,1-2 0,-9-3 40,-5 3 1,-3-3 6,-2-2-119,0 1 0,-4-1 23,-5 0 1,-1 5-211,-10 1 1,2 5 71,-1 0 0,2 0-304,-2-1 1,2 4 150,3-4 1,-1 3-385,0 2 633,7 0 0,-5 7 0,5 1 0</inkml:trace>
  <inkml:trace contextRef="#ctx0" brushRef="#br0" timeOffset="2474">3102 618 7569,'25'-15'0,"-1"1"0,-1-8-430,1-2 309,4 3 1,-11-14 210,2 1 0,2-2 331,-1-3 0,0 5-227,-6-6 1,-4 8-42,0-2 0,-7 4-168,2 6-8,-3 2 1,-2 8-30,0-1 0,-7 7 66,-3 3 1,-4 5-33,-6 5 1,2 3 65,-6 7 0,1 1-143,-2 4 1,-1 3 24,6 6 1,-4 2 27,4 3 0,-4 2 18,4 3 0,1-1 0,4-4 0,2-1 7,3 6 1,-1-6 10,6 1 1,0-8-28,5-1 0,2-2 23,2 1 1,5-3-49,5-6 0,6 3 39,-1-3 1,8 1-27,-3-11 1,2 0 23,-1-5 1,1 0-48,-7 0 1,6-2 46,-5-3 1,4-6-12,-4-4 0,1-8 65,-1 9 1,-4-4-86,3 3 83,-2 0 0,-3 2-46,1 3 1,-5 4 24,0 6 1,-5 0 1,4 0 1,-4 0-5,5 0 0,-5 6 12,5 4 1,0 3-19,4 2 0,-4-5 20,0-1 1,-2 1-19,2 5 0,1 0 19,-6-1 0,0-4-88,-5 0 0,-5 0-118,0 4 1,-6 0-94,1-5 276,-3 4 0,-2-4 0,1 5 0</inkml:trace>
  <inkml:trace contextRef="#ctx0" brushRef="#br0" timeOffset="2715">3866 207 7569,'9'0'-173,"-3"0"0,-1 1 430,0 4-84,0-3 1,-5 11-15,0-3 1,0-1-50,0 6 0,0-4 17,0 9 0,-5 3 0,0 1 0,-6 4-139,1 2 1,2-1 75,-2 0 0,2 1-179,-2-1 1,-2 1-110,8-1 0,-3 0-130,2 1 1,3-7-257,-2-4 1,2-2 609,2-3 0,13 1 0,3 0 0</inkml:trace>
  <inkml:trace contextRef="#ctx0" brushRef="#br0" timeOffset="2899">4190 295 7569,'8'0'-262,"-1"0"-94,-7 0 407,-14 0 1,0 0 166,-11 0 1,-1 5-192,7-1 1,-8 8-117,3-2 0,3 1 113,1-1-714,-3 3 323,7-5 367,-5 13 0,-1 2 0,0 7 0</inkml:trace>
  <inkml:trace contextRef="#ctx0" brushRef="#br0" timeOffset="3251">4249 647 7569,'14'-6'-836,"1"-2"985,-7-7 81,-1 0-104,-7 1 0,-7 1 28,-3 3 1,-3 3-159,-1 7 1,-6 0 53,0 0 1,1 0-126,4 0 40,0 0 0,1 7 53,-1 3 1,0 3-7,1 1 0,4 1-174,0 0-34,7-1 135,-4 1 1,7 0 1,0 0 1,2-1 40,3 1 0,3 0 4,7-1 0,4-5 9,1-5 0,4-2 7,-4-2 0,6 0 26,-1 0 1,-4-2 8,-2-2 0,-2 0-12,-3-6 1,-4 1 42,0-6-27,-7 0-13,4 1-65,-7-1 1,-2 2-107,-3 3 1,-5 3-17,-9 7 0,1 0 159,-7 0 0,1 0 0,-5 0 0</inkml:trace>
  <inkml:trace contextRef="#ctx0" brushRef="#br0" timeOffset="3745">4381 633 7569,'15'0'-280,"-1"0"-35,1 0 0,-7 6 397,-3 4 51,-3-3 1,-2 6-96,0-3 0,0-2-11,0 1 1,1 1-73,4 5 91,-3 0 0,11-1-67,-3 1 1,-2-5 58,2 0 0,0-5-38,4 4 1,3-5-8,2 1 0,-3-4-11,4-1 0,1-1-1,-1-4 1,-1-2 17,-4-3 0,-5-1-14,0 6 0,-5-5 22,4 5-198,-5-6 176,2 9-92,-6-4 0,0 7 36,0 4 26,0 3 1,2 7 6,3 0 1,-2-1-10,7 1 1,0 0 156,4 0 0,3-7-86,2-3 1,4 1 65,7-1 1,-1 0-55,0-5 1,-4 0 89,-1 0 0,-1-5-101,2 0 1,-4-6 60,-6 1 1,-1-3-25,1-2 0,-7 5-3,-3 1 0,2-3 73,-2-7 1,-1 7-79,-4-3 1,-6 4 64,-4-4 0,-9 5-51,-6 1 0,-3 5-107,-1 0 1,-5 2 64,-1 2 0,-4 0-210,5 0 0,4 5-92,6 0 0,1 6-87,-1-1 1,2 3-4,8 2 366,5-1 0,-4 1 0,5 0 0</inkml:trace>
  <inkml:trace contextRef="#ctx0" brushRef="#br0" timeOffset="4170">5057 706 7569,'8'0'-277,"-1"7"183,-1 1 0,-4 7 143,3-1 0,-4-4-43,-1 0 0,2-2 36,3 2 0,-3 3 29,3-3-11,3-4 0,0 1 42,7-7-193,-1 0 128,1 0 1,0-7-49,-1-2 1,1-5 52,0 0 0,-2-6-98,-3 1 1,3-3 81,-4 3 1,3-4-69,-2-7 0,3 1 60,-3 0 0,3-2 95,1-4 1,1 3-65,0-8 0,-1 8 5,1-2 1,-5 4-74,0 6 1,-7 2 81,2 8-130,-3 6 0,-2 3 95,0 10 0,-2 4-98,-3 11 0,-2 4 78,-2 11 1,-3 1-57,7 3 1,-4 3 53,4-2 0,-5-3 7,5 2 0,0-6-5,5 1 1,0-4 4,0-6 0,0-3 14,0-6 0,0 0-14,0-1-89,7-5 0,2-3 84,11-6 0,1-6-180,4-4 0,9-10-58,0-4 1,2-4-250,3-1 479,1-1 0,4 1 0,0-1 0</inkml:trace>
  <inkml:trace contextRef="#ctx0" brushRef="#br0" timeOffset="4869">6498 603 7569,'-15'0'-442,"0"0"697,0 0-116,1 0 1,-3 0-165,-2 0 1,3 0 69,-4 0 0,4 7-38,1 3 1,-3 8 32,3 1 1,-3 1-8,8-5 1,4-1 4,1 1 0,3 0 22,2-1 0,12-1-34,3-3 0,9 2-22,1-7 1,2-1 48,3-4 0,-6 0-17,1 0 0,-2-6 77,1-4 0,2-8-71,-6-1 1,-1-6 111,-4 5 1,-2-6-64,-3 2 1,-4 1-13,-6-2 1,0 8 0,0-3 0,-1-1-132,-4 1 1,-8 5-133,-7 6 0,1 5-251,4-1 0,-5 4 435,1 1 0,-1 0 0,5 0 0</inkml:trace>
  <inkml:trace contextRef="#ctx0" brushRef="#br0" timeOffset="5103">6865 1 7569,'-5'16'27,"0"4"0,-1-2 40,1 6 1,-2-4 46,-3 4 0,-3 1 117,4 4 0,-4 1-185,-2-1 0,0 0 7,0 1 0,1 1-352,-1 3 183,0-3 1,1 10-459,-1-7 1,2 0 573,3-4 0,-3-1 0,5 1 0</inkml:trace>
  <inkml:trace contextRef="#ctx0" brushRef="#br0" timeOffset="5420">6983 618 7569,'14'0'512,"1"0"-165,0 0-180,-1 0 0,-4-5-120,0 0 0,-5-6 105,5 1 0,-5-3 0,4-2 0,-5 1 25,1-1 1,-4-5-24,-1 1 1,-1 1-51,-4 8 0,-3-2-208,-7 8 0,-6-1-70,-4 5 0,-3 0 50,-1 0 1,4 6-70,1 4 0,1 8 105,-1 2 1,-3 1 51,8-2 0,1-1 31,8 7 0,2-7 86,3 1 0,3 3-58,-3-3 1,12-1 148,8-8 1,1 1-108,9-6 0,1 5-70,8-5 0,-3 0 8,3-5 0,2 0-148,-1 0 1,-1 0-581,-5 0 725,1 0 0,-1 0 0,0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3:50.1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177 318 7569,'15'-2'-41,"0"-3"0,6-3-91,3-7 0,-1-1 994,2-4-504,6-3 1,-5-6-191,3 0 0,-3 1-28,4 3 1,-7-1-119,-4 7 1,-2-1 140,-3 5-132,1 1 213,-7-1-253,-1 7 0,-7 8 15,0 10 0,-7 8 8,-3 1 1,-3 12-31,-1-1 0,-8 9 67,-2 0 1,1 2-103,-1-2 0,-3 3 47,-7-2 1,3-4-98,-3-2 1,1 2 13,-1-2 0,3 5-63,-4-4 1,4-1 69,2-5 1,6-1-122,4-3 1,2-1 8,3-9-164,5 3 155,3-17 0,7-1 48,4-9 1,5-13 181,10-7 1,4 0-100,11-6 0,0-1 206,5 2 0,2-5 18,-3 5 1,-3 4 20,-1 6 1,-4 1-84,-2-2 0,-1 4 32,-4 6 0,-2 7-7,-8 3 1,1-1-47,0 1 1,-6 2-18,1 7 1,-5 0 13,5 6 1,-7-6-116,2 6 1,2 0 21,-3 5 1,3-2-33,-2-3 0,3 1 16,7-6 1,-5 1 49,-1-1 1,6-3-2,5 3 1,1-3-10,-1-2 1,1-5 32,3 0 1,4-7-14,-3 3 1,1-6 6,-2-5 0,2 2 12,-6-6 0,-1 4 4,-4-4 1,0 6 93,0-2 1,-7-1-63,-3 1 1,-4 1-67,-1 4 0,0 5 34,0 0 1,-8 7-102,-7-2 1,-1 4 47,-8 1 0,-1 1-7,-4 4 1,4-2-3,1 7 1,6 0-117,-2 5 1,4 1 110,1 4 1,2-2-6,3 6 1,-1-6 93,6 2 1,0 1-53,5-2 1,0 3 69,0-3 1,7-2-48,2 2 1,9-7 28,2-3 1,6 0-19,-1 0 1,-3-2 4,3-7-42,-1 0 1,6 0-1,-1 0 0,2-2-12,4-3 1,-4-4-12,3-11 1,-5 4 6,-4-4 1,1-1-6,-7 1 0,6 1-43,-5 4 57,-1 0 1,-3 1-1,4-1 1,-4 2-1,4 3 1,-4 3 62,-1 7 0,0 0-61,-1 0 1,1 2 72,0 3 1,-2 3-61,-3 7 0,3 0-62,-3-1 1,-4 1 64,-1 0 1,-3 1-295,-2 4 0,0-4-163,0 4 1,0-3 436,0 3 0,-7-4 0,-1 6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3:50.9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2617 7569,'14'0'0,"1"0"0,-5-5-134,0 0 0,-1-7 50,6 3 843,0-4-471,0-2 0,1-6-1,4-4 0,-4-3-116,3-1 1,-2-4-31,-3 4 0,1-4 5,0 9 1,-2-4-108,-3-1 0,-4 4 66,-6 1 1,0 6-61,0-2 0,-1 5-107,-4 6 1,1 0 34,-5 4 0,-1 4-89,-5-4 1,0 5 100,1 5 0,-1-2-124,0 7 0,1 1 72,-1 9 1,2 1 5,3 4 0,-3 2 30,3-2 1,4 4-4,1 6 0,2-3 80,-2 7 1,3-4-69,-3 4 1,3-5 27,2 5 0,2-6-14,3 1 0,-3 2-75,3-1 0,-4 5 70,-1 0 1,0 2 22,0 2 1,0 0 1,0 0 1,-6-1 4,-4-4 0,-3 7-146,-2-7 1,0 5-15,1-10 1,-1-4-44,0-6 1,1-11 49,-1 2 1,5-10-864,0 0 999,7-3 0,-4-9 0,7-1 0</inkml:trace>
  <inkml:trace contextRef="#ctx0" brushRef="#br0" timeOffset="1435">677 2337 7144,'0'10'-159,"0"0"0,0-5 924,0 5-453,-7-1 0,4 6-68,-7 0 1,5 0-108,-5-1 1,5 3-98,-4 2 1,5-2 48,-1 2 0,4-3-103,1-1 1,-5 0 80,0 0 1,0-1-205,5 1 98,7 0 0,1-2 27,7-3 1,-1 1-69,1-6 1,1 0 50,4-5 0,-4 0-27,4 0 1,-4-7 48,-1-3 0,0-3 16,-1-1 1,1-1-18,0 0 1,-1-1 61,1-4 0,-5 4-12,0-4 0,-5 4 7,4 1 0,-5 1-21,0-1 22,5 0-84,-8 7 55,6 2 1,-7 7-92,0 4 0,0-2 23,0 7 0,-5 5-12,0 4 0,0 1-52,5-5 1,-5 4 83,0 1 1,0 0 8,5-6 1,0 1-19,0 0 1,5-6 29,0 1 1,7-6-27,-3 0 1,5 3 18,0-2 0,1 0 3,0-5 1,4-7 7,1-3 0,4-3 3,-4-1 1,6-1-15,-1 0 0,-3-4 16,3-1 1,-5-1-19,4 1 0,-6 6 1,2-1 1,-6 0 10,-4 5 87,3 4-94,-5-1 9,7 7 0,-2 7 142,-3 3 0,-2 3-80,-3 1 0,-3 1-31,2 0 0,3-1 4,-2 1 0,0 0-41,-5 0 1,1-6 60,4 1-119,-3-7 79,11 4 0,-10-7-114,7 0 1,-5-2 66,5-3 1,-5-3-11,4-6 1,-4-1-66,5 0 0,-2 0 77,2 1 1,3 4 14,-3 0 0,-2 5-60,2-5 111,-7 7 1,10-3-14,-3 6 0,-2 6 11,2 4 0,-5 1-4,5-1 0,-2 3 9,2-3 0,1 3 4,-6 2 1,7-5-6,-3-1-21,4-5 1,2 2 1,0-6 0,-5 0-20,-1 0 0,1-1 6,5-4 0,0 1-3,-1-5 1,4-1 4,-3-5 1,8 0-3,-8 1 0,2-6 11,-2 1 1,0-1-8,0 5 0,-1 2 26,1 3 0,-5-1-12,0 6 35,-1-6 0,1 9-19,0-3 107,-7 3 81,4 2-192,-14 7 1,-1-4-73,-7 7 1,1-5 65,-1 5 1,0-2-66,1 2 0,-1 3-3,0-3 0,2-2-13,3 2 1,-3-1 15,3 6 0,2 0-10,-2-1 1,7 1-28,-2 0 1,4-5 18,1-1 22,0 1 3,0 5 1,6-2 14,4-3 1,5-4 11,4-6 1,-1 0 2,7 0 0,-2 0 28,1 0 1,4-6-41,-4-4 0,-1 0 64,2-4 0,-6 2-53,6-8 1,-7 3 78,1-3 0,3 2-67,-3-7 0,6 1 92,-6-5 1,7-1-16,-1 1 0,8-6 41,1 1 1,-5 0-34,-4 4 1,-1-2-39,6 2 0,-7-1-98,-4 12 0,-4-6 98,-5 6 1,-2 4-170,-3 5 1,-4 5-4,4-5-2,-3 7 0,-4-2 0,-3 10 1,2 3 34,-7 7 1,1 1 2,-6 4 1,0-2 30,0 6 1,1 1 2,-1 4 1,0 1-2,1-1 0,4 1 61,0-1 1,0 0-59,-4 1 0,4-1 1,0 1 0,5-3-11,-5-2 1,7 1-3,-2-6 1,3-1 2,2-4 0,-4 0-24,-1-1 23,0-6 11,5-1 0,6-9 36,4-3 1,3-3-40,2-6 1,1-6 102,4 0 0,-2-6-81,6 2 0,-1-2 97,2 1 0,4-3 26,0 4 0,1-4-94,4-1 0,-3 4-107,-1 1 1,4 6 70,0-2 1,-4 4-382,-6 1 1,-1 5 35,1 0 374,4 7 0,-12-3 0,6 6 0</inkml:trace>
  <inkml:trace contextRef="#ctx0" brushRef="#br0" timeOffset="1693">2793 2440 7569,'8'7'-78,"-3"3"0,-3-2-117,-2 2 0,0-6 217,0 6 1,0 0 178,0 5 1,-2-1-190,-3 1 1,2 0-74,-7 0 0,2-1-322,-2 1 230,-3 0 0,7-1-402,-4 1 555,4 0 0,-1-1 0,-1 1 0</inkml:trace>
  <inkml:trace contextRef="#ctx0" brushRef="#br0" timeOffset="2068">3161 2558 7569,'14'0'-523,"1"0"500,-7 0 1,1 5 239,-5 0 1,0 0 45,5-5 225,-5 0-425,2-7 0,-4 0 47,3-2-145,-4-4 178,6 4-206,-7-5 0,-2 1 86,-3 3 1,2 3-125,-7 7 1,5 0 73,-4 0 0,-1 0-60,-5 0 0,-4 5 82,-1 0 1,0 7-82,6-3 0,-1 4 80,0 2 0,1 0 2,-1 0 0,2-1-6,3 1 1,-1 0 4,6-1 0,0 1 25,5 0 0,0-1-28,0 1 1,0 0 35,0 0-30,6-1 0,2 1 31,7 0 0,5-6-26,-1 1 1,8-5-21,-3 5 0,-1-5-102,1 5 1,-1-7-166,2 2 1,1-4-224,-7-1 507,1 0 0,1 7 0,2 1 0</inkml:trace>
  <inkml:trace contextRef="#ctx0" brushRef="#br0" timeOffset="2309">2970 2102 7569,'14'0'17,"-5"-6"-178,-3 4 0,-6-6 464,0 3-128,7 3-64,-6-4-206,6 6 95,-7 0 0,0 6 0,0 2 0</inkml:trace>
  <inkml:trace contextRef="#ctx0" brushRef="#br0" timeOffset="-14517">4866 838 7569,'15'-8'0,"-1"1"-157,1 7 0,0-6 194,-1-2 0,6-7 158,0 0 1,4-1 195,-4-4 1,6-4-230,-2-10 0,-1 1-32,2-6 1,-7-1-102,1-4 0,-2 5 64,-3 0 1,-1 6-8,-3-1 0,-3 3-31,-7 2 0,0 6-175,0 3-131,0 4 165,-7 8 0,-1 1-98,-7 7 1,1 3 133,-1 7 0,-1 2-45,-4 12 1,4 1 63,-4 4 0,4 0 61,1 1 1,0 1-65,1 3 0,1 2 82,3 3 0,-2 2 50,7-7 0,-4 2-56,4-1 0,0-6-24,5 0 0,0-1 5,0-8 1,1 4-90,4-4 86,3-1 1,7-5-135,0-5 1,0-2 69,-1-7 1,3-2-63,2-3 0,-2-4 56,2-11 1,-1 4 8,2-4 0,-9-1-4,4 1 0,-4 1-6,4 4 1,0 0 39,-1 0 1,-4 7-28,0 3 0,-5 4 100,5 1 1,-5 1-50,4 4 0,-4 3 111,5 7 1,-5 0-42,5 0 0,-7-1 140,2 1-174,3 0 0,-5-1 52,7 1-70,-7-7 1,6 0 73,-5-3-162,-2-3 1,5 3 7,-7-10 1,1 3-1,4-3-54,-3-3 41,11 0 1,-10-2 49,7 0 0,-5 7-4,5-2 1,-5-1 9,4 1 1,-4 0-17,5 5 1,-5 0 129,5 0 0,-5 0-27,4 0 35,-5 0 0,4 0-77,-3 0 1,-2 5-6,7 0 0,-5 1-72,5-1 1,-6-2 69,6 7 0,-5-5-82,5 5 0,1-7 64,9 2 0,-4-3-31,4-2 0,3 0 8,1 0 1,-1 0 77,2 0 0,-3-2 93,3-3 0,-4-3-88,-6-7 0,0 6 96,-1-1 1,-1 0 31,-3-5-21,-3 1 1,-7-1-53,0 0 0,-2 5-6,-3 1 0,-5 5-17,-9-1 1,2-1-18,-2 1 0,-4 0-33,-2 5 0,3 0-120,-3 0-1,6 0-99,-6 0 0,7 7 66,-2 2 0,6 0-263,4 0 0,-1 1 122,6 5 1,0 0-269,5-1 1,0-4 217,0 0 0,1-2-269,4 2 0,3 1 209,7-6 1,1 0 348,4-5 0,1 0 0,4 0 0,3 0 0,-4 0 0,-3-2 0,-1-2 0,1-3 0,-1-3 0,-1-3-189,-4 3 0,1-3 271,4-1 1,-4-1 121,4 0 0,-4 0-26,-1 1 1,-5 4 85,0 0 0,-7 5 182,2-5-151,-4 7-59,-1-3 0,-5 7-35,1 4 0,-6 3-36,5 7-22,-7 0 1,6-1-75,-4 1 0,2 0 24,3 0 1,3-1-48,-3 1-67,4 0 1,1-1 60,0 1 0,0-5-26,0 0 1,1-5 46,4 4 0,4-5-118,5 1 0,1-4 68,0-1 1,1 0-67,4 0 0,-2-1-44,6-4 1,-1-4 105,1-5 1,4 1-111,-3 3 0,-3-3 96,3 3 1,-5-3-6,4-2 0,-4 7-5,4 3 0,-6-1 18,2 1 1,-4 0-23,-1 5 0,-1 2 106,1 2 1,-2 0-25,-3 5 0,-3 1-54,-7 5 1,0 1-4,0 4 1,0-4 12,0 4 0,-2-4-174,-3-1 1,3 0 54,-2-1 0,-3 1-377,2 0 1,-5-6-71,5 1 549,-6-6 0,3 2 0,-7-6 0</inkml:trace>
  <inkml:trace contextRef="#ctx0" brushRef="#br0" timeOffset="-14041">6527 779 7569,'15'-1'-167,"-1"-4"184,1 3 1,0-11 110,-1 3 0,1-3 32,0-2 1,-1-1-25,1-3 0,5-4-11,-1-7 0,6-4 1,-6 0 1,6-1-81,-5 6 0,4-5 56,-4-1 0,-1 1-70,-4 5 0,-2 4-97,-3 1 98,-4 6 1,-6-3-124,0 6 0,-1 7 63,-4 3 1,-5 5-76,-10 5 1,4 3-15,-4 7 122,-2-1 0,4 7-38,-7 4 1,7 3-16,-1 1 0,-3 5 9,3 1 0,-1 6 15,5-2 1,2-2-14,4 2 1,-4-1 17,3 1 1,-2 2 23,3-7 1,-3-1-25,7-8 1,0 1-6,5-7 1,0 1-20,0-5 1,0-6 0,0 1 0,7-7-86,3 2 1,3-10 92,1-4 0,8-4 21,2-2 0,-1-5-25,1 1 0,1-6 73,4 6 0,1-1-72,-1 5 1,1 7 106,-1 3 0,-5 4-34,1 1 1,-7 0-44,2 0 0,-4 6 5,-1 4 1,-1 3 21,1 2 1,-5-1-142,0 1 121,-1 0 0,6-1 0,0 1 0</inkml:trace>
  <inkml:trace contextRef="#ctx0" brushRef="#br0" timeOffset="-13174">7644 485 7569,'8'7'298,"-3"3"-149,-3-4 0,-7 7-28,0-3 0,-5-2 62,5 2 1,-6 0-142,1 4 1,-3 1 93,-2 0 0,1 1-138,-1 4 1,0-4 60,0 4 1,6-4-96,-1-1 1,5 1 9,-5 4 1,5-4-19,-5 4 1,7-4 60,-2-1 1,4-1-119,1 1 1,0-5 13,0 0 1,6-2 90,4 2 1,-2 1-84,2-6 1,0 0 69,4-5 0,1 0-5,0 0 0,0-2-34,-1-3 0,6-3 1,-1-7 0,1-1 29,-5-3 0,-2 2-5,-3-2 1,1 1 64,-6-2 1,5 9-60,-5-4 0,0 3 70,-5-2-61,0 6 15,0 1 6,0 7-3,0 13 0,-2-3-81,-3 10 1,2-2 37,-7 1 1,7-3-79,-2 4 1,3 1 82,2-1 0,-5-1 25,0-4 1,0 0-32,5 0 1,2-6 66,3 1 1,-2-7-56,7 2 1,0-3 55,5-2 1,-1-2 0,1-3 1,0-3-15,-1-6 1,1-1-15,0 0 1,-6 0-4,1 1 1,2-6-3,7 1 1,-2-1 5,2 5 0,-2 1-14,-3-1 0,1 2 10,0 3 1,4-1-2,1 6 0,-4-5 0,-1 5 0,-9 0 60,9 5 0,-8 0-22,2 0 0,-4 0-28,5 0 0,-5 0-31,5 0 53,-7 0-35,10 0 1,-5 0 34,7 0-63,-7 0 1,5-5-2,-3 0-13,-3 0 0,6 5 1,-12 2 34,4 3 1,-3 3 9,-2 7 0,-5 1-11,0 4 0,-6-4 15,1 4 1,2 1-15,-2-2 0,5 1-8,-5-5-30,7-1 1,-5 1 29,3 0 27,3-7-20,-4-1 0,12-7 19,4 0 1,3 0-21,2 0 0,1-7 102,4-3 0,1-1-92,3 1 0,-2-5 75,-8 1 0,6-1-57,0-5 0,-2 2 10,-9-1 0,3 1 74,-7-7 1,4 7-74,-4-1 1,0-3-6,-5 3 1,0 4 47,0 5-219,0 1 1,-6 0 103,-4 5 0,-8 5-345,-2 9 1,-4 0 24,4 9 362,-6 4 0,3 0 0,-6 6 0</inkml:trace>
  <inkml:trace contextRef="#ctx0" brushRef="#br0" timeOffset="-12638">8379 662 7569,'8'0'-1023,"-1"1"849,-7 4 569,6-3-198,-4 11-50,4-5 1,-6 7 26,0-1-167,-6 1 0,4-5 9,-3 0 0,4 0 4,1 4 1,0 1-15,0 0 1,0-6 29,0 1 0,1-2-45,4 2 1,-2 2 27,7-7 0,0-1-18,5-4 0,1 0 10,4 0 0,-4 0-30,4 0 1,1-1 22,-2-4 0,1-3-1,-5-7 0,-1 5 6,1 0 1,0 1-3,0-6 0,-1 5-4,1 0 1,-5 7 6,0-2-17,-1 4 0,1 1 11,0 0 1,-7 1-49,2 4 1,-3-2 43,-2 7 1,0 0-8,0 5 0,5-6 4,0 1 0,6-2-4,-1 2 1,3 2 100,2-7 1,4-1-91,1-4 1,-1 0 51,-4 0 1,5-1-41,-1-4 1,1-2 43,-5-2 1,-1-4-3,1 3 3,0-3 0,-2-2 19,-4 0 0,3 1-46,-7-1 1,0 5 85,-5 0-33,0 0-87,0-4 0,-7 6 43,-3 3 1,-9 3-149,-6 2 1,2 0-39,-1 0 1,-1 2-129,-4 3 1,0 3-40,-1 6 1,1 1-510,-1 0 819,8 0 0,-6 6 0,5 2 0</inkml:trace>
  <inkml:trace contextRef="#ctx0" brushRef="#br0" timeOffset="-11998">8996 765 7569,'15'-15'0,"0"2"0,-1 3 0,1-1-550,0 6 366,-7 0 317,5-2 21,-11 6-58,4-6 0,-6 14-81,0 2 1,0 4-3,0 2 1,-5 2 5,0 2 0,1-3-3,4 4 1,-5-4 6,0-1 1,0-5-3,5 0-48,0-1 55,0 0-46,0 4 1,6-12 28,4 4 1,3-3-14,2-2 1,5-5 13,-1 0 0,7-6-28,-1 1 0,-2-2 13,1 3 1,-1-4-2,1 3 1,3 2-5,-8-2 0,6 5 13,-6-5-7,1 7 1,-5-4 2,-1 7 0,-6 2-7,-3 3 4,-3 3 1,-2 7-42,0-1 1,0 1-8,0 0 21,0-1 0,-5 1 3,0 0 1,0-5-30,5-1 25,0-5 11,0 2 0,7-1 18,3 0-8,3 0 0,3-7 61,4-3 0,-4 2-60,4-7 0,-4 7 90,-1-2 0,-6-1-54,1 1 0,-2-2-9,2 2-29,3 4 42,-5-6-49,7 7 1,0 0 26,-1 0 1,-4 0-18,0 0 1,0 0 16,5 0 0,1 5 0,4 0 0,-3 0 72,8-5 1,-2-2-73,1-3 0,-2 2 61,-8-7-52,7 0 0,-4-4 9,2-1 1,-9 0 22,-5 1 13,-3-1 1,-2 0-38,0 1 1,-7 4 19,-3 0 1,-9 7-20,-6-2 0,-7 3 0,-3 2 1,-1 7-148,2 3 0,3 3 49,-3 1 0,8 1-239,1 0 0,7-1 117,-1 1 1,2-5 191,3 0 0,-1-1 0,0 6 0</inkml:trace>
  <inkml:trace contextRef="#ctx0" brushRef="#br0" timeOffset="-11456">10305 265 7569,'8'0'-559,"-2"0"1,-7 5 456,-4 0 1,1 1 184,-5-1 0,0 3-47,0 7 1,-4 1 12,3 4 0,-3 3-23,-2 6 1,5 2 4,0 3 0,1 2-18,-6 4 1,2 7 1,3-3 1,-1-2-1,6-2 0,-5-8-17,5 3 1,-5-6-107,5-4 124,0 2-122,5-10 0,7 2 61,3-9 0,3-3-28,2-7 1,1 0 43,3 0 1,-2 0 21,2 0 0,-1-7 10,2-3 0,-4 2 74,4-2 1,-2 0-48,1-4 1,-2-1 16,2 0 0,-4 1 22,-5-1 0,1 0-27,-6 1 17,0-1 0,-7 7-29,-2 3 1,-5 3 34,-5 2 0,-3 7-25,-2 3 1,2 3-8,-2 1 0,-2 1-34,1 0 1,2-1 33,8 1 1,-1 0 11,6-1 0,0 1-15,5 0 1,0 0 64,0-1-64,0 1 0,7-2 15,2-3 0,9-4-13,2-6 1,6 0 125,-1 0 0,9 0-50,5 0 0,4-1-47,1-4 0,3 2 39,-3-7 1,7 7-32,-12-2 1,5 1-34,-10-1 1,1 4 36,-6-4 1,-4 5-197,-1 5 1,-1-2 62,1 7 0,4-5-690,-3 5 749,2-1 0,3 13 0,-1 0 0</inkml:trace>
  <inkml:trace contextRef="#ctx0" brushRef="#br0" timeOffset="-10640">12098 588 7569,'0'10'0,"0"0"-179,0 0-34,0 11 1,-5 0 0,0 4 634,2-6 0,-1 2-111,0-1 0,0 4 109,-5-4-285,5 6 1,-7-8-27,6 7 1,-7-7-66,3 1 0,1-7 45,-2-3 0,0-5 214,-5 1-397,7-4 1,-5-9 79,3-7 0,-3-1 0,0-8 47,3-3 0,-3 5-42,3-3 0,2 1-126,-2-6 114,7 1 0,-10 6-35,3 3 56,-3-3 0,-1 7 0,-1-5 0</inkml:trace>
  <inkml:trace contextRef="#ctx0" brushRef="#br0" timeOffset="-10047">12333 662 7569,'15'0'98,"-2"-2"213,-3-3-209,-4 4 1,-8-6 216,-2 7-152,-5 0 1,-5 0-178,-1 0 1,-5 0-1,-1 2 103,-2 3 1,5 3-164,-1 6 0,2 1 76,3 0-35,6-1 1,-4 1 8,7 0 1,-1 0 0,2-1-43,0 1 0,0-2-3,9-3 1,-2 3 56,7-3-1,0-4 1,6 1-2,4-7 1,-2 0 0,6 0 14,3 0 1,2-2 13,5-3 1,-4-3-26,-1-7 1,-1 1 24,-9-1 1,4 0 6,-8 1 1,-2-1 105,-8 0 0,-5 0-73,0 1 0,-3 4 60,-12 0 0,2 2-51,-12-2-205,1 4 0,-5 6-48,-1 0 1,6 0 0,1 1-85,2 4 1,1 2-34,5 3 1,2 3-116,3-4 317,4 4 0,6-3-39,0 0 1,1-2 0,4 2 49,5-5 0,5 1 180,4-1 1,4 0-57,7-5-125,-1 0 1,1 0 239,-1 0 0,-1 0 0,-2 0 149,-2 0 1,-4-5-145,4 0 0,-6 1-54,2 4 253,-4 0-118,-1 0 1,0 0-120,-1 0 1,-4 6-5,0 4-26,-7 3 0,9 3 68,-7 4-79,-1-4 0,3 4-19,3-10 0,-2 3 46,2-3 1,0-2-126,4 1 5,1-5 0,5 2-140,-1-6 0,7-1 106,-1-4 1,4 3-1,4-4-298,1-1 135,0 5-499,-4-4 1,-1 6 712,1 0 0,-1 0 0,0 0 0</inkml:trace>
  <inkml:trace contextRef="#ctx0" brushRef="#br0" timeOffset="-9445">13935 676 7569,'15'0'-545,"-7"0"507,5-6 318,-11 4 59,4-11-256,-6 12 3150,0-6-3077,0 0-119,7 6 118,-6-12-65,6 5 0,-7-2-56,0 0 0,0 5 66,0-5 0,0 5-124,0-4 1,0 4 42,0-5-67,0 7 1,-7-4-1,-2 7 26,-4 0 0,-4 0 51,-2 0 1,-4 0-98,-7 0 1,-4 2 98,0 3-101,0 3 0,6 6 76,3 1 0,-1 5 1,7-1-16,1-1 1,3 5-13,5 2 0,-1-2 15,6 1 0,0-6 0,6 8 0,4-6 0,5-1 1,8-4 13,2 0 1,7-1-19,3 1 12,-1-7 15,14-1 0,-12-7-19,3 0 34,-3 0 0,-3-2-26,-4-3 0,-2-3 0,-8-7 11,1 1 0,-5-3 109,0-2 1,-7 1-105,2-7-15,-4 1 1,-1-4 7,0 4 0,-6-3 0,-4 8-235,-3 1 1,-3 3-194,-4 5 1,2-1-239,-6 6 0,1 2 278,-2 8-1074,-9-4 1447,9 19 0,-10-4 0,5 14 0</inkml:trace>
  <inkml:trace contextRef="#ctx0" brushRef="#br0" timeOffset="-8896">14685 765 7569,'8'-7'-234,"-3"-3"1,-3-4 0,-1-6 436,4-5 0,-3-4-62,3-5 0,-2-2 1,0-5 53,2 2 0,5-5-254,-5-5 101,6 0 10,-9 11-221,4-4 1,-4 9-265,3-6 1,-3 11 133,2-1 299,-2 9 0,5-1 0,1 6 0</inkml:trace>
  <inkml:trace contextRef="#ctx0" brushRef="#br0" timeOffset="-8702">15243 250 7569,'-6'10'-103,"-4"0"1,-5-7-1,-3 4 149,-1-1 1,-9-3 189,-1 7 1,-1-7 92,-4 2-431,-4 3 0,6-6 128,-7 3 1,6 3 0,-1 0-204,3 0 1,1 6 176,1-5 0,-1 11 0,1 3 0</inkml:trace>
  <inkml:trace contextRef="#ctx0" brushRef="#br0" timeOffset="-8348">15126 691 7569,'15'0'0,"-1"-5"-245,1 0 1,-7-6 363,-3 1 0,-2 2-16,2-2-46,-3 0 1,3-3-1,-10 2 50,-5 1 1,-3 2-65,-2-2 1,-4 3 72,-1 7-189,-6 0 0,8 7 99,-7 3 1,3 9 0,-3 4-91,5 0 1,6 3-34,4-6 0,-1 4 121,6-4-21,0 6 1,5-10-11,0 4 6,6-4 0,7-3 59,7-3 1,6-2 8,-1-3 0,-3-3-45,3 3 39,-1-4 1,1-7-6,-1-4 0,-6 2 0,2-2 4,-4-1 1,-6-4-17,0-5 0,-7 4 25,2-3-79,-3 2 1,-2 2-175,0 1 1,0-1-1,-2 2 2,-3 3-345,-3-3 0,-7 12 527,1-4 0,-1-4 0,0 1 0</inkml:trace>
  <inkml:trace contextRef="#ctx0" brushRef="#br0" timeOffset="-8101">15567 0 7569,'8'7'-148,"-3"3"-234,-3 3 0,-2 1 56,0 1 692,0 0 0,-2 6-185,-3 3 0,-3 6 0,-5 3-97,3 1 0,-3 2 51,3-2 1,2 4-76,-2 6-182,0 6 0,1-4 71,-1 3 75,6 3 0,-7-8-347,6 1 0,0-5-181,5-10 1,0 1 503,0-12 0,7 1 0,1-5 0</inkml:trace>
  <inkml:trace contextRef="#ctx0" brushRef="#br0" timeOffset="-7946">15846 353 7228,'-16'5'-269,"-4"0"0,2 6 74,-6-1 552,-7 3 1,-5 2-293,-3 0 1,-4-1 0,4 3-486,-4 2 420,-1-3 0,0 19 0,0-4 0</inkml:trace>
  <inkml:trace contextRef="#ctx0" brushRef="#br0" timeOffset="-6877">16581 485 7569,'8'0'-77,"-1"0"1,-7-1 399,0-4 59,0 3-95,0-4-77,-7 6-70,-1 0 1,-8 0-131,-4 0 1,4 0-1,-4 0 4,4 0 1,0 6 24,-4 4 0,4 3-76,-4 2-5,4-1 91,1 8 1,2-1-90,3 3 0,-1 2 230,6-6-144,0 0-23,5-6 1,6-1 73,4-3 1,10 2-46,4-7 1,-1-2 33,2-8 1,-1-3 12,6-7-30,-1 0 1,-5-1-1,-1-2 147,-1-2 1,-4-4-5,-9 4-136,4 1 0,-9 4 71,5 0 0,-5 1 0,1-1-114,-4 0 0,-2 5 0,-4 2-210,-5 2 0,-3-4 130,-2 5 1,0 0-1,1 5-341,-1 0 0,0 0 101,1 0 0,-1 5-177,0 0 284,1 6 0,0-7 0,3 5-230,1 3 1,7-4-36,-2 2 465,3 0-77,2 4 242,0-5 0,0 4-170,0-4-43,7-2 62,1 6 1,7-6 362,0 2-336,-1-2 104,7-1 1,-4-4-1,4 5 27,0-1 0,-4-3-123,2 7 64,-2 0 0,-4 0 0,-2 0-4,-1 1 1,-5 7 17,5 2 1,-7 6 0,2-2-36,-4 4 0,-2 1 0,-3 1-30,0-1 1,-8 5 6,2 1 0,-3-1 0,-1-5-68,-1 1 0,0-2 0,0-4-162,1-4-178,-1-4 1,2-6 0,2-2-743,1-1 1061,6-9 0,-9-13 0,5-8 0</inkml:trace>
  <inkml:trace contextRef="#ctx0" brushRef="#br0" timeOffset="-6558">17434 882 7239,'8'0'-408,"-2"0"1,-6-6 0,2-4 476,3-3 1,-4-8 0,4-2 891,-3 0-494,-2-11-115,7 9-160,-6-17 0,7 4-83,-3-6 1,-3 5 0,4-1-321,1 0 1,-4 4-390,7 1 1,-5 9 0,5 3 599,1 2 0,-4 2 0,12-3 0,-2 0 0</inkml:trace>
  <inkml:trace contextRef="#ctx0" brushRef="#br0" timeOffset="-6357">17845 368 7569,'8'6'-483,"-1"2"0,-7 2 260,0 0 441,0-7 1,-7 9 0,-2-6 104,-5 2 1,-2-3 0,-2 3-235,-1-1 0,-8 3-33,3-5 1,-4 6 0,-1-3-501,-1 0 1,-1 6 0,-1-6-373,-3 0 816,8 5 0,-1-5 0,5 7 0</inkml:trace>
  <inkml:trace contextRef="#ctx0" brushRef="#br0" timeOffset="-6034">17757 809 7569,'15'0'-497,"-1"0"0,1 0 0,0-2 477,-1-3 1,-4 2-1,0-7 251,1-1 0,1-4-136,-2-5 0,1 4 0,-6-4 25,-2 4 1,-1 1 0,-4 1-131,-3-1-96,-3 0 99,-6 7 1,-6 2-79,0 6 1,-6 1 62,2 4 1,1 8-47,-2 7 1,6 1-1,-4-3 39,2 2 1,1 6 0,7-3 76,3-1 0,2 5-58,3-8 1,5 1-1,-1-6 76,4 1 0,13 0 0,0-2-78,6-3 1,2 1-230,6-6 1,-1 0 0,0-5 240,1 0 0,4 0 0,0 0 0,7 0 0,-3 0 0</inkml:trace>
  <inkml:trace contextRef="#ctx0" brushRef="#br0" timeOffset="-3951">18536 735 7569,'8'8'-746,"5"-1"1,-9-7 745,5 0 0,1 0-112,5-7 0,0 1 0,-1-6 322,1 3 0,0-6-10,-1-5 0,1-1-12,0 1-124,6 4 0,-3-12 0,5 4 66,-2-4 0,4 4 48,-6-1 0,6-4-38,-6-6-77,7 1 1,-9 3 0,2-2 30,-2-1 1,-3 1-123,1 9 1,-7-2 166,-3 6-619,-3 1 384,-2 4 0,-8 7-204,-7 3 293,0 10 1,-13 8-83,4 6 0,-9 12 1,-1 0-27,1 5 0,2-1 53,2 4 0,4 2 1,2 4 124,2 0-74,2 2 1,4-10 52,0 8 0,7-8 43,3-3 0,-1-3-120,1-1 29,0-7 1,10-2 36,0-6 1,8-2 0,0-2-24,5-1 1,8-7-1,-2 2-49,4-3 1,0-9 0,-2-3 44,-1-3 1,-3-1-149,3-1 140,3 0-37,-12 1 0,5-1-8,-6 0 0,-2 5-47,-3 1 1,3 0 30,-3 0 4,-4 2-9,1 7 22,-1 0 0,-4 2 0,4 1 22,1 2-25,-5 6 43,4-3 1,-1 2 0,2 0 33,1 2-74,1-6 149,6 7 0,0-11-5,0 3 1,1-4 0,2-1-72,1 0 0,1-6 5,-5-4 1,4 2 9,1-2 1,0 0 0,-6-5 0,-1 1 50,-3-1 0,3 0 23,-3 1-11,-3-1-63,-1 0 1,-6 5-63,0 1 1,-2 5 0,-2 0-3,-6 2 1,-3 2 0,-2 2 19,0 2 1,-1 0-100,-4 5 0,4 1 115,-4 5-36,4 0 0,6-1 0,2 1-19,2 0 1,-4-1 31,5 1 1,0 0 0,5 0 3,0-1 0,0 1 45,0 0 1,5-1-26,0 1 0,6-5 28,-1 0-36,10-7 36,-4 3 1,12-1 8,-4 0 0,1 0-5,4-5 1,-4-1-21,4-4 54,0-4-61,-6 1 1,5-3 9,-3 6 1,1-6-7,-7 1 0,6-2-6,-6 3 1,1-5-2,-5 5 0,-1-4-18,1-2 1,-5 5-6,0 0 1,-5 0-24,4-4 0,0 4-20,0 0 1,-1 2 44,-3-2 1,-1-1-20,5 6-1,1-7 18,5 11 1,-2-7-1,-2 4 17,-1-1-18,-6 1 20,9 4 0,-10 0-12,7 0 0,-5 0 0,3 1 2,-2 4 1,-1 3 0,-5 7-74,0 0 70,0-1-10,0 1 1,-1 5 0,-3-1-55,-1-1 59,0 5-5,-1-7 0,4 6 1,-4-8-14,6 1 49,-7 0-34,6-1 1,-4-5 25,10-4 0,-2-2 0,7 0-23,1 2 0,2 0 0,3-5 82,4 0 0,-2 0-55,7 0 0,-1 0 0,5 0 36,1 0 1,-2-5-31,-4 0-3,4-6 0,-5 4 0,6-3 0,-6-3 0,-3 3 4,-4-3 1,2-1-1,-2-1 8,-3 0 1,-1-4-1,1-1 16,-3 2-26,3 2-7,-12 1 1,6 0 18,-7 1-38,0-1-99,0 0 1,-7 7 69,-3 3 0,-3 4 45,-1 1-86,-1 6 0,-1 4 0,-2 8 9,-2 1 1,2 3-1,7-4 50,1 1 1,2 3 10,-2-3 1,3-3 0,7 4-14,0-4 0,0-1 0,0 0 82,0-1-86,7 1 92,1 0 1,7-7-1,1-3 2,4-3 0,1-2 37,3 0-96,4 0 1,-10-2 0,5-1 78,-2-2 0,1-7-33,-3 3-67,-3-5 0,7-2 37,-3-3 1,-2 1-1,5-7 6,-2-1 0,5-2 1,-1-3 56,2-3-65,3-4 68,-1-6 0,1 0-29,-1 0-57,0 6 1,1-4 0,-2 4 13,-4 1 0,-3-1 0,-6 7-99,0 2 0,-2-2-21,-3 11 1,-2 1 35,-3 4-65,-4 0 56,6 7 1,-9 2 52,-3 6 0,-3 0 0,-8 3-19,-4 7 1,2 1-1,-6 14-37,-2 1 0,-1 1 44,3 3 1,-2 4-1,5 2-9,-2 2 1,5-4-1,-2 5 1,4 2 1,1-4-1,2 3 2,3 1 1,-1-1 0,6 0 0,-5-5 0,5-7-24,2-3 1,0 1 7,-2-7 22,3 1 0,-4-10 1,7-2-20,4-1 1,-2-3-10,7-4 1,-5 0-7,5 0 22,0-6 0,4-2 0,1-7-11,0 0 1,-1 1 13,1-1 4,6 0 1,-4 2 54,2 3 0,3-1 0,-3 6-35,-1 2 1,-2 1-1,-1 2 46,0 0 1,-5 2 1,-1 3 1,-5 3 0,1 7-7,-4-1 0,-1 1-11,0 0 0,0-6 0,0 1-25,0 2 21,0 1-9,0 1 1,0-4-1,0 0 22,0 2-33,7-6 1,-4 5 0,7-4 45,1 1 0,2-3 0,2 3-20,0-1 1,-1-1 0,1-2 31,0 0 1,0 1-6,-1-5 0,6 0 0,-1 0 3,-1 0 0,-1-1-3,-3-4-52,8 3 0,-6-11 0,4 3 27,-4-3 0,-1-1-27,-1-1 0,-1 0 0,-1-1 18,-2-4-3,-1 4 0,1-5-14,0 6 0,-7 0 7,2 1 1,-3 4-114,-2 0 1,-2 7 34,-3-2-2,-3 3 1,-7 9 52,1 3-21,-1 3 0,0 1 1,1 1 4,-1 0 0,5 4 9,0 1 0,5 1 1,-3-3 3,2 2 0,-4 1 1,5-3 35,2 1 0,1 1 0,2-5-51,0-1 115,0 1-88,7-7 1,1 4 0,7-7 48,-1-2 0,1-1 0,1-2-32,4 0 0,-2-2 0,5-1-1,-2-2 1,3-7-7,-4 3 1,0 2 2,-6 2 1,3 3-1,2 2 0,-2 0 33,2 0 1,-2 0-33,-3 0 1,3 2 0,1 3-5,1 5 5,7-4 0,-8 6 114,7-7 0,-1 6-64,6-1 1,1-2 0,1 0-27,3-1 1,10 3 0,1-4-68,5 2 1,6 0-46,2 2 35,3 10 1,-12-9-176,4 14 1,-5 4 0,-10 7 35,-4 2 1,-11-6 49,-4 3 1,-5-4 137,-6-2 0,4 0 0,-4 1 0</inkml:trace>
  <inkml:trace contextRef="#ctx0" brushRef="#br0" timeOffset="-2505">21990 1220 7569,'7'-10'-100,"3"1"1,1 4-1,0-5 68,-1-1 1,0-3 0,5 0 19,-1-1 131,1 0-33,-7 1 1,5-6 0,-3-1 118,3-2 1,0 0-19,-3-1 7,3 2-54,-11 1 1,4 5-110,-6-4 1,-1 10-90,-4 6 0,-5 4 3,-10 4-32,4 11 1,-7 3 0,4 7 83,-6 1 1,2 1-104,-1 3 0,6-1 37,-2 1 48,4-7 0,8 4 1,3-2 150,3 3-141,2-6 3,0 6 1,7-11-10,3 2 48,3-3 1,6-1-1,2-2 88,2-3 0,-3-3-79,4-7 1,-6 0 20,2 0-39,3 0 0,-7 0 0,4 0 2,-4 0 0,-6-5-84,0 0 101,-7 0-239,10 5 210,-5-7 0,0 4-98,-3-7 0,-3 5 65,-2-4-256,0 5 147,0-2 99,0 19 0,0-3 70,0 9 1,0 2 0,0-1-78,0-2 1,2-2 159,2-1 0,5-2-40,5-3 0,6-4 0,1-6-29,2 0 0,3-1-6,8-4 0,2-3 18,4-7-146,9 0 0,-10-3 0,10 2-785,-4 3 866,0 2 0,-1 2 0,0 3 0</inkml:trace>
  <inkml:trace contextRef="#ctx0" brushRef="#br0" timeOffset="3150">4543 2367 7569,'0'-8'-127,"-2"-1"-65,-3 5 798,-3 2-361,-13-5 0,3 7-159,-7 0 1,1 0 20,-6 0 0,6 7-74,-1 3 0,7 3 55,-1 1 0,2 6-86,3 0 0,1 1 44,3-1 1,-2-4-80,7 3 1,1-1 81,4 2 0,1-4-119,4 4 0,5-5-54,9-6 0,-1 3 141,7-7 0,1 0-74,8-5 0,-3-2 55,4-3 0,-4-3 134,-2-7 1,-6-4-86,-3-1 0,-4-4 63,-1 4 0,-7-1-84,-3 1 0,-4 4 132,-1-4 1,0 4-167,0 1 0,-6 2 40,-4 3 1,-3 2-421,-2 3 1,-6 4 180,-4-4 1,3 3-434,-3 2 1,2 5 282,-1 0 0,3 5 357,6-5 0,-6 13 0,-2-2 0</inkml:trace>
  <inkml:trace contextRef="#ctx0" brushRef="#br0" timeOffset="3683">4557 2411 7569,'30'-15'0,"-1"2"-209,0 3 174,1-3-23,-1 5 563,7-13-247,-5 5 0,5-6-33,-7 8 1,1-3-31,-1-2 0,-6 7 11,-3-2 184,-4 2-320,-1 4 45,-7 1 0,-6 14-148,-7 3 1,-7 9-1,2 6 0,-3 3-22,-1 1 1,-6 0 13,0 1 1,3-2 56,7-4 0,-3 7-44,3-6 1,-2 4 57,3-9 0,0-1-166,5-4 1,2-5-58,-3-1-257,3-5 273,9 2 0,8-12-48,9-4 1,-1-8 100,1-2 1,1-6 57,4 2 0,6-2 150,-1 1 1,0-1-117,-4 6 1,-7 1 72,-4 4 0,-1 2-36,2 3 0,-9 4 297,4 6-170,-4 0 1,-3 1 10,-3 4 1,-3 3-95,-2 7 1,0-5-22,0 0-101,0 6 1,0 0 68,0 4 0,-2-5-111,-3-6 0,4 0 27,-4-4-147,3-4 167,2 6 0,7-14-13,3-3 1,3-1 82,1 1 0,1-3-50,0 3 0,-1-1 89,1 1 1,0-1-82,0 6 1,-1-5 212,1 5-186,0 0 0,-1 5 87,1 0 0,-5 2-30,0 3 0,-5-2 15,4 7 1,-4-5 5,5 4 1,-5 0-10,5 0-62,0 4 1,4-6 37,1 3 1,0-2-173,-1-3 0,1-4 49,0 4 0,4-3-422,1-2 0,1 5 513,-1 0 0,3 6 0,6-3 0</inkml:trace>
  <inkml:trace contextRef="#ctx0" brushRef="#br0" timeOffset="4067">6439 2367 7569,'8'0'-418,"-2"0"522,-6-7 570,0 6-537,0-12 0,-6 9-99,-4-6 1,-3 7 42,-2-2 0,1 4-69,-1 1 0,-5 1 162,1 4-339,-7-3 130,9 11 1,-9-5-100,6 7 87,1-1 1,4 1-31,0 0 1,6 1 45,-1 4 1,7-4-54,-2 4 0,3-4 73,2-1 1,8-2 4,7-3 0,5 1-8,4-6 0,5 0 12,1-5 0,-1 0 17,6 0 0,-4-7-26,-2-2 0,-6-5 99,-4 0 0,-2-1-53,-3 0 1,1-4 102,0-1 0,-7 1-71,-3 4 0,-3 0-8,-2 0 0,-7 2-10,-3 4 1,-3-3-276,-2 7 0,-1 0-14,-3 5 1,-4 0-194,-7 0 433,7 0 0,-4 7 0,4 1 0</inkml:trace>
  <inkml:trace contextRef="#ctx0" brushRef="#br0" timeOffset="4317">6836 1911 7569,'14'-6'-873,"1"4"550,0-5 944,-7 7-414,-2 0 0,-6 7-18,0 3 0,-6 8-91,-4 1 0,-3 3-16,-2-3 0,-1-1 15,-4 7 1,2-1-64,-6 5 1,4-4-91,-4-1 0,-1 3-307,-4 7 233,6-3 0,0 5-271,4-7 1,2 6 187,-2-1 0,4-1 213,5-9 0,-3 4 0,5-5 0</inkml:trace>
  <inkml:trace contextRef="#ctx0" brushRef="#br0" timeOffset="4614">6865 2455 7569,'15'0'-320,"-1"0"190,1 0 0,0 0-627,-1 0 1194,1 0-248,0 0 0,-2-2 75,-3-3 0,1 2-96,-6-7 0,2 1 126,-3-6-224,-2 0 0,5 0-15,-7 1 0,-2 1 22,-3 3 0,-3-2-93,-7 8 1,-1-6-18,-4 5 0,-1 0 84,-3 5 1,-7 7-131,6 2 1,-6 4 67,7 2 1,2 1-38,3 4 1,4-2 47,5 6 0,4-1 119,6 2 1,0 1-114,0-6 1,11 4 118,4-4 1,11-1-135,3-4 0,2-5 46,9 0 0,-1-2-218,5 2 0,0-2-27,0-3 208,-6-4 0,4 12 0,-4-5 0</inkml:trace>
  <inkml:trace contextRef="#ctx0" brushRef="#br0" timeOffset="5821">8232 2440 7569,'15'0'9,"-1"0"1,6 0-9,0 0 1,6-11 349,-2-4 0,-1-4-74,2-1 0,-1-3-263,5-6 0,-1 4 93,-3 1 1,-4 1-133,-6-2 1,-2 4 44,-3 6 41,-4 7-51,-6 2 1,-11 12 59,-4 4 1,-10 10-102,1 4 1,-4 10 60,-1 6 1,1 2 26,3 2 0,-2 5-22,2 0 0,-3 0-51,-1-5 1,-2-1-2,-3-4 0,3 2-123,-4-7 1,4 5 124,2-4 1,1-3-83,4-7 0,2 1-75,8-7 1,1 1-102,3-5 32,3-7 185,7-2 0,9-7 24,5-4 1,3-5-9,7-9 1,5-4 3,6-7 0,6-1 198,-2-3-1,3 3-86,-4-5 0,3 2-58,-7-1 1,0-4 21,-4 5 0,-1-5-19,0 4 1,1 6 9,-1 4 1,1 8-3,-1-3 0,-6 5 28,-3 5 18,-4 4-57,-1 6 0,-7 6-39,-3 4 0,1 0 39,-1 5 1,0-4-108,-5 9 1,0-4 98,0-1 0,0-5-94,0-1 0,2 0 51,2 0 1,5-2-10,5-7 1,1 0-15,0 0 0,1-2 26,4-3 1,-2-3 34,6-7 0,-6 1-39,2-1 0,-6-1 53,-4-4 1,3 9 0,-5-4-76,1 2 34,-3 0 5,1 5 21,-6 1-24,6 7 6,-7 0 0,0 7-1,0 3 0,0 3 15,0 1 0,0 1 22,0 0 1,1-1 5,4 1-35,-3 0 1,11-1 76,-3 1 1,5-2 0,3-3-65,1-5 61,1-3 0,1-2 0,2 0-38,0 0 1,4-7 13,-2-3 0,-2-4 55,1-6 1,-6 4-56,2-4 1,-4 2 86,-1-2 0,-5 4-23,0-3 24,-7 2 1,2 4-70,-10 3 1,-3-1 8,-7 6 1,-1 0-120,-4 5 0,-3 0 102,-6 0 0,4 2 1,1 1-253,-2 2 106,4 6 1,-4-7 37,7 5-237,-1 1-9,5-2 1,2 5-229,3-3 1,-1-2 181,6 2 1,0-5 346,5 5 0,0 0 0,0 4 0</inkml:trace>
  <inkml:trace contextRef="#ctx0" brushRef="#br0" timeOffset="6066">9202 2440 7569,'21'-1'-74,"4"-4"1,-2 3 116,1-3 1,1-1 137,4 1 1,0-7 24,1 3 1,-1-5-145,1 0 1,-1 4 68,0 0 0,-4 2-53,-1-2 0,-10-1-76,0 6 0,-2 0 86,2 5 0,-4 0-105,0 0 1,-5 7 4,5 2 0,-7 4-44,2 2 0,-4 1 65,-1 4 1,0 1-81,0 4 1,0 3 59,0-4 1,-6-1-264,-4 1 1,-1-6-118,1 2 0,-3-4 73,3-1 318,-3-7 0,-2 5 0,1-5 0</inkml:trace>
  <inkml:trace contextRef="#ctx0" brushRef="#br0" timeOffset="6319">9952 2205 7569,'10'0'-392,"-1"0"251,-5 0 858,2 7-137,-6-6-416,0 6 0,0-1-9,0 4 0,0-2-36,0 2 1,-6 0 36,-4 5 0,-2 4-175,3 1 0,-4 6-158,3-2 1,-3 4 129,-2 2 0,5-6-321,0 1 1,2-3 166,-2 3 1,2-4-372,3-6 0,4-5 572,-4-1 0,10 1 0,3 5 0</inkml:trace>
  <inkml:trace contextRef="#ctx0" brushRef="#br0" timeOffset="6594">10378 1867 7569,'15'-7'103,"-7"6"242,-2-6 68,-6 7-318,0 7 1,0 1 17,0 7 1,-1 1 73,-4 4 1,2-2-201,-7 6 0,2 2 59,-2 9 0,-3-4-148,3 3 0,-3 2 45,-2-2 0,1 7-155,-1-2 0,0 2 94,0-2 1,6 4-307,-1-4 1,2-3 125,-2-2 1,-2-3-228,8-2 525,-1-6 0,5-1 0,0-8 0</inkml:trace>
  <inkml:trace contextRef="#ctx0" brushRef="#br0" timeOffset="6792">10657 2132 7569,'15'0'128,"-7"0"119,-1 0 1,-9 0 61,-3 0-172,-3 0 1,-12 1-112,1 4 1,-7-3 142,1 3-166,-9 3 1,3-5-387,-3 7 367,3-7 1,1 10-241,1-3 0,-1 3-942,1 2 1198,0-1 0,-1 1 0,1 0 0</inkml:trace>
  <inkml:trace contextRef="#ctx0" brushRef="#br0" timeOffset="7039">10525 2440 7569,'10'0'-118,"0"0"-17,-7 0 227,3 7 1,-6 1-71,0 7 1,-4-1 60,-1 1 0,-7 0-136,2-1 0,2 6-248,-2 0 191,1-1 0,-4-4-310,3 0 0,-2-1 420,7 1 0,-6 0 0,3-1 0</inkml:trace>
  <inkml:trace contextRef="#ctx0" brushRef="#br0" timeOffset="7403">10863 2514 7569,'15'0'0,"-5"0"4,-1 0 44,-5 0 0,7-2 64,-6-3 1,6 2 82,-1-7 0,-2 0-136,2-4 0,0-3 73,5-2 0,-6 2-85,1-2 0,0 1 58,5-2 0,-5 4-183,-1-4 0,-5 9 68,1 1-7,-4 7 1,-7-4-261,-4 7 1,-3 0 115,-2 0 0,-5 8 12,1 7 0,-6 0 104,6 4 1,-1 3 30,6-3 0,-1 7-25,0-1 0,5-2 41,1 1 0,5-4 106,-1 4 0,4-6-76,1 2 1,1 1 99,4-1 0,-1-1-73,5-4 1,8 0 86,7-1 1,-1-4-98,1 0 0,1-5-161,4 5 1,1-7-162,-1 2 0,-1 1-211,-4-1 1,3 0 483,-8-5 0,7 7 0,-3 1 0</inkml:trace>
  <inkml:trace contextRef="#ctx0" brushRef="#br0" timeOffset="7650">10790 1896 7020,'0'-8'484,"-7"-5"0,4 12-578,-7-4 0,5 3 94,-5 2 0,7 0 0,-3 0 0</inkml:trace>
  <inkml:trace contextRef="#ctx0" brushRef="#br0" timeOffset="7941">9966 1661 7569,'-9'0'112,"-1"0"0,5 0 403,-5 0-247,7 0 155,-4 0 35,1 0 0,4-1-13,-3-4-465,4 3-483,1-4 0,6 12 0,2 2 0</inkml:trace>
  <inkml:trace contextRef="#ctx0" brushRef="#br0" timeOffset="8923">12230 2573 7601,'0'9'854,"0"1"-470,0-7 1,-5 6-232,0-5 0,-6-2 0,1 5 56,-3-1 1,-2-4-186,1 3 0,-6 1 0,0-1 113,2-2 1,0 4-172,-1-2 0,3 0 0,-6-5-215,1 0 1,5 0 154,-4 0 1,4-2-48,1-3 1,2-3-19,3-7 1,4-1 78,6-4 0,0 2 28,0-6 14,6-7 1,1 0 33,3-3 1,8-2-72,-4 1 42,4 1 1,-3 0-86,0-1 1,-1 3-289,1 7 0,-2-1 18,-3 7 171,3-1 217,-5 5 0,7 1 0,0-1 0</inkml:trace>
  <inkml:trace contextRef="#ctx0" brushRef="#br0" timeOffset="9125">12215 2146 7569,'9'15'0,"4"-7"1169,-12 5-697,6-11 1,-14 4-293,-3-6 0,-3 5-147,-1 0 44,-1 0 0,0-5-367,1 0 0,-6 0 1,0 0-243,2 0 0,0 2 532,-1 3 0,-4 3 0,-6 6 0</inkml:trace>
  <inkml:trace contextRef="#ctx0" brushRef="#br0" timeOffset="9477">12304 2528 7569,'29'5'127,"0"0"1,-1 0-5,-3-5-62,2 0 1,-10 0 92,2 0 0,-2-5 5,-3 0 0,1-6 0,-2 1 21,-3-3 1,1-2-13,-6 1 0,0-1 0,-6 0 61,-4 1 1,-4 4-301,-5 0 0,-7 7-124,-4-2 154,-3 3 1,-1 2 105,0 0 0,1 7-126,3 3 0,-1 3 19,7 1 0,-1 3 27,5 2 69,1-2-11,-1 4-30,7 0 0,1-5 0,7 4 46,0-4 0,0-1-39,0 0 0,7-1 1,4 1 27,7 0 0,5-2-113,6-3 1,6-2 0,1-5-103,1 2 0,1 1-434,1-1 1,0-3 50,-10 3-562,11-3 1112,-22-2 0,16 0 0,-11 0 0</inkml:trace>
  <inkml:trace contextRef="#ctx0" brushRef="#br0" timeOffset="10914">13186 2484 7569,'14'0'-73,"-1"2"73,-3 3 0,3-3 0,-5 4 439,7-6 1,-2-6-116,-3-4 0,3 2-173,-3-2 0,3-2 1,2-6 19,-1-1 0,1-2-151,0 1 0,-1 2 0,1-7 69,0-1 1,-1 3-26,1-1 0,3-1 118,-3-4-201,9 6 0,-19-5-18,10 4 1,-5-2-1,1 0 132,-1 1 1,-7 7-303,2-1 1,-8 2-66,-2 3 165,-13 5 1,7 3 63,-14 6 1,1 6-51,-6 4 0,6 10 0,-1 4-49,-1 4 95,5 1-9,-7 1 1,7 4 134,-4 0-129,4 7 0,1-8 82,1 6-7,-1-6 1,10 4-70,1-2 124,5-4-99,-9 11 0,12-11-5,-4 4 35,3-11 1,9 2-42,2-6 0,9-1 6,2-4 0,5-2 1,-4-1-56,2-3 1,-4-5 56,6 1 1,-7-4-9,1-1 24,-2 0 1,2-6-72,1-4 54,-1-3 0,-4-7-6,0 1 0,0-6-17,-1 5 0,1-1-11,0 2 0,-6 2 1,0-2-25,-3 2 1,4 8-18,-5-1 1,1 7 71,-1-2-13,-3 3 1,6 2 27,-3 0-23,-3 0 1,6 5 139,-3 0-159,-4 6 92,12-3 0,-4 5-60,5-3 0,1 2 55,0-7 0,-1-1 1,1-2-1,0 3 1,-1-3-6,1 3 0,0-9 0,1-2 80,4-2-97,-4-2 13,5-5 0,-6 0-2,0 1 1,-1-1-1,1 0 69,0 1 0,-2-1-13,-3 0 0,1 0-36,-6 1 0,0 4-30,-5 0 1,-7 7-102,-2-2 116,-4 3 0,-4 7 5,-2 0 0,1 7-71,-7-3 1,7 4 0,-3 2-22,0 0 1,6 0 64,0-1 0,1 1-21,4 0-33,3 6 1,-4-5 39,6 4 1,0-4 0,5-1-9,0 0 0,0-1 15,0 1 0,7-5-20,2 0 41,4-1 0,9 0-23,2-5 1,1 3 0,2-2 8,4-2 0,2-1 69,-3-2 1,-3-7-58,-2-3 1,7-3-1,-4-1 37,-2-1 1,4-5-33,-6 1 0,4-7 1,3 1 12,3-3 0,-4-1-7,-1 0 1,1-1 0,-8 2 20,1 4 0,-2-2-72,-6 6 1,-2 5 82,-3 6-126,-3 5 11,-20 11 0,-4 9 70,-12 14-12,-1-1 1,1 7-15,0 3 1,-1-1 0,1 1-7,-1 2 0,1 0 8,0-2 1,4 3-71,1-3 0,4-3 0,-3-1-9,2-4 1,-4-2 63,6 1 0,1-3 0,6-2-98,3-6 0,4-2-15,-5-3 81,7-5 1,-2-3-32,10-6 56,3 0 0,7-11-7,-1-4 0,3-5 0,1 1-19,1-6 1,6 2 62,-6-1 1,7-1-84,-1-4 136,3 0 0,1 1-90,0 3 0,1-1-13,-1 7 79,1-1 1,-6 5-20,1 1 0,-1 1-29,5 3 1,-6-2 58,-3 7-52,-4 1 0,-3 5 6,-3 4 1,2-2 0,-8 7-7,0 2 0,2 1 21,-1 1 0,2-4-14,-2 0 0,-4-5 1,6 3 0,-1-1-3,2-3 1,7-4 0,0-1-2,0-4 0,-2 2 2,-4-7 0,5 0-5,-5-5 5,-2 1 0,4-1 10,-6 0-11,0 7 16,2-5 2,-6 11-19,6-4 5,-7 6 1,6 6 0,-4-2 3,3 5-5,-4 1 0,1 0-1,3 0 0,-2-2 9,7 2 0,0 1 1,5-4 19,-1 1 0,1-5-6,0 2 0,6-3 0,2-2 68,0 0 1,4 0-74,-2 0 1,-2-7 23,1-3 0,-6 2-5,2-2-21,-4 1 0,-3-6 16,-3 0 1,1 1 31,-6-1 1,0-5 0,-5 1-9,0 1 1,-1 6-6,-4 2 0,-8 2-90,-7-1 0,-6 2 91,1 7-57,-2 0 1,-3 2-64,1 3 0,1 3-93,4 6 0,-3 1 0,8 0-85,1-1 0,2 6-110,1 0 1,2 1-39,3-2 1,-1-2 391,6 2 0,0-9 0,5 10 0,0-4 0</inkml:trace>
  <inkml:trace contextRef="#ctx0" brushRef="#br0" timeOffset="11756">14949 2617 7569,'23'-5'-360,"-3"0"0,-4-2 204,-1 2 0,-5 4 127,0-4 397,-7 3-241,10 2 0,-11 7-25,2 3 1,-2-2-86,-2 2 0,0-1-41,0 6 1,0-5 114,0 0 1,0-7-95,7 10 0,1-6-46,6 2 91,1-2-19,6-7 14,-4 0-12,4 0 0,-5-5 13,4 0-16,3-6 1,0 2 17,-4-5-17,4-1 1,-2-5-1,4 1 0,3-7 14,-4 1 1,2-4-5,-1-5 0,2 1 29,-2-6 0,3 4 0,1-2 93,1 1 0,-1-3-92,0 4 1,-1-4-1,-2 5-7,-1 1 1,-9 4-117,-1 4 1,-5-1 86,-6 7 52,-2-1-148,-2 5 1,-5 7-17,-10 3 0,2 4 1,-9 2 62,0 4 1,-4 8-18,2 7 1,-2 6 12,1-2 0,-1 9-18,6 1 22,-6 1 0,8 1 0,-5 1 3,2 1 0,3 4-8,8-3 0,-3-1 2,3 1 8,4-6 0,-1 3-5,7-7 1,0-1 56,0-4-50,0 4 0,7-13-9,3 0 1,3-1-1,2-4 1,4-3-4,1-2 52,6-4 1,-3-1-31,6 0 1,-1-6 0,-2-3 11,-1 1 1,-6-10 8,6 4 1,-7-9-22,1 3 0,-3-4 38,-1 4-34,0-6 0,-5 10 32,-1-4 0,-5 4-105,1 1 76,-4 0 1,-2 7 0,-4 5-42,-5 6 1,-3 5 36,-2 7 0,5 5-3,1-1 0,-1 2 0,-3-3-88,3 2 0,-1 4 74,6-4 0,-5 1 4,5-1 1,0-4-20,5 4 50,0-10 1,2 3 0,3-5 28,4 0 1,4 3-53,2-6 0,5 0 79,-1-5-73,1 0 1,-4 0 13,4 0 0,-4-5-7,4 0 0,-4-4 3,-1 4 0,-1-5 0,1 5 36,0 2 0,0 1-35,-1 2 1,1 0 8,0 0 81,-7 0 1,5 0-46,-3 0-38,-4 0 0,7 0 13,-3 0 0,3 0 30,2 0 1,0 5-32,-1 0 1,3 5-1,2-5 1,-1 0 0,5-4 21,-2 4 0,4-3-38,-6 3 1,7-4-1,-1-1 27,3 0 1,-4 5-19,1 0 0,-1 0 32,6-5-95,-1 0 0,-4 0 65,-1 0 1,-1 2-137,1 2 53,4-2 0,-10 5-13,7-7 0,-2 1-138,1 4 0,4-2-611,-4 7 432,-2-6 137,5 9 252,-10-5 0,17 13 0,-3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30.4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 7569,'9'0'-353,"1"0"90,-6 0 2247,2 0-1943,-6 6 1,0 3-66,0 5 1,0-4 123,0 0 0,0 0-147,0 4 0,0 1 94,0 0 0,0 1-95,0 4 1,5-4 13,0 4 0,1-9-43,-1-1 0,3-2 23,7 2 1,-5-4-86,0-6 1,0 0 29,4 0 0,6-8 47,-1-7 0,3 1 49,-3-6 1,-1-1-28,7 1 0,-6-4 91,6 4 1,-1-4-84,6 4 1,-2-4 202,-4 4-179,-3 7 39,-6 0 1,0 11 14,-1-3 0,1 4 83,0 1 0,-7 1-94,-3 4 1,-4 5-70,-1 10 0,0-2 64,0 6 0,-1-1-98,-4 2 0,3 1 51,-3-7 0,4 1-70,1-5 1,0-6 43,0 1 0,1-7-78,4 2 0,-1-5 33,5-5 0,1-3 41,5-6 0,1-1 23,4 0 0,-6-4-22,1-1 0,0 0 52,-5 6 1,1-1-52,-1 0 0,1 5 94,-6 1 1,2 5 29,-2-1 18,-4 4 1,6 7-74,-7 4 1,0 3-15,0 2 1,0 0 29,0-1 0,1 1-21,4 0 0,-3-5 52,3-1 0,1-4-26,-1 5 6,7-7 0,-4 4-46,7-7 1,1 0-3,4 0 1,-4 0-36,3 0 1,-2 0 52,-2 0 1,4 0-225,1 0 0,-1 0 63,-4 0 0,5 6-211,-1 4 351,1-3 0,8 12 0,3-2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07.0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0 647 7569,'15'0'-95,"0"-6"106,0 4 1,-1-11 76,1 3-9,-7-3 0,5-2 24,-3 1 0,3-6-8,2 1 1,-1-9 9,1-2 0,5 1-1,-1-5 1,3-4-30,-3-1 19,-2-4-23,4 6 0,-7-4 42,1 7 1,-2-1-63,-3 6 0,1 1-79,-6 4 0,0 3 81,-5 6-265,0 0 209,0 7-16,0 1 0,-6 16-69,-4 5-20,3 1 96,-6 13 1,5-5-79,-7 6 85,7 0-24,-5 1 1,7 4 5,-4 0 0,-3 6 16,3-6 1,2 7 2,-2-2 0,2 3-5,-2 3 1,-1-6-2,6 0 0,-5-6-8,5 1 9,0-10 1,0 3-14,0-8-53,0 1 61,5-12 0,0 5-149,0-11 98,0 4-114,7-12 154,-5-3 0,11-12-13,-3-3 1,3 1-4,1-2 0,6 1-200,-1-6 192,1 1 9,1 0 1,-3 4-58,7 1 56,-1 6 1,4-2 185,-3 10-185,2 4 1,-10 1 92,2 0 0,-2 2 162,-3 8 1,1-2-109,0 7 0,-2-1 93,-3 6 0,-2 0 91,-3 0-66,-4 6-154,6-5 0,-7 5 60,0-6-25,-7 0-66,6-1 0,-11 1 36,7 0 1,-6-7-29,1-3 1,2 1-150,-2-1 116,0 0-104,-4-5 1,4-5-110,0 0 90,7-6-28,-4 9-171,7-11 103,0 12 80,0-6 30,7 7 112,1 0-64,0 0 0,5 2-67,-3 3 237,3 3-158,2 0 1,-1 5 126,1-3 23,0 3-89,6-5 0,-5 4 82,4-8 0,-2 3-75,1-2 0,-2-3 6,2 2 1,3-2-4,-3-2 1,6-2-2,-6-2 1,1 0 10,-5-6 0,-1 6-4,1-6 0,-5 0 53,0-5-68,-7 1 0,3-1 19,-6 0 67,0 0-79,0 1 17,0 6 0,0-5 14,0 3 1,-1 3 7,-4 2-117,-3-3 80,-7 6 1,-1-4-30,-4 6 1,4 0-10,-4 0 1,4 2-11,1 2 1,2 0 64,3 6-135,-3-1 1,7 6 46,-4 0 0,3-1-9,7 1 0,0 0 25,0 0 1,2-1-7,3 1 1,3-2 18,7-3 1,-1 3 2,1-3 0,5-4 36,-1-1-46,7 3 6,-9-6 0,15 4 7,-2-6-1,-4 0 0,2 0 1,-7-4 2,3-1 1,3-7-4,-8 2 2,1 4 1,-5-7-1,-1 3-9,1-3 0,0-2 0,-1 1 0,-1-1-58,-3 0 59,3 7-13,-11-5-6,4 11 15,-6-4-2,0 6 4,0 13 0,0-8-5,0 9 36,0-2-25,0 3 0,0-6-1,0 1-26,0-7 25,0 10-4,0-11 1,2 10-2,3-8 0,-2 1 1,7-5 1,0 0-7,5 0 9,-1 0 1,3 0 12,2 0-14,-3 0 1,11-1-21,-8-4 21,7-3 0,-3-5-5,7 3-7,-8-3 10,6 5 4,-11-1 1,10-2-7,-2 6 41,-4-6 0,0 9 4,-6-3 0,-7 5-12,-3 5 1,-3 3 36,-2 7-24,0 6 1,-7-3 173,-3 7-172,-3-1 85,-1 5 1,-1 6-44,0-1 1,0 2 1,1-2 1,-3-3-22,-2 4 0,3-4-100,-4-2 1,4 5 60,1 1 0,2-3-308,3-7 1,-3 1 12,3-6 1,-3 2-381,-2-7 652,7 3 0,-5-10 0,5 7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08.8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221 720 9762,'-10'0'89,"0"0"1,6 2-104,-6 3 0,5-3 45,-5 3 0,2-2-168,-2 2 167,-3-4 1,5 6-8,-7-7 1,7 1-26,3 4 2,-3-3 1,0 5 1,-7-7 22,7 0 0,-5 0-9,3 0 0,3-2 51,3-3-145,-5 3 103,8-11 0,-11 5-30,7-7 0,1 6 62,4-1 1,0 0 91,0-5 0,4 1-34,1-1 1,5-5-78,-5 1 1,2-7 4,-3 1 1,-2 2 23,3-1 1,2 4-169,-3-4 0,3 6 102,-2-2 1,-3 4-391,2 1-325,-2 0-347,-2 1 323,0 5 0,-2 3 739,-2 6 0,-5 6 0,-5 3 0</inkml:trace>
  <inkml:trace contextRef="#ctx0" brushRef="#br0" timeOffset="216">103 132 8567,'-8'0'1100,"2"0"-1064,-1 0-502,6-6 197,-6 4-1202,7-4 1471,0 6 0,-6 0 0,-3 0 0</inkml:trace>
  <inkml:trace contextRef="#ctx0" brushRef="#br0" timeOffset="633">780 15 7569,'8'0'-664,"-2"6"746,-6-4 1,0 6 333,0-3 0,-6-2-60,-4 7-201,3-7 0,-7 9-80,-1-7 1,0 1 33,-4-1 1,2-3-86,3 3 1,-1-4 85,0-1 0,6 0-165,-1 0 0,5 0 54,-5 0 1,7-1-318,-2-4 150,3-3 1,2-7 9,0 0 1,7 2 39,3 3 1,1 2 73,-1 3 0,3 4 53,-3-4 0,3 3-103,1 2 109,1 0-52,0 7 1,-7 1 146,-3 7 1,-3-1-27,-2 1 1,-2 5-27,-3-1 0,-3 1-50,-7-6 1,5 6 6,1 0 1,0-1-108,0-4 1,-5 0 0,6-1-21,0 1 1,2 0-118,6-1 1,0-4 228,0 0 0,0 0 0,0 5 0</inkml:trace>
  <inkml:trace contextRef="#ctx0" brushRef="#br0" timeOffset="1633">1059 735 6464,'0'8'1337,"0"-1"-698,0-7-456,6-13 0,3 3-74,5-10 0,1 4-4,0 1 1,-1-1-16,1-4 1,0 4-13,-1-4 1,1-1-80,0 2 0,0-1 65,-1 5 1,1 1-190,0-1 151,-1 7-86,1 1 93,-7 7 0,4 2-143,-7 3 0,-1 3 28,-4 7 0,-1-1-72,-4 1 0,3 0 11,-3-1 1,-3 3 7,-2 2 1,2-2 24,-2 2 0,6-2 45,-6-3 0,7-4-33,-2 0-46,-4 0 101,8 4 25,-6-5 18,7-3 1,7-7 13,3-4 1,4 1 6,6-5 0,-4-1 31,4-5 1,1 0-64,-1 1 0,1 1 69,-2 3 1,-2-2-61,2 7 0,-2 1 76,-3 4-44,1 0-15,0 0 1,-5 4-21,-1 1 0,-5 7 27,1-2-55,-4 3 1,-1 1 38,0 1 0,-5-5-139,0 0 127,1-7 1,4 5-61,0-3 0,1-3 43,4 3 0,-2-4 1,7-1 1,0-1 2,5-4 1,-1 1-3,1-5 0,-5 4-10,0-5 0,-1 7 10,6-2 0,-5-2 20,0 2 1,0 0-36,4 5 75,1 0 1,0 0-33,-1 0 1,-4 2 4,0 3 0,-5-2-7,5 7 0,-5-5 12,4 5-6,-5-7 2,9 10-94,-5-11 1,7 9 76,-1-6 1,-4 0-42,0-5 1,0 0 32,4 0 1,1 0 2,0 0 1,-1-5 14,1 0 0,-2-1-22,-3 1 1,3 3 20,-3-3 0,3-1-14,2 1 1,-1 0 14,1 5 0,0 0-8,-1 0 1,1 0 20,0 0 0,-5 5-12,-1 0 1,1 1 2,5-1 1,0-3 35,-1 3 1,3 1-41,2-1 0,-2 0 3,2-5 1,2 0 2,-1 0 0,5 0 2,-6 0 0,1-7 3,-6-2 1,1-3 1,0 2 0,-5-3 155,-1 3 1,-5-3-18,1-1 1,-4-1-54,-1 0 1,0 1-49,0-1 1,-6 5-65,-4 0 0,-5 5 67,-4-4 1,-4 5-165,-7-1 1,1 4 88,0 1 1,-1 0-285,1 0 1,-1 1-63,1 4 0,6 2 362,3 3 0,-2 3 0,-1-5 0</inkml:trace>
  <inkml:trace contextRef="#ctx0" brushRef="#br0" timeOffset="2018">2617 544 7166,'8'0'-666,"-1"0"736,-7 0 98,0 7 1,-7-6-100,-3 4 1,-3 2-26,-1-2 1,-1 6-32,0-1 0,2-2-32,3 2 0,-3 0 13,3 4 1,4-4 4,1 0 0,2-2-1,-2 2 1,3 3-7,-3-3 1,5-2-8,5 2 1,3-7 43,7 2 1,0 1 3,-1-1 1,8 0 98,2-5-122,4 0 0,1-1 123,1-4 0,-1 1-104,1-5 1,-8-1 79,-2-5 1,-4 0-62,-1 1 0,-2-1 56,-3 0 1,-4 1-38,-6-1 1,-6 5-101,-4 0 0,-5 7 58,-4-2 1,1 3-208,-7 2 0,1 0-9,-6 0 1,6 0-12,-1 0 1,6 5 201,-6 0 0,7 13 0,-3-1 0</inkml:trace>
  <inkml:trace contextRef="#ctx0" brushRef="#br0" timeOffset="2260">3176 147 7569,'14'0'-630,"-4"0"657,0 0 359,-7 0-163,4 0-84,-14 7 1,-1 1-78,-7 7 0,1 1-68,-1 4 0,-1-3-47,-4 8 13,4-7 0,-6 10-48,8-4 1,-1 4 86,0 1 1,1 6-277,-1-1 1,0-1 126,0-9 0,1 4-443,-1-4 593,7-2 0,1 5 0,7-4 0</inkml:trace>
  <inkml:trace contextRef="#ctx0" brushRef="#br0" timeOffset="2778">3602 573 6168,'-8'0'-176,"-1"2"172,5 3 1,0-3-19,-5 3 1,5-2 96,-1 2-98,4-4 506,1 6-217,0-1-72,0-4 47,6 5-107,-4-7 1073,4 0-1019,-6-7-143,0 5 45,0-11 0,0 10-110,0-7 99,-6 7 0,3-4-35,-7 7 0,5 0 76,-5 0-18,7 0-11,-10 0-47,11 0 0,-4 2-87,6 3 0,-2-2 92,-3 7 0,3-5-112,-2 5 1,0 0 96,-1 4 1,2 1-109,-7 0 1,2-1 27,-2 1-69,-3 0 0,7-1-110,-4 1-59,-3 0 0,6-5-188,-2-1-281,2-5-112,7 2 865,0-6 0,7-6 0,1-2 0</inkml:trace>
  <inkml:trace contextRef="#ctx0" brushRef="#br0" timeOffset="3254">4116 544 7263,'-14'0'136,"-1"0"0,0 5-60,0 0 0,1 6-14,-1-1 1,0-2-2,1 2 1,-1 0-92,0 5 0,1-1 3,-1 1 0,5 0 30,0-1 0,7-4-58,-2 0-87,4 0 128,1 4 0,1-4 42,4 0 1,8-7 3,7 2 0,6-3-1,-2-2 1,6-7 1,4-2 0,-3-5 22,3 0 0,-4-1 100,-6 0 0,-3-1 36,-6-4-152,0 4 0,-5-10 1,-1 6 1,-5 1 22,1 4 0,-10 5-191,-5 0 1,-10 7 58,-4-2 1,-10 10-867,-6 5 935,-9 3 0,-3 15 0,-7 3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12.9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1000 7569,'0'8'-458,"-6"-1"976,4-1-313,-11-4 0,10 4-133,-7-6 0,5 5 80,-5 0 1,0 2-81,-4-2 1,-1-2 61,0 7 1,-4-5-49,-1 4 1,0 0 42,6 0 0,-1 0-105,0-5 0,1-2-128,-1 3 141,0-3 1,2-4-70,3-3 1,4-5 100,6-9 1,0 1-75,0-7 1,1 1 48,4-6 1,4 6-72,5-1 0,6 1 62,-1-6 0,3 1-77,-3 0 0,-2 4-430,2 1 1,-2 11 233,-3-2 1,1 3 237,0-2 0,-1 6 0,1 1 0</inkml:trace>
  <inkml:trace contextRef="#ctx0" brushRef="#br0" timeOffset="551">692 397 8110,'0'9'580,"0"-3"-281,0-6-2,-7 0-93,6 0-104,-6 7 0,7-4-40,0 7 0,2-5 155,3 4-206,-4-5 1,12 7 55,-3-6 0,3 5-81,2-5 0,4 0-47,1-5 1,5 4 122,-6 1 0,6-1-82,-6-9 0,6 1 65,-6-5 0,6-1 14,-6-5 10,1 0-33,-5-6 1,-7 5-1,-3-4-19,-4 4 1,-2 1-37,-4 1 1,-3 5 47,-7 5 1,0-3-64,1 2 1,-1 0 53,0 5 0,1-1-132,-1-4 1,5 3 70,0-3 0,5 3-64,-4 2-1,5-1-49,-1-4 64,4 3 0,2-11 99,4 3 0,3-3-57,7-1 0,-2-1 101,-3 0 1,3 1-94,-3-1 0,-4-1 126,-1-4 0,2 4-59,-2-4 0,-2 4 48,-8 1 0,2 0-59,-7 1 0,-1 1 1,-9 3 0,4-2-59,-4 7 1,-1 0-44,1 5 0,1 0-460,4 0 0,0 5 16,1 0 532,5 7 0,-4 2 0,5 9 0</inkml:trace>
  <inkml:trace contextRef="#ctx0" brushRef="#br0" timeOffset="1829">1662 912 7569,'10'-2'-275,"-1"-3"0,-4-1 348,5-4 0,0-3 294,5 3 0,-1-8-211,1-1 0,1-8-175,4 3 1,-4 1 62,4-1 0,0-1-8,-6-4 0,7 1-8,-11 3 1,7 4-3,-8 6 1,0 6-52,0-1 2,-5 7 1,4-4 1,-3 7 1,-4 7 45,4 2 1,-3 4-55,-2 2 0,0 6 44,0 4 1,-2 1-39,-3-1 0,2 2 33,-7-2 0,5-2-8,-4 1 1,5-6 0,-1 2 1,4-4-29,1-1-174,-7-7 159,6-2 0,-4-6-102,10 0 1,1-6 69,4-4 1,3-3 24,-3-2 0,3 1-2,2-1 1,-2-1 91,-4-4 0,4 9-147,-3-4 173,3 3 1,2-1-11,0 4 0,-5 2 48,-1 7 131,-5 0-179,9 7 0,-10 1-49,7 6 0,-7-4 63,2 0-99,3 0 0,-5 5-5,7-1 1,-5-6 49,5-3 1,-5 2-111,5-2 0,-6 0 92,6-5 0,-5 0-51,5 0 0,-5-2 36,5-3 1,-5 2-45,4-7 1,-4 2 13,5-2-50,0-3 0,0 6 65,-1-2 1,-4 2 1,5 7 0,-5 0 93,5 0-96,-7 0 0,9 2 111,-8 3 0,3 1-99,-2 4 0,-2 3 76,7-3 1,-5-2-53,5 2 109,-1 0 0,6-2-94,0-3 0,0-4-11,-1-1 1,1 0-32,0 0 0,4-1 44,1-4 1,-2 2-52,-8-7 0,3 5 52,-4-5-45,5 7 1,0-9 21,1 7 1,-5 1 9,-1 4 1,-4 0 90,5 0 1,-5 4-83,5 1 95,0 7 1,4-4-65,1 7 38,0-7 0,-1 3-43,1-6 0,2 2-30,2-2 0,-3-4 31,4 4 1,-2-3 4,2-2 1,1 0 9,3 0 0,2-5-3,-6 0 1,5-6 76,-6 1 1,1 2-88,-6-2 1,0 0 36,-5-5 0,3 5-14,-7 1 1,0-1 73,-5-5-75,0 0 0,-7 1-4,-3-1 0,-9 2-40,-6 3 0,2-1-84,-1 6 0,-1 0-39,-4 5 1,-1 0 74,1 0 1,5 0-307,-1 0 1,7 0 125,-1 0 1,2 6-475,2 4 0,2-2 7,4 2 668,-4 0 0,4 5 0,-5-1 0</inkml:trace>
  <inkml:trace contextRef="#ctx0" brushRef="#br0" timeOffset="2221">3235 691 7569,'8'0'-1058,"-2"0"1737,-6 0-485,-13 0 0,3 0 198,-9 0-345,3 7 0,1-1-41,0 4 0,2 3 1,3-3 0,-3-2 16,3 2 0,2 0-60,-2 5 1,7-1-29,-2 1 80,4 0 0,1-1-11,0 1 0,6-2-57,4-3 1,3 1 70,2-6 1,1 5-19,4-5 0,-2 0 107,6-5 0,-1-2-60,2-3 0,1 2 54,-7-7 0,1 0-67,-5-4 1,-1-3 77,1-2 1,-2 2-33,-3-2 1,1 1 79,-6-2 1,0 4-46,-5-4 1,-2 4-37,-2 1 0,-5 1-89,-5-1 1,-6 7 53,0 3 0,-4 3-398,4 2 1,-4 2 174,4 3 0,1 3-474,4 7 0,0-1 653,1 1 0,-1 6 0,0 2 0</inkml:trace>
  <inkml:trace contextRef="#ctx0" brushRef="#br0" timeOffset="2493">3690 309 7569,'23'-23'0,"-3"4"0,-9 2-365,-1 3 81,-7 6 418,10-6 513,-11 13-425,5-6 0,-9 9-150,-3 3 1,2 3-3,-7 7 0,5 1-5,-5 4 1,0-2 1,-4 6 0,-1 1-19,0 4 0,1 0-105,-1 1 1,5 1-61,0 3 49,1-3 0,-6 7-115,0-4 0,2-3 57,3 3 0,-3-3-233,3-1 0,4-6 127,1 1 0,2-7 232,-2 1 0,10-2 0,-4-3 0</inkml:trace>
  <inkml:trace contextRef="#ctx0" brushRef="#br0" timeOffset="2938">4087 956 7457,'8'-7'-334,"-1"-1"302,-7-6 1,5-1-14,0 0 0,6-4 127,-1-1 0,-2-6 92,2 1 1,0-2-174,4-3 1,-5 6-80,-5-1 1,3 7-193,-2-1 1,0 2 269,-5 3 0,6-1 0,2 0 0</inkml:trace>
  <inkml:trace contextRef="#ctx0" brushRef="#br0" timeOffset="3281">4543 691 7569,'15'0'-506,"-7"0"579,-2 0 0,-7-5 232,-4 1 1,0-1-228,-10 5 0,2 0-40,-11 0 1,6 0-156,-2 0 52,-3 6 1,7 2 24,-4 7 0,-1 0 55,1-1 1,2 1-119,9 0 1,-3 4 63,7 1 1,0 0-33,5-6 1,2-4 76,3 0 1,10-2 108,9 2 0,-1-4-65,1-6 0,1 0 114,4 0 1,6 0-10,-1 0 1,5-4-70,-5-1 0,-1-7 8,-8 2 1,1-3-44,-7-1 0,-4-1-80,-5 0 1,-7 1 30,2-1 0,-10 2-130,-5 3 1,-9-1-76,-6 6 1,-7-5-586,-3 5 788,-6 0 0,4 5 0,-7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18.0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426 853 7569,'7'-8'0,"-5"0"-323,3 3 1,1-3 692,-1-7 0,5-1-153,-5-4 0,6 2 0,-3-4-113,0 0 1,4-4-225,-7 2 1,1 2 103,-1 3 0,-3 3 0,3 1-224,-4 0 1,-1 5 239,0 1 0,0 5 0,0-2 0</inkml:trace>
  <inkml:trace contextRef="#ctx0" brushRef="#br0" timeOffset="283">823 809 6579,'0'-9'634,"0"-1"0,0 0-446,0-5 1,0 1-1,0-1-153,0 0 1,5-1 58,0-4 1,2 4 0,-4-5-246,2-1 58,0 6-108,-5-5 0,0 6 114,0 0 0,0 6 87,0-1 0,6 7 0,2-4 0</inkml:trace>
  <inkml:trace contextRef="#ctx0" brushRef="#br0" timeOffset="659">1455 736 7569,'15'0'-58,"-5"-2"-4,0-3 185,-1-3 0,0-7 1,-3 1 12,1-1 0,-6 0-219,4 1 1,-3-6-178,-2 0 205,0 1 0,0 4 113,0 0 1,0-4-165,0-1 0,0 1-425,0 4 0,0 0 531,0 1 0,6-8 0,3-1 0</inkml:trace>
  <inkml:trace contextRef="#ctx0" brushRef="#br0" timeOffset="871">1676 559 7569,'0'9'-413,"0"4"694,0-12-28,-7 6-163,-1-7 0,-7 0 112,1 0-147,-7 0 1,3-2-76,-7-3 0,5 4 0,-2-4-133,0 3 1,-2 2 51,4 0 0,-4 0-350,4 0 1,-4 0 450,4 0 0,1 7 0,4 1 0</inkml:trace>
  <inkml:trace contextRef="#ctx0" brushRef="#br0" timeOffset="1155">1617 736 7569,'0'8'-304,"0"-1"544,0-7 66,-6 0-222,-3-7 11,-5 5 1,-1-11 0,-1 5 94,-4 0-51,4-5-70,-6 5 1,8-7-90,-1 0 1,0-1 203,1-4-351,6 4 127,-6-5-122,13 0 0,-6 3-351,7-7 414,-6 7 0,4-5-423,-3 4 0,4 2 68,1-2 454,0 2 0,6 3 0,2-1 0</inkml:trace>
  <inkml:trace contextRef="#ctx0" brushRef="#br0" timeOffset="1358">1676 398 7569,'0'14'0,"0"-4"-339,0 0 1,0-5 169,0 5 0,-2-2 650,-3 2-243,-3 3 1,-7-7-119,1 4 1,-6 3 46,1-3-70,-8-3 1,9 6-130,-6-4 0,6 3-198,-2-2 0,-1 3 29,2-4 246,-1-2 0,5 6-363,1-3 318,-1 3 0,0 2 0,1-1 0</inkml:trace>
  <inkml:trace contextRef="#ctx0" brushRef="#br0" timeOffset="1785">2161 736 6873,'0'8'336,"-2"0"1,-3-5-130,-4 2 0,-9 0-92,-2-5 0,-1 5-102,1 0 0,2 0 0,-5-5 62,2 0 1,-3 0-122,4 0 0,0 0 66,6 0 0,-1-5 0,2-2 18,3-1 1,-1-1-103,6-6 0,-2-5-3,2 1 1,4-6 0,-4 4 54,3-2 0,2 3-164,0-4 1,5-1-272,0-4 0,5 6 206,-5 4 1,6-3 240,-1 3 0,10-1 0,2 5 0</inkml:trace>
  <inkml:trace contextRef="#ctx0" brushRef="#br0" timeOffset="1987">2043 118 6878,'0'-8'244,"0"2"0,-1 6-164,-4 0 1,3-2-68,-3-3 1,2 4-391,-2-4 377,3 3 0,-4 2 0,6 0 0</inkml:trace>
  <inkml:trace contextRef="#ctx0" brushRef="#br0" timeOffset="2519">2499 118 6752,'-2'9'390,"-2"-4"-92,2-4-231,-11 6 1,5-6 56,-7 4 0,2-5-187,3-5 0,-1 2-60,6-7 1,-2 2 124,2-2 36,4-3 1,-6 5-122,7-7 0,0 6 25,0-1 0,7 2 0,1-4 52,0 2 0,5 5 26,-3-4 1,3 5-43,2 0 53,-1 2 1,6 4-39,0 2 1,-1 0 76,-4 5 0,-2-4 0,-3 5-2,-5 2 0,-4 2-43,-1 6 0,-6-4-13,-4 4 1,-5 3-1,-3 1-28,-1 4 0,-1-4 52,5 1-17,-6-7 0,10 5 50,-4-4 1,8-2 28,-2 2-41,5-2 0,-7-3 91,6 1 0,2-2-190,8-3 78,3-4 1,3-4 12,4 3-1,-4-3-188,9 3 0,3-4 0,1-1-483,4 0 1,2 0 121,-1 0 501,0 0 0,1-6 0,-1-3 0</inkml:trace>
  <inkml:trace contextRef="#ctx0" brushRef="#br0" timeOffset="2759">2911 795 7569,'14'0'-92,"1"0"0,0-2 367,-1-3-288,1-3 1,0-12 65,0 1 0,-1-7 1,1 1-20,0-3 1,-2-3 4,-4-3 0,3-2-56,-7-3 0,0-5-279,-5 0 251,-7 6 0,-3-11-376,-9 10 0,-6 3 421,-9 2 0,-4-4 0,-6 1 0</inkml:trace>
  <inkml:trace contextRef="#ctx0" brushRef="#br0" timeOffset="3206">132 868 7569,'-1'10'522,"-4"0"-115,-3-7 1,-7 2-119,0-10 0,1 2-47,-1-7 1,0-2 56,1-7-192,-1 3 0,7-11-72,3 8 1,3-9-2,2-1 1,2-2 0,4-9-7,9 0 1,11-9-277,8-5 0,6 3-794,-6 2 0,7 3 1042,-2 2 0,3 0 0,3 0 0</inkml:trace>
  <inkml:trace contextRef="#ctx0" brushRef="#br0" timeOffset="4632">3572 765 7463,'0'8'404,"0"-1"1,5-9-192,0-3-112,6-9 1,-3-3-67,7-2 1,1-4-1,2-2-20,2-2 1,1 2 62,-1 1 0,-4-1 67,4-4-246,-4 6 0,-1 2-112,0 6 261,-1 7 0,-4-4 5,0 7-175,-7 1 1,4 10-56,-7 4-28,0 3-30,0 2 206,0-1 1,0 3 0,-2 1-54,-3 1 0,-1 6 94,-4-6 1,-2 3-90,7-3 95,1-2-25,-3 4 1,5-7 1,-3 1-158,4-7 147,1-1 1,6-9 0,4-3 0,8-3-27,2-7 21,-1 1 1,3-3 44,2-2 1,-1 2-48,1-2 0,-6 3 0,2 2 47,-4 5 0,-6-3 50,0 7 0,-5 0 17,5 5 21,-7 0-69,3 7 0,-6 1-10,0 7-34,0 0 1,0-1 0,0 1 33,0 0-115,0-1 43,0 1-164,7 0 201,1-7-73,7-2 1,0-10-1,-1-3 48,1-1 0,-2 3-15,-3-5 1,3 0 31,-3-4 0,-4 4-25,-1 0-1,3 7 0,-4-4 19,5 7-2,-5 0 10,2 0 1,-4 7 18,3 3 0,-4-2 54,4 2 1,2-6-51,-2 6 1,1-5 241,-1 5-221,3-7 1,2 4 49,0-7-110,0 0 0,4 0 72,1 0-71,-7 0 0,5-5 1,-3 0 9,3 2 1,-3-4 19,0 2 1,0 0 52,4 5 52,1 0-104,0 0 1,-6 2 31,1 3 1,-5 1-5,5 4 0,0 3 41,4-3 1,-4 2 8,0-3-63,0-2 0,5-6 12,-1 4 1,3-3-4,2 3 0,-1-5 17,7-5-11,-7-3 1,8-2-7,-7 0 0,1 0 0,-5-4 83,-1-1 0,-4 2 28,0 3 0,-7-3-6,2 3-95,-3-3 0,-2 3 85,0 1 0,-8 0 0,-7-2-53,-8 1 0,-5 7 11,-1-2 0,-1 3-286,1 2 125,-7 0 0,5 0-75,-3 0 0,4 2 1,4 3-372,2 5 0,6-2 523,-2 2 0,-3 6 0,0 7 0</inkml:trace>
  <inkml:trace contextRef="#ctx0" brushRef="#br0" timeOffset="5047">4895 589 7098,'-10'0'388,"0"0"-314,7 6 0,-10-2 24,3 5 1,2 0-63,-2 0 0,5 4 0,-3-3-6,2 3 0,-4-3 24,5 0 1,0 0-67,5 4 1,0 1-2,0 0 0,2-2 1,1-2-9,2-1 0,6-2 49,-1 2 0,3-3-4,2-7 83,0 0 0,-1 0-51,1 0 0,0-2 1,-1-1-9,1-2 0,0-7 17,-1 3 1,0-4 6,-5-2 0,0 5 1,-5 0-47,-2 0 0,3-4 20,-10-1 1,2 2-94,-7 3 0,0-1 46,-5 6 47,1-7-349,-1 11 1,0-6-427,1 7 1,4 0 728,0 0 0,0 0 0,-4 0 0</inkml:trace>
  <inkml:trace contextRef="#ctx0" brushRef="#br0" timeOffset="5307">5248 177 7569,'8'-8'-503,"-2"2"980,-6 6-341,0 6 0,-4 2 74,-1 7-154,-7 0 0,2 6-17,-9 3 1,2-1-1,-2 2 67,3 1 0,1 7-205,0 1 0,0 2-194,1-2 0,-1-3 103,0 3 89,7-3 0,-3-3 0,6-2-634,2-1 735,1-7 0,2 10 0,0-6 0</inkml:trace>
  <inkml:trace contextRef="#ctx0" brushRef="#br0" timeOffset="5555">5409 809 7516,'0'-14'132,"0"-1"0,0 3 0,0-1 84,0-3 1,2-2-143,3 3 0,-3-4 1,3-1-154,-4 2 0,-1 0 69,0-1 1,2 4 199,3 0-691,-4-6 0,6 16 501,-7-10 0,6 4 0,3-4 0</inkml:trace>
  <inkml:trace contextRef="#ctx0" brushRef="#br0" timeOffset="5922">5674 618 7569,'23'0'-140,"-4"-1"258,-9-4 325,3 3-260,-11-4 1,5-1-136,-7 5 0,-2-4 0,-3 6 182,-5 0 0,-5 0-273,-4 0 1,3 0 24,-4 0-55,4 0 0,1 6 2,0 4 0,5 3 1,1 2 76,-3 0 0,6-1-64,1 1 0,3 0 29,2-1 6,0 1 0,0 0 39,0 0 0,7-2 0,2-2 18,5-1 0,2-5 6,3 5 1,4-7-1,7 2 2,-1-4 1,1-6 21,-1 1 1,0-8 0,-1 2 53,-3-3 0,-4-1 105,-6-1-169,-7 0-15,5 0 0,-12-1 24,4-3 0,-3 2-50,-2-2 0,-7 4-130,-2 5 0,-9-1 1,-4 6-160,0 1 1,-5 3-706,-7 1 981,3 0 0,-11 6 0,4 3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24.6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163 485 7569,'-15'-1'-294,"0"-4"1,5 3 231,1-3 105,-1-3 1,-5 5 0,0-6 391,1 3 1,-1-5-131,0 1 1,6-3-98,-1-2 1,6 0-47,0 1-67,2-8 1,8-1-140,4-6 0,3 0 0,2-1-136,0 1 0,4-1 24,1 1 0,0 1-941,-6 4 506,1-4 591,6 12 0,-5-6 0,6 8 0</inkml:trace>
  <inkml:trace contextRef="#ctx0" brushRef="#br0" timeOffset="319">501 412 7569,'8'6'-1451,"-2"-6"1368,-6 0 1,2-5 256,3-5 0,-3-7 0,2 2-71,-2-2 0,-2 1-76,0 1 0,5-4-333,0-1 1,0-4 50,-5 4 255,0 1 0,5 2 0,0-1 0,-2-1 0,5-1 0,0 5 0</inkml:trace>
  <inkml:trace contextRef="#ctx0" brushRef="#br0" timeOffset="786">883 103 6269,'8'0'0,"-1"6"0,-7-2 0,0 6 0,0-6 0,-2 5-52,-3-3 1,3 6 335,-2-3-220,-5 4 1,3-3 39,-4 0 0,-3-5-199,3 5 149,4-7 0,-7 4-113,11-7 1,-10-2 58,8-3 0,-3-3 0,4-7-143,-2 0 0,0 1 130,5-1 1,0-5-157,0 1 91,0-1 1,5 6-1,1-1-135,3 0 230,0 0-17,6 1 0,-5 6 0,0 3 0,-1 3 0,6 2 0,-5 7 0,-2 2 0,-1 4 0,-2 2 0,-5 0 0,0 6 0,0 2 0,0 0 0,-5 5 13,0-4 0,-7 2 0,4 0 236,0-1 1,-5-6-197,3 6 0,2-7 1,0 2-40,1-4 1,-3-1 10,6-1 1,-1-4 43,5 0 138,0 0-194,0 4 0,6-4 0,4-2 17,3-1 1,3-2 0,2-5-138,2 0-29,6 0-72,-3 0 1,1 0 0,-1 0 207,-1 0 0,4-7 0,-3-1 0</inkml:trace>
  <inkml:trace contextRef="#ctx0" brushRef="#br0" timeOffset="2453">1559 588 6653,'0'8'810,"0"-1"-308,0-7-248,0 6 1,2-4 195,3 3-120,-4-4 316,6-1-496,-7 7 74,0-5-164,0 4 0,-2-1 7,-3 0 52,4 0-183,-6-5 74,7 6 0,-2-4-41,-2 3 115,2-3-59,-5-2-33,1 0 0,3 0 51,-7 0-46,6 0 0,-4 0 17,3 0 1,2 0-21,-7 0 1,2-2 0,-3-1-4,1-2 1,5 0 0,-3 3-57,1-3 0,-2 2 67,4-7 1,-5 5 0,5-4-27,2-3 1,1 4 0,2-2 1,0-1 1,0-4-2,0-5-140,7 4 1,-4-5 48,7 6 0,-1-4 1,6-1-290,0 2 1,-5 2 61,-1 1-169,1 0 1,0 2-1183,0 3 1692,-7-3 0,10 12 0,-5-6 0</inkml:trace>
  <inkml:trace contextRef="#ctx0" brushRef="#br0" timeOffset="2822">1544 29 7569,'9'2'-276,"-5"3"564,-2-3-368,-2 4 0,-6-6 0,-3 0 0</inkml:trace>
  <inkml:trace contextRef="#ctx0" brushRef="#br0" timeOffset="4171">1971 970 7569,'8'0'-147,"5"0"1,-10-1 520,7-4 1,0-3-32,4-7 1,-4-2-25,0-2-210,0-4 1,0-1-1,-1-1 108,3-1 0,-4-7-107,2-1 0,-5 0 137,5 4-281,-7-6 1,3 5 0,-6-3 181,0 3 1,0 2-471,0-1 1,-6 7 63,-4 4-148,-3-4 1,-2 6 0,1 0-352,-1 5 0,-2 1 757,-2 6 0,3-7 0,-6 4 0</inkml:trace>
  <inkml:trace contextRef="#ctx0" brushRef="#br0" timeOffset="5434">2559 750 6842,'8'6'-319,"0"-4"304,-3 3-84,-4-4 371,13-7 0,-8-2 0,5-7 21,-1 0 0,-5 1-228,5-1 0,0-5 1,4-1-34,1-2 1,0 4 0,0-6-51,-1-1 1,-4 5-18,0 1 0,-2 4 1,3 1 86,-1 0-90,-6 7 1,4-3-32,-3 6-35,-4 0 0,6 7-29,-7 3 1,0 3 79,0 6 0,0 3 0,0 1 9,0 1 1,0 3-1,-2-4 23,-3 1-22,4 7 43,-6-9 1,2 4 0,0-6-55,2-1 0,1 1-8,2 0 28,0-7-79,0-2 90,0-6 0,7-6 0,1-4-8,0-3 0,5-2 0,-3 1 28,3-1-27,2 0 54,0 0 1,-1 1 0,1 1 53,0 3 0,-1-2-32,1 8 1,-5-1 61,0 5-46,-1 0 0,0 1-28,-4 4 0,-4-2-43,-1 7 1,0 0-11,0 5 1,0-1-19,0 1 28,0 0 1,0-5-23,0-1 1,2-5-6,3 1 0,1-5-23,4-5 52,3 3 0,-5-9-3,7 6 1,0-7 0,-1 4 2,1 0 1,0 0 14,-1 3 1,-4 3-34,0-3 115,0 4-99,-2 1 1,0 0 55,-3 0 1,-3 1-22,3 4 1,-4 3-10,-1 7 0,0-5 14,0 0 1,2-2-9,3 2 0,3 1 44,7-6 0,-6 0-66,1-5 0,0 0-2,5 0 1,-1 0-52,1 0 0,-5 0 44,0 0 17,-7 0-6,10 0 0,-10 0-6,7 0 62,-7 0 1,6 5 0,-6 1-14,2 3 1,6-6-8,-1 2 0,3 1-19,2-1 0,-1 0 0,1-5 27,0 0 1,0 0-14,-1 0 0,1 0 1,0-2 8,-1-3 1,6 4 128,0-4-143,-1-3 1,-4 5 165,0-7-164,6 6 1,-5-9 34,4 4 1,-4-4 10,-1-2 1,-1 0 11,1 0 1,-7 1 0,-3-1-60,-3 0 0,-2 6 90,0-1-45,-7 6-84,-1-2 1,-13 6-1,-4 0-87,-2 0 0,-3 2-40,1 2-121,6-2 1,-5 10 81,4-8 0,1 8 0,0-2-222,2 3 1,1 1-49,5 1 0,2 0 445,4 0 0,-5-7 0,6 5 0,-6-5 0</inkml:trace>
  <inkml:trace contextRef="#ctx0" brushRef="#br0" timeOffset="5892">3881 529 7569,'9'-6'-1302,"4"-2"1201,-12-1 145,6 3-7,-7 6 1,-7 0 0,-2 0 49,-5 0 0,-5 0-109,-1 0 1,-1 1-1,3 4 29,-1 5 1,-1 0 0,5 1 36,1 1 1,0 9-74,5-6 0,-3 3 1,6-4-32,-2 1 46,4 6 0,-2-4 7,6 2 4,6-2 0,2-9 2,7-3 1,1 1-1,2-1 2,2-2 1,6-3-2,-1-5 1,1-3 0,-2-6 114,4-1 0,-10 0-91,6 1-13,-6-1 1,2 0 6,-10 0 1,1-1 186,-6-4-182,7 4-17,-11 1 0,6 2 2,-7 4-122,0 2 0,-7 1 1,-3 6-119,-3 0 0,-1 0-3,-1 0 235,-6 0 0,4 6 0,-4 2 0</inkml:trace>
  <inkml:trace contextRef="#ctx0" brushRef="#br0" timeOffset="6152">4205 15 6269,'15'-8'-82,"-7"1"1,-2 14 0,-6 2 270,0 4 1,0 2-93,0 0 1,-1 6 0,-4 4-22,-5 2 0,-3 4-32,-2 4 0,2-3-48,3 8 0,-3-6-80,3 5 0,-3-6 143,-1 1 0,-1-3-274,0-2 0,5 1-61,1-1 162,5-6 1,-4 3 113,3-6 0,4-1 0,-6-4 0,7 0 0</inkml:trace>
  <inkml:trace contextRef="#ctx0" brushRef="#br0" timeOffset="6383">4367 720 7569,'14'0'-497,"-6"0"0,5-6 0,-4-4 381,-1-3 0,5-2 193,-3 1-80,3-8 0,-3-1 19,-1-6 1,0 1 0,0 2-88,-4 2 0,-2 6-19,2-2 90,-3 4 0,5-5 0,-7-2 0</inkml:trace>
  <inkml:trace contextRef="#ctx0" brushRef="#br0" timeOffset="6788">4749 470 7254,'10'0'-1107,"-1"0"1148,-5 0 169,2 0-197,-19 0 1,3 5-58,-9 0 1,7 7 73,2-3 0,1 5 23,-6 0-79,7 7 1,-5-4-1,5 2 24,-1-2 0,3-3-1,6 1 1,0 0 0,0 0-16,0-1 0,0 1 131,0 0 1,6-2-84,4-4 0,5-2 1,4-7 61,6 0 1,-2-2-5,1-3 0,1-3-30,4-6 8,1-1 1,-1-5-25,0 1 1,-1-6-1,-2 4 42,-1-2 0,-9 4 8,-1-6 0,-7 7 69,-8-2 0,-2 4-66,-3 1-44,-9 7 1,-11 2-260,-9 6 0,0 1 0,-9 4-228,-2 5 0,-8 5 436,4 4 0,7-2 0,6 4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43.1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6367,'0'15'107,"0"-1"-55,0 1 1,2 1-34,3 4 0,-4-2 31,4 6 1,-3-4 25,-2 4 1,0 6-7,0 4 1,5 7 4,0-2 0,0 4-21,-5 1 0,0 11-3,0 4 1,0 11 4,0 4 1,0-4 3,0 8 0,0-1-378,0 6 1,5 9 339,0-4 0,4 7-14,-4 3 0,5-5 1,-8-42 0,1 1 0,8 44-4,-6-45 0,0 1 0,1 0 1,1 1 17,0 3 0,1 0 1,-1 2-1,1-1-226,-1-4 0,0 1 0,1 5 0,-1 0 205,0 2 0,1 1 1,-1-5-1,0 1 10,1 6 0,-1 0 1,0-2-1,-1 0-4,-1 4 0,0 0 0,2 3 1,-1 1 5,-1 1 0,0 0 0,1-2 0,1-1-31,0 3 1,1 0 0,-3 2 0,-1 0-288,1 7 1,0 2-1,0-4 1,0 0 309,2 1 1,1-1-1,-1 0 1,0 1 18,0 2 1,1 0 0,2-1 0,0 0 1,0-2 0,-1 0 0,1 6 0,0 1 8,-2-5 0,-1 1 0,0 4 0,0-1-21,1-6 0,-1 0 1,0 8-1,1 1-23,-1-1 1,0 0 0,1 3 0,-1 0 26,0-5 0,1-1 1,-1-4-1,0 0-20,1 4 1,-1 1 0,1-6 0,-1 0-2,0 3 1,1 0-1,-2-3 1,1 1-7,-2 1 0,-1 2 0,3-1 0,0 1-1,-3-1 0,1 0 0,1-2 1,0 0-8,-1 4 0,0 1 1,1-3-1,-1 1 4,-2 6 0,-1 0 0,1-4 1,0-1 9,0 2 0,-1 1 0,-1 5 1,0 0 18,1-1 0,1 1 1,-2-1-1,-1 0-10,0-5 0,0 1 0,3 1 0,-1 1 1,1 0 1,-1 0 0,1-4 0,-1-1-7,-2-7 1,0 0 0,2-1 0,1 0 1,-1-4 0,1 0 0,2 3 0,0-1-242,-3-6 0,1-2 1,0 3-1,0 0 241,0-2 0,-1 0 0,-1 0 1,0-1-51,1-1 0,1-1 0,-2 3 0,1-1 25,0-1 1,1-1 0,-2 2 0,-1 1 2,3 0 1,-1 0 0,-1-3-1,0 0 3,-1-2 1,0 0 0,0 5 0,0-1 27,0 1 0,0 0 0,0-1 0,0-1-10,0-2 1,0-1 0,0-4 0,0-1-22,0-2 0,0-1 1,0 0-1,0-1 26,0 0 1,0-1 0,0 39 270,0-7 1,0-18-386,0-6 0,5-5 103,0 0 1,5-5 442,-6-10 0,1 4-562,-5-4 0,0 3 452,0 2 0,0-4-460,0-1 0,0-7 132,0 3 0,5 1 0,0-2 0,-2-1 0,-1-2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44.1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1 7569,'8'6'-813,"-1"4"974,-7 10-33,0 3 1,-7 13-177,-3 3 1,2 2 58,-2-2 0,2 8-105,-2-3 1,-3 10 72,4 0 0,2 8-26,2 2 1,-1 11 44,1-2 1,-2 6-182,2-1 0,4 9 178,-4 6 0,4-40 1,0 0-205,1 1 0,0 0 0,0 3 0,0 2 261,0 2 1,0 0 0,2 3 0,1 0-31,-1 4 0,1 1 0,2 0 0,1 1 39,-1 1 0,0 0 0,-1 2 0,0-1-275,1-1 1,0 0 0,0 0 0,0 0 259,2 3 0,1-1 1,-3 0-1,-1 0-309,2 5 1,-2 1 0,-1-4 0,-1 1 281,3 3 0,0-1 0,-3-1 0,1 1-19,2 5 1,0 1-1,-3-3 1,-1 1-6,1 3 0,1 2 0,0 3 1,0 1 0,0-3 0,-1 0 0,1 1 0,-1 0 15,-2 4 0,0 1 0,2 0 0,1 1-234,-1-27 0,-1 1 0,1 0 0,0-2 1,0 0-1,0 0 225,0 0 1,0 0 0,-1 0 0,0 31 0,0 1-13,0-30 0,1-1 1,0 1-1,0-2 1,0 0-1,0 0 7,0 1 1,0 1-1,-1 0 1,3 31-1,-1-1-1,0-3 1,-1-1 0,-1-3 0,-1-1-125,3-3 1,-1 0 0,2 1 0,-1-1 132,-1-2 1,1-1 0,-1-3 0,1 0-9,-3-1 0,0-1 1,0 0-1,0 0-62,0 4 0,0-1 0,0-4 0,0 0 42,0 2 0,0 0 1,0 0-1,0 0 22,0 4 1,0 1 0,0-3 0,0-1-46,0 4 1,0 0-1,0-2 1,0 2 40,0 2 0,0 0 0,0-7 0,0 0-4,0 4 1,0 1 0,0-2 0,1-1 7,2 0 0,-1 0 0,-1 0 0,1-1 0,3-3 1,0-1-1,-2-1 1,-1 0 10,3-4 0,0 1 0,-3-4 1,1 0 24,1-1 0,2-1 0,-2-1 0,1 0-5,3-1 1,-1 0 0,-2-1 0,0-1-30,0-2 0,0-1 0,-1 0 0,0 0 9,1-4 1,0-1 0,1 5 0,-1 1-5,-2 1 1,-1 1 0,1-4-1,-1-1 197,-2 0 1,0 0-1,2-4 1,1-1-207,-1 2 0,1 1 0,-1 1 0,1 0-1,-3 1 1,0-1 0,0-1 0,0-1-88,0 42 0,0-3 497,0-7 0,0-5-521,0 1 1,0-16 675,0-4 0,1-10-681,4-10 0,-3-8 120,3-7 0,-4-4 0,-1-9 0,0 2 0,0 0 0,0 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45.7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1 7569,'15'6'-452,"-7"-4"0,-2 11 385,-6-3 0,5 0 119,0 4 0,0-2-19,-5 7 1,-2-1 1,-2 2 1,0 3-120,-6 6 99,1 7 0,-1 2-18,0 6 0,2 0-5,-2 0 1,-3 5-10,3 0 1,-1 7 24,1-3 0,-1 10 4,6 0 0,-5 14-151,5 1 1,-2 2 255,3 4 1,2 4-444,-3 5 1,3 7 403,2-2 0,-2-45 0,-1 1-49,1 2 0,0 1 1,-1 1-1,1 0 4,1 1 1,2 0-1,-1 3 1,0 1-6,0 3 1,0 1 0,0-2 0,0 0-3,0 1 0,0 1 0,0 4 1,0 1-306,0-1 0,0 0 1,0 4-1,0-1 302,0 0 1,0-1 0,-3 1 0,1 1 1,-1 1 1,1 0 0,-1-2 0,1 0-5,2 2 1,0 0 0,0-1 0,0 0 1,0 1 0,0 0 0,0-2 1,0-1-13,0 1 1,0-1 0,-2 3-1,-1 0-2,1-2 0,-1-1 1,0 2-1,1 0-26,2-1 1,0-1-1,0 2 1,0-1 33,0 2 0,0 0 1,0 0-1,0 1-40,0 2 0,0-1 0,0 2 0,0 0 33,0-2 0,0 1 1,0 4-1,0 1-29,0-4 0,0 1 0,1 4 0,0 0 18,1-6 0,1-1 0,-2 3 0,1 1-1,3 1 0,0 1 0,-3-1 0,1 0 8,1-4 0,2-1 0,-2 2 0,0 0 1,0 1 1,2 0 0,0-2 0,1-1 38,-2 0 0,-1 1 1,0-2-1,1 1-39,-1 0 0,1 1 0,-1-2 0,1-1 34,-1-2 0,1-1 0,1 2 0,0 0-27,-4-1 1,1-1 0,0 0 0,0 0 42,0-5 1,-1 1 0,-1 1 0,0 0-47,1 4 0,1-1 0,-2-2 1,-1 0 0,0 1 1,0-2 0,0-3 0,0 0-3,0 5 1,0-2-1,0-3 1,0-1-4,1 5 0,-2 0 0,-1-5 0,-1-1-183,1-1 0,-1-1 1,1-2-1,0-1 187,1 1 1,2 0-1,-1-4 1,0-1-45,0-2 0,0 0 1,0-2-1,0 0 36,0 0 0,0-1 1,0 47-32,0 0 1,0-6 19,0 1 1,0-5-25,0-5 0,0 4 30,0-4 0,0 2 2,0-2 0,0-9-54,0-11 1,1-2 323,4-2 0,-3-5-431,3 0 1,-2-5 649,2 4 1,-4-10-696,4 1 1,-1-3 343,0 3 0,-2-5-389,3 0 0,-3-4 239,-2 4 1,5-7-166,-1 3 0,3-4 109,-2-2 0,-2-6 68,7-3 0,-5-1 0,5-4 0,6 3 0,7-10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46.7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0 7569,'9'15'-743,"-3"0"0,-1 6 754,0 4 1,0 2 148,-5 3 1,0 1-46,0 3 0,0 4-26,0 6 1,0 1-20,0 4-44,-7 4 0,4 7-44,-7 4 1,5 3 51,-5 6 0,6 4-360,-6 6 1,7 2 352,-2 13 0,3-46 0,2 1-37,0 3 1,0 0 0,-2 3-1,-1 0-232,1 2 1,-1 1-1,0 3 1,1 2 264,2 3 0,0 2 0,0 0 0,0 0 3,0-2 0,0 2 1,2 7-1,1 2 4,0-3 1,-1 1 0,1 5-1,1 0-299,-2-3 0,1-1 1,-3 6-1,1 0 290,2 2 1,-1 0-1,-1 1 1,0-1-329,-2-3 0,2 1 0,1 2 1,1 1 330,-1 4 0,0 0 0,1-1 0,-1-1-26,-1-3 1,-2 0 0,1 6 0,0 0 14,0 1 1,0 1-1,0-29 1,0 0-1,0 0-23,0 0 1,0 0 0,0 0 0,0 1-1,0 0 1,0 0 7,0 0 0,0 1 1,0 0-1,0 1 1,0 0-1,0 0-2,0 1 0,0-1 1,0 0-1,0 2 0,0 1 1,0-1 10,0 0 0,0 0 0,0 0 0,0-2 0,0-1 0,0 1-3,0 0 0,1 1 0,-2-1 0,1-2 0,0 0 1,-1 0-136,-1 2 1,0 1 0,1-1 0,0-3 0,1 0 0,-1-1 136,-1 33 0,-1-2 0,2-1 0,1-2 54,0-3 0,0-1 0,0 4 0,0 0-138,0-8 1,0-1 0,-2 7 0,-1-1 82,0-5 1,1 0 0,-1 0 0,-1-1-7,2 1 0,-1 0 0,3 2 0,-1 0-3,-1-2 0,-1 0 1,0-4-1,-1-1-18,2 2 0,-1 1 0,1-4 0,0 0 16,1 1 1,2-1 0,-1 1 0,0-2 1,0 0 1,0-1-1,-3-1 1,1 0 3,-1-3 1,1-1 0,-1-2 0,1 0 94,2 0 0,0 0 0,0-5 0,0-1-98,0 1 1,0 0 0,-2-3-1,-1 0 2,1-2 1,-1 0 0,0-2 0,1 0 252,2-5 0,0-1 0,0 47-313,0-48 0,0-1 1,-1 44 11,-4 3 0,3-12-98,-3 2 0,-1-9 463,1-1 1,-2-3-433,2-1 1,-3 3-155,-7-4 0,1-3 270,-1-11 0,-3-5 0,0 0 0,3 2 0,2 1 0,3 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51.38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280 59 6990,'0'-8'-97,"-7"2"1,-1 6 453,-7 0-236,1 0 0,-1 0 80,0 0 1,1 0-139,-1 0 0,-5 1 40,1 4 0,-1 2-31,5 3 1,-4 3-25,-1-4 1,5 5 70,6 0 1,0 1-99,0 0 0,-3-1 43,7 1 1,0 0 7,5-1 1,0 1-6,0 0 1,12 0-4,3-1 1,4-1-16,1-3 1,4-2 15,11-3 1,-3-3-27,7 3 1,-4-5 33,4-5-1,-6-3-85,1-7 0,-5-5 99,-4 1 0,-6-2 4,-9 1 1,2 2-35,-7-7 0,-1 6 4,-4-6 1,-6 6-99,-4-6 1,-10 9 92,-4 1 0,-5 2-487,-6 8 1,3-5 199,-8 6 0,8-1-498,-3 5 730,4 6 0,2 2 0,0 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30.8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1 736 7569,'9'-15'462,"1"1"-295,-6-8 0,7 4 0,-6-6 332,-2-2 1,4-9-233,-2-4 1,4-5-270,-4-5 1,5 3-479,-5-3 392,6 4 1,-9 1 0,5 1-657,-1 4 0,-3-2 175,7 7 569,-7-7 0,10 10 0,-4-5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52.30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295 89 7569,'-15'0'-41,"0"0"1,1 0 0,-1 0 225,0 0 0,-4 4 10,-1 1 0,-1 0-257,1-5 0,4 0 62,-4 0 1,4 2-33,1 3 1,2-2-4,3 7 0,-3 0-30,4 4 0,0 1 35,0 0 1,5 4 63,-1 1 0,4 0 30,1-6 0,0 6-35,0-1 1,6 1 30,4-5 0,5-5-25,4-1 0,3-4 96,2 5 1,6-7-36,-1 2 1,0-3 7,6-2 0,-4-7 76,-2-2 0,-1-5-60,-4 0 0,1-7-51,-10-4 1,1-1 24,-11 1 1,0-2-109,-5 2 1,-7-3 60,-3-1 1,-9 1-59,-6 4 1,-2 2-165,-3 8 1,-1 1-624,-3 3 798,3 3 0,-5 7 0,6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53.15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368 1 7569,'-15'8'-478,"1"-3"218,-1-3 117,0-2 0,-4 4 417,-1 1 0,-6 2-163,1-2 0,3-2-64,-3 7 1,5 0 16,-4 4 0,1 3-22,-1 2 1,2-2-4,8 2 0,1-2 6,3-3 0,-2 1 2,7 0 0,1-1 4,4 1 1,1-2-12,4-3 1,10 1 99,9-6 0,-1 0-81,2-5 1,4 0 85,5 0-101,1 0 1,-1-6 37,0-4 0,1-3 2,-6-2 1,-6-1 8,-4-4 1,-2 4 66,-3-4-118,-5 4 1,-3 6 66,-6 0-282,0 0 1,-11-3 83,-4 4 0,-9 2-453,-1 7 1,-8 0 256,-1 0 0,-7 2 285,2 3 0,-3 3 0,-3 6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53.97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499 74 7313,'-2'-9'263,"-3"4"151,3-3-160,-4 0-161,-1-7 1,-1 2-69,-6 4 0,-6 2 16,0 7 0,-11 0-95,2 0 1,-5 0 6,-1 0 1,-1 7 55,-3 2 1,3 9 6,7 2 0,1 1-16,4-1 0,1-2-53,3 6 1,9-4 79,-4 4 1,8-4-1,-2 4 1,5-4 12,-1 5 0,5-6 73,5 6 0,4-7-15,5 1 1,7-7-59,4-3 0,4-5 27,6 1 1,2-5-16,7-5 1,0-3 41,1-7 0,-3-5-31,-3 1 0,-5-7 99,-9 1 0,-4-3-24,-6-1 0,-7 4-56,-3 1 0,-5 1-156,-5-2 1,-10-1 93,-9 7 1,-6 1-495,-4 8 0,2-1 83,-8 6 391,8-7 0,-11 11 0,6-6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54.76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404 45 7569,'8'-7'-270,"-1"6"1,-7-7 658,0 3-222,0 3 0,-2-6 168,-3 3 1,-5 3-179,-9-3 1,-2 4-21,-4 1 0,-3 0-83,4 0-30,-4 0 0,4 0-25,-1 0 1,5 1 75,-4 4 0,4-1-95,-4 5 1,6 6 62,-2 5 1,1 1-11,4-2 1,-3-1 9,8 7 0,2-5-7,-2 4 1,9-1 28,1 1 1,6-1 51,9-3 0,6-5-42,4-1 0,2-1-8,3-8 0,-1 0-40,1-5 0,5-1 46,5-4 1,-3-4-49,2-5 1,-6-6 33,1 1 0,-9-1-66,-6 5 1,-9 1 49,-5-1 0,-3-5-262,-2 1 1,-13-1-210,-7 5 1,-9 2 427,-10 3 0,-1-3 0,-10 5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4:59.14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0 647 7569,'9'-13'-1023,"-3"2"1727,-6-14-425,0 1 0,5-10-40,0-1 1,0-6-11,-5 2 0,0-3-230,0-2 0,0 0 71,0-1 1,0 1-604,0 0 0,-5 2 533,0 3 0,0-4 0,5 6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00.0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73 353 7569,'-15'0'567,"0"0"-1079,7 0 251,-5-6 0,12-2 929,-4-7 1,1-1-282,-1-4 1,4-3-432,-4-6 0,5-2 66,5-4 0,-2 4-931,7-3 909,0 3 0,11-5 0,2-1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00.65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30 397 7569,'-7'-8'0,"5"-5"-194,-2 3 0,2-3 30,2-2 1,0-1 765,0-4 1,-2-3-238,-3-6 0,4 0-308,-4-1 0,3-4-214,2 0 0,2-1 157,3 6 0,9 0 0,9-1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01.27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104 412 7569,'-15'0'129,"0"0"0,5 0 0,1 0 70,-3 0 0,4-2 7,-2-3 1,7-8-35,-2-7 0,-1-6 11,1 2 1,0 1-247,5-2 0,1 1-179,4-5 0,3-1-202,7 1 1,1-1-184,4 1 1,-4 4 626,4 1 0,3-1 0,0-4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02.16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89 236 7569,'8'0'-597,"-1"0"1126,-7 0-432,-13 0 0,8 0-109,-10 0 94,10 0 23,-1 0-177,-1 0 132,-1 0 0,-2-1-104,0-4 1,5 3 9,-4-3 8,5-3 0,-2 0 9,6-7 0,0 0-67,0 1 0,1-1 19,4 0 1,3-4 56,7-1 0,-2 0-12,-3 6 0,3-1-3,-3 0 1,3 2 12,2 4 0,-6 2 27,1 7 1,0 0 7,5 0 1,-5 2 76,-1 3 1,0 4-97,0 11 0,-2 3 90,-7 6 0,0 1-73,0-1 1,0 0 22,0 1 1,-7 4-14,-2 0 1,-5 2 0,0-1 0,-1-4-28,0 3 1,1-3-9,-1-2 0,0-4 55,1-1 0,4-4-11,0 4-24,7-6 86,-4 4-78,7-8-4,0 1 0,0 0-42,0-1 0,2 1 48,3 0 0,-2 0-61,7-1 1,0 1 21,4 0 0,3-1-8,2 1 0,-2-5-165,2 0 0,2-7-101,-1 2 0,6-4 285,-1-1 0,2 0 0,3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06.27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177 206 7569,'0'8'-224,"0"-1"751,0-7-415,-6 0-52,-2 0 0,-7 0-15,0 0 0,5 0-4,1 0 0,-1 0-72,-5 0 1,5-5 71,1 0-96,-1 0 1,-5 0 51,0 0-55,7-6 1,-3 3 34,6-7-2,0 0 0,5 1-1,0-1 1,2 0-75,2 0 0,5 1 6,5-1 1,3 0 67,2 1 0,-1 4 38,7 0 1,-2 7-46,1-2 0,4 3 106,-4 2 0,-1 0-41,2 0 0,-7 2 116,1 3 1,-7 0-41,-2 9 1,-7-2-76,2 7 0,-4-1 110,-1 2 1,-6 1-83,-4 4 0,-3 3-65,-2-4 1,1 4 15,-1 1 1,-2-1-17,-2-4 0,3 4 52,-4-3 1,2 2-22,-2 3 0,4-1-158,-4 1 1,6-3 42,4-2 1,-1 1 52,6-6 0,-5-1 21,5-4 1,0 0-93,5-1 86,0 1 0,2-7 26,3-3 1,4-3-33,11-2 0,-2 0 4,6 0 1,1-7-194,4-3 0,1-3 60,-1-1 0,2-1 155,3 0 0,-3 1 0,5-1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31.0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0 7569,'0'15'0,"0"-5"-6,0 0 55,0-7 0,-1 8 0,-6-4 478,-8 1 0,-1-5-154,-8 2 1,-6 2-122,-4-2-318,-7 6 0,10-8 1,-3 6-8,3-3 0,1 1-639,1-2 0,1-2 712,4 7 0,-4-1 0,5 6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08.50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308 30 6436,'8'0'548,"0"-2"-124,-3-2-255,-3 2 0,4-6-5,-6 3 1,-6 3-37,-4-3 0,-3 4-98,-2 1 0,1 0 62,-1 0 0,0 1 3,0 4 0,1 3-88,-1 7 0,5 0 48,0 0 0,2-1-100,-2 1 0,-1 0 63,6-1 1,0 3-68,5 2 1,0-2 84,0 2 1,0-2-68,0-3 1,7-4 24,3 0 0,1 0 29,-1 4 1,5 1-16,-1 0 1,1 4 9,4 1 1,-2-1-47,-2-4 1,-1 0 40,1 0 0,-5 1 42,0 4 0,-7-4-16,2 3 0,-10 3 6,-5-3 1,-8 6-66,-2-6 1,-7 6 41,-3-6 0,3 1-44,-3-5 0,1-1 41,4 1 1,2-7-35,-1-3 1,6-3 24,-2-2 0,9-2-128,1-3 1,7-4 77,-2-11 1,5-3-57,5-6 96,3-1 0,13 6 0,4-1-17,2-1 1,3-2-12,-1-1 1,7 0-2,3-1 0,4 1 97,1-1 1,0 1-42,0 0 0,-6-1 148,-4 1 1,-6 4-29,-9 1 0,-1 6 70,-13-2 0,0 4-444,-5 1 92,-6 7 87,-9 2 1,-15 6-567,-9 0 1,-3 1 69,-2 4 544,0 3 0,0 7 0,-1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10.30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251 779 7460,'0'8'677,"0"-1"-596,0-20 1,1 6 54,4-12 0,-3 6-130,3-7 0,-4 4 49,-1 1 0,2 0 0,1-1-96,2-4 1,2 4-45,-2-3 1,-2-3-54,7 3 50,-7-1-403,3 5 249,1 1 76,-5-8-34,11 6 1,-12 0-333,4 6 133,3 0 399,-6-5 0,11 1 0,-5-1 0</inkml:trace>
  <inkml:trace contextRef="#ctx0" brushRef="#br0" timeOffset="257">427 529 7569,'0'10'-1368,"0"0"1692,0-7 0,0 5 500,0-3-557,-6-3 0,-3 4-68,-5-6 1,-1 2-109,0 3 1,1-3 167,-1 3 1,-1-4-72,-4-1 0,-3-1 52,-6-4 6,-1-4-290,1-5 0,-1-3 133,1-2 1,5 1-260,-1-7 124,7 1 26,-3-6 0,8-4-355,3 0 257,-3 0 0,11 3-164,-3-4 0,4 4 105,1-3 1,0 3-544,0 2 0,5-6 720,0 1 0,13 0 0,-2 4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09.3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354 618 7412,'-9'8'553,"3"-2"1,6-7-402,0-4 1,0 1-1,0-5-55,0-3 1,0-2 44,0-6 1,2 2-233,2-7 1,0 1-70,6-5 1,-1-6 153,6 1 1,-2 0 0,-1 4-393,-3 1 0,-1 1 0,2 4 1,-2-3-609,-3 8 1005,-3-7 0,11 3 0,-5-7 0</inkml:trace>
  <inkml:trace contextRef="#ctx0" brushRef="#br0" timeOffset="244">486 235 7569,'0'15'-59,"0"0"0,0-5-347,0-1 933,0-5-349,0 9 0,-7-12 0,-2 4 196,-4-3 0,-7-2-114,0 0 1,-6 0-133,2 0 1,-9-2-85,-1-3 0,-1-1 61,6-4 1,-5-3 0,-1 3-167,3-3 1,6-2-140,1 1 1,7-6-127,-1 0 1,4-4-2,5 4 0,-1-4 127,6 4 0,0-6 200,5 2 0,6 2 0,3 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07.24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280 633 7681,'0'-15'425,"5"-1"-172,0-4 1,5 2-100,-5-7 1,5 1-123,-6-5 0,6-1 70,-5 1 1,2 4-206,-2 1 1,-4 1-290,4-2 1,-3-1 232,-2 7 1,5-6-339,0 6 1,-1-1 60,-4 5 436,7 1 0,-5-1 0,4 0 0</inkml:trace>
  <inkml:trace contextRef="#ctx0" brushRef="#br0" timeOffset="238">618 295 7569,'-6'14'0,"-4"-4"81,-10 0 1,-2-2 101,-8 2 1,-1 1 27,-3-6 1,1 0-29,-6-5 1,0 0-143,-5 0 0,6 0 113,4 0 0,3-2-174,1-3 1,1 2-182,0-7 0,1 1 184,3-6 0,4-5-161,6 1 0,2-9 85,3-1 1,4-2-343,6-9 0,8 6 435,7-5 0,6 0 0,8-5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16.05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1 426 7569,'0'10'0,"0"0"-371,0-7 1,1 5-222,4-3 1609,-3-3-350,11 11-100,-5-11-218,7 4-259,-1 1 0,1-6-28,0 4 1,0-3 53,-1-2 0,3 0-49,2 0 1,4 0 32,6 0 1,1-2-143,-1-3 7,1 4 0,4-8-18,0 5 15,1-5 0,-11 0-7,1-1 0,-9 0 73,-1-5 0,-1 1-38,-4-1 24,-3 0 0,-1 1-49,-6-1 49,0 0 1,-6 2-21,-4 3 1,-3-1 1,-2 6 0,0 0-2,1 5 0,-1-5-40,0 0 0,1 0 46,-1 5 1,2-1-230,3-4 213,-3 3 0,10-6-75,-7 3 0,7 2 68,-2-7 0,5 5 2,5-5 1,-2 1-6,7-6 1,-2 0-4,2 0 1,1 1 60,-6-1 0,5-1-54,-5-4 0,1 4 50,-1-4 0,-3 4-36,3 1 0,-9 5 69,-1 1 1,-8 0-63,-1 0 0,-4 2 21,-12 7 0,9 0-66,-8 0 1,3 0-108,-4 0 1,7 0-40,4 0 1,2 5 50,3 0 1,-1 1 140,0-1 0,1 3 0,-1 7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17.2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353 104 7569,'0'-8'-394,"-7"-5"0,4 6 477,-7-3 191,1-3 0,-6 7-210,0-4 1,-4-2-76,-1 8 0,0-1-38,6 5 1,-6 0 53,1 0 0,-1 5-2,5-1 1,2 8-7,3-2 0,-3 3-100,3 1 0,4 6 72,1 0 0,3-1-2,2-4 174,0 6-63,0-4 1,7 4 29,3-7 1,4-4-52,6 0 0,3-7 80,6 2 0,-4-3-81,-1-2 0,1-2 57,4-3 0,-1-3-35,-4-7 0,-2 1 6,-8-1 0,1-5 0,0 1 0,-7-1 2,-3 6 0,-3-1-99,-2 0 0,-7 0 81,-3 1 1,-8-1-202,-1 0 1,-6 6 59,6-1 1,-8 6-227,3 0 0,-2 2 119,1 2 0,4 0-249,6 0-9,-6 0-149,5 0 542,1 0 1,9 2-67,6 2 0,1 0 179,4 6 0,3-7-43,7 2 1,5 3 179,-1 2 1,6-2-96,-6 2 0,7-5 98,-1 4 1,-2 1-62,1 5 1,-4 0-3,4-1 0,-6 1 11,2 0 0,-4-1-78,-1 1 0,-5 1 51,0 4 1,-7-4-45,2 4 1,-4 3-13,-1 1 0,0-1 21,0 2 0,0-3-57,0 3 1,-8 3 6,-7-4 0,-3-1-68,-11 2 0,1-6-24,-11 6 0,-2-7 96,-8 1 0,4-2-425,-4-3 1,9-1 36,6-3 340,3-3 0,2-1 0,-1 2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18.39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177 603 8894,'2'-15'515,"3"0"-417,-4 1 1,11-1 0,-6 0 9,2 1 1,2-3 17,5-2 1,-2 1-132,-3-7 148,3 1-77,-5 1 0,7-5-61,-1 4 1,-1-4-1,-1 0 30,-2 4-42,-1-4 1,0 7-16,-4-4 1,-4-3 99,-1 4-375,0 3 194,0-1 0,0 8-63,0-1 1,-6 0 0,-4 2-140,-3 3 1,-8-1-411,-4 6 346,4 0 138,-7 5 0,5 0 0,-6 2-567,-1 3 583,7-4 47,-4 12 0,10-11 168,-2 3 0,2 3 0,3-6 0,-1 4 0</inkml:trace>
  <inkml:trace contextRef="#ctx0" brushRef="#br0" timeOffset="275">442 353 7569,'-15'8'3,"0"-1"27,1-7 0,-1 5 376,0 0 0,0-1-77,1-4 1,-7-4-251,-4-1 0,4-5 101,1 5 1,-3-5-424,-1 5 164,3 0 0,-6 0-162,8 1 1,-6-1 0,6 5-635,1 0 232,1 0 643,3 0 0,-7-7 0,-2-1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23.99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221 74 7076,'10'-5'-220,"0"0"555,-7 0-138,3-1 1,-6 2-21,0-5 0,0 4 6,0-5-105,0 7 0,-6-6 1,-4 6-56,-3-2 0,-2 0-79,1 5-3,-1 0 135,0 0-15,0 7 0,1-4-122,-1 7 0,0 0 54,1 5-72,5-1 0,-2 1 49,6 0 12,-6 6 0,9-5 0,-3 4-14,4-4 1,7-3 24,4-3 0,8 1 0,3-4 6,2 1 0,1-5 16,6 2 0,4-3 1,0-2-23,-1 0 1,-2-7 67,-1-2 0,-8-4 0,-2-2 35,-4 0 0,-8 5-63,-3 1 0,-3-1 20,-2-5 1,-7 2-58,-2 3 1,-9-1 31,-2 6 1,-8-2 0,2 4-161,-2-2 1,-9 0-73,7 5 0,-1 0 0,5 0 84,2 0 1,6 2-235,-2 3 192,4-4 27,1 12 43,7-11 1,2 6 103,6-3-83,6-3 1,2 6 125,7-3 0,1-4-3,4 4 0,-2-1 27,6 1 0,-4-4 1,3 6 47,-2-1 1,-1-2-41,-6 5 1,1-4-1,0 5 0,-2 0 45,-3 5 1,3 1-59,-4 3 0,-2-2-3,-2 2 0,1-1 8,-1 2 0,2-4 0,-4 6 35,2-1 1,2-3 45,-3 6-108,-2-6 0,5 10-16,-7-4 1,-2-1 79,-3 2-181,-3-1 65,-13 6 1,-2-1 0,-8 0-325,-4 1 1,-2-2 9,-7-4 0,0-3 314,0-6 0,0 6 0,-1 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24.93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530 1 7310,'-15'8'209,"-1"3"-124,-4-6 0,4 7 30,-4-3-46,-2 5 1,4-3-31,-7 4 1,6-4-7,-6 9 1,5-2 0,-4 1-2,-2 6 1,-2 3-86,-1 1-24,-1 0 108,7 1 0,-4 6 1,4 1-105,0 1 0,2-1-25,6-2 0,2-4 92,3 3 1,-1-5 0,6-3-29,2-1 0,1-7 38,2 2 0,6-4-18,4-1 0,8-6 67,2 1 0,1-7 0,-3 2 59,2-3 1,6-4-104,-2-3 0,-3-3 16,-1-6 1,-4-3-13,-1-2 1,-2 2-1,-3-2 1,-5 2 1,-4 3-347,-1-1 1,-13 0 50,-6 1 281,-14 5 0,-4 3 0,-8 6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31.10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515 0 7569,'8'0'-702,"-1"0"973,-7 0 1,-12 2-32,-2 3 1,-9-2-75,3 7 0,-6-5-141,2 5 0,-4-6 82,-1 6 0,-1 0-97,1 5 1,1-1 2,3 1 0,-2 0-67,2 0 1,4 1 87,1 3 0,2-2-42,-1 2 0,4 3-53,0-3 0,2 6 50,8-6 0,1 1-65,4-5 0,0-1 76,0 1 0,6 0-22,4-1 1,9 1 15,6 0 0,-2-7 38,1-3 1,1-3 4,4-2 0,-4 0 84,-1 0 0,-1-2-87,2-3 1,-9-3-8,-6-7 0,-7 0 81,2 1 0,-7 4-64,-8 0 1,-4 0-20,-11-4 1,-7 4-46,2 0 0,-7 5-114,2-5 1,-1 7-983,2-2 1116,10 4 0,-17 1 0,10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31.3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221 133 7569,'23'0'-21,"-2"0"1,-6 0-1,-1-2-12,1-3 28,0-3 1,-2-6 407,-3-1 1,-4 0 173,-6 0-332,0 1 1,-2-1-285,-2 0 0,-11 7 119,-10 3 1,-4 4-185,-5 1 1,1 1 74,-6 4 0,6 3-8,-1 7 1,9 1 17,6 4 0,2-4-100,3 4 0,1 1 12,3-1 1,3 1 94,7-1 1,7-2 31,3 6 1,9-6-41,6 2 0,4 1-257,5-2 1,4-4 94,6-5 0,0-7 182,0 2 0,0 3 0,1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32.01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353 823 7569,'-6'9'443,"4"-3"-350,-4 1 13,6-6 0,0 4 318,0-10-268,0-3 0,0-7 0,0 1 0,0-3-144,0-2 1,4-2 65,1-4 0,2-3-42,-2 4 1,-2-4 5,7-1 1,-5-1-117,5 1 0,-7 1 17,2 4 1,1-2-109,-1 6 0,0 0-604,-5 6 380,0-1 105,0 7-342,0 1 1,-2 7 625,-2 0 0,2 7 0,-5 1 0</inkml:trace>
  <inkml:trace contextRef="#ctx0" brushRef="#br0" timeOffset="334">515 574 7569,'0'9'689,"0"1"-609,0-7 29,-7 4 0,-1-2 1,-6 0-1,-1-2 128,0-1 1,-1-2-97,-4 0 0,2 0-17,-6 0 58,-1 0-46,-4-7 0,1 4-128,4-7 1,-4 2 2,3-2 0,-1-3 31,2 3-66,-4-9 78,12 2 1,-11-9-73,8 7 1,-1-8 45,6 3 0,1-4-58,3-1 0,-2-1 19,7 1 1,0 0-41,5-1 0,0 1-65,0-1 0,0 6 77,0-1 1,2 6-443,3-6 0,-2 7 178,7-1 0,-2 2-324,2 3 1,-2 4 626,-3 0 0,-3 7 0,4-4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29.97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236 838 8385,'4'-10'356,"1"0"1,0 0-108,-5-4 0,0-6-162,0 1 1,0-8-89,0 3 0,0-4-4,0-1 0,0-5 80,0-1 1,0-4-393,0 5 0,5-2 156,0 1 1,2 6-118,-3 0 1,-2 1-493,3 8-155,-3-6 925,4 10 0,-4 1 0,4 9 0</inkml:trace>
  <inkml:trace contextRef="#ctx0" brushRef="#br0" timeOffset="334">515 500 7569,'-15'15'-890,"0"-6"1254,1 1 1,-3-7-115,-2 2 1,1-3-12,-7-2 1,1 0-112,-6 0 0,1-2-147,0-3 1,-1-3 110,1-6 0,-1-6 103,1 0 1,0-4-189,-1 4 0,6-6-145,-1 2 1,9-4-148,1-2 0,2 1 147,8 0 1,0-6-255,5 1 0,7-7 50,3 2 342,3 3 0,15-6 0,3 4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34.94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544 0 7152,'-15'0'340,"1"5"-261,-1 0 0,-2 5-17,-2-5 1,1 4-20,-7-4 0,1 7-69,-5-3 0,-1 5-14,1 0 0,-6 6 51,1-1 33,0 1-117,4 1 0,1 0 60,0 4 1,6 3-68,3-4 1,4 2 76,1-1 0,0 1 0,2-5-24,4 2 26,2-5 1,7 3-12,0-6 2,0 0 1,7-2 33,2-3 0,6-4-29,5-6 0,-2 0 80,6 0 0,1 0 21,4 0 1,-6-8-81,-4-7 0,-4 1 51,-5-6 1,-3 4-51,-7 1 1,-2-5 0,-3 1-25,-5 1 1,-5 1-103,-4 3 1,-6 4 80,-9 0 1,3 7 27,-3-2 0,9 3 0,4 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35.82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412 192 6420,'0'-8'252,"0"1"1,-6 7-173,-4 0 1,2 0-28,-2 0 1,0 0 4,-4 0 0,-1 2-59,0 3 0,0 3-1,1 6 0,-1 1-45,0 0 0,1 0 82,-1-1 0,7 1-50,3 0 1,-2-1 8,2 1 0,1 0-6,4-1 0,1 1 28,4 0 0,3 0-13,7-1 1,0 1 0,-1 0 19,1-1-17,6 1 15,-4 0 1,4-1-7,-6 1-6,-7 0 75,5 0 1,-12 4-66,4 1 0,-5 6 29,-5-2 0,-9 4 0,-12 2 51,-7-1 1,2 0-46,-3 1-23,-4-7 0,7-4-51,-3-9 1,3-3 24,1-7 1,7 0-15,4 0 0,4-12 84,5-3 0,4-9-48,6-1 1,6-6 2,4-8 0,15 0-9,4-10 1,5 3 0,1 0 14,4-3 1,5 4-22,5-4 0,-3 5 21,3 4 0,-2 0 20,2 5 0,-8-1-23,3 2 0,-15 3-55,1-3 0,-12 9 43,-4 6 1,-7 4-261,-12 5 0,-16 4-460,-14 6 1,-9 13 698,-9 6 0,-1 7 0,-12 4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40.23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588 1 7110,'-10'0'104,"1"0"1,-1 0 775,-5 0-616,0 0 0,1 0-156,-1 0 0,-1 0-1,-4 0 1,2 0-124,-6 0 0,1 0 22,-2 0 0,-1 5 44,6 0 1,6 5 39,4-6-256,0 8 66,2-10 0,1 6 32,7-3-169,0-4 169,7 12 1,6-6 22,7 3 0,1 1 28,-2-6 0,-1 6-6,7-1 1,-7-2 123,1 2 0,-2 0-76,-2 5 0,-7-1 71,-3 1 0,-5 5-84,-5-1 1,-3 6 6,-7-6 0,0 6 11,0-6 1,-4 6 0,-1-5 1,-6 4-18,2-4 0,-4-1-1,-2-4 1,-1 5-146,-3-1 0,3 1 86,-3-6 0,4-4-214,6 0 1,-2-7-70,6 2 329,1 3 0,4-6 0,0 5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41.1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618 1 7009,'-15'0'-1,"0"0"1,-6 0 121,-3 0 1,1 5 195,-2-1 0,1 3-75,-6-2-167,8-3 0,-6 6-86,3-3 1,2-4 58,-1 4 0,6-2-95,-2 2 1,4-3 108,1 3-104,1-4 1,4 4 77,0 0-312,7 0 192,-4-5 0,9 2-54,3 3 1,-2-4 84,7 4 1,5 2 37,4-2 0,2 4 66,-1-4 0,-4 7-83,4-2 1,-4-2 160,-1 2 1,-7-1-40,-3 6 1,-5 1 47,-5 4 0,-10-4-94,-9 4 0,-4 1 26,-1-1 1,-1 4-69,1-4 1,0-1-109,-1-4 1,1 1-293,-1 4 1,3-5 397,2-1 0,-3 8 0,5-6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41.98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573 1 6732,'-8'0'-503,"2"0"1955,6 0-1309,-7 0 0,4 0-63,-7 0 1,0 1-1,-4 4 0,-1-2-159,0 7 154,0 0 0,-4 0-28,-1 0 0,-6-2-24,2 2 0,1 3-4,-2-4 1,6 3-114,-6-2 1,7 1 149,-1-6-185,-4 6 1,11-7-162,-2 5 138,2-5 0,-1 4-193,3-3 136,4-4 70,6 6 69,6-7 1,2 5 45,7 0 0,5 1-51,-1-1 1,6 2 121,-6 3 0,8 3-33,-3-4 1,-1 4 60,1 2 0,-6 1 67,2 4 1,-9-4-91,-1 4 1,-6 1 80,0-1 1,-8 1-105,-6-1 0,-5-2-4,-5 6 1,-2-6 15,-8 2 0,-6 1-39,-3-1 1,-3-1-44,-3-4 0,6-2-260,0-3 301,6 3 0,-3-5 0,7 7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42.90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706 1 7564,'-6'8'417,"-2"-1"-288,-7-7 0,-1 5-7,-4-1-66,4 1 0,-14-3 47,1 3 64,-1-3-217,-12 4 0,11-1 1,-3 0 130,3-2 0,6 4-184,1-2-29,-1 6 74,2-9-65,2 4 0,6-1-27,1 0 1,4 1 102,0-1 0,7-1-92,-2 5 119,3-5 0,4 7-6,3-6 0,-2 6 83,7-1 1,0-2-67,4 2 1,6-2-1,0 4 37,-2-2 1,-2-2 44,-1 2 1,-6 3-67,1-4 29,-7 5 1,4 0-13,-7 1-12,-7 0 77,-1-1-74,-13 1-4,5 0 0,-12 4 15,3 1-12,-2 0 1,-3-6-128,1 1 1,-5-2 43,-1-3-119,1 3 1,9-7 187,1 4 0,6 3 0,-3-5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43.70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206 45 7569,'15'0'-448,"-1"0"0,-4-5 415,0 0 1,-5-1 157,5 1 1,-6 3-28,6-3 0,-6 2 80,0-2-15,-2 3-23,-2-4 1,-6 6 9,-4 0-89,-10 0 1,-3 0-62,-6 0 0,-1 6-1,1 4 0,1 3 119,4 2-68,-4 0 0,12-1 28,-4 1 0,5 1 0,6 2 1,4 2 1,3 4-23,2-4 1,2 1-30,3-1 1,4-4-1,11 4 37,5-4 1,7-6 0,3-2 58,-3-1-25,6-3 0,-7-4-65,3 0 0,0 0 0,-3-1-11,-3-4 1,-3-3-45,-1-7 1,-3-1 0,-6-2 59,0-2 1,-5-4 10,-1 4 0,-7-4-299,-2 4 1,-7-5 0,-9 7-195,-3 5 1,-11 0 442,-9 8 0,-4 1 0,-1 4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48.31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500 74 7569,'0'-8'-926,"7"-5"1144,-6 4 0,6 0 100,-7-1-13,0 7 0,0-6-38,0 5-165,-7 2 0,4-5 7,-7 7 1,0 0 17,-4 0 0,-6 5-132,1 0 1,-8 7 95,3-3 0,-6 4-119,-4 2 0,3 0 67,-3 0 1,4 4-88,6 1 1,-2 4 16,6-4 1,-4 6-42,4-1 1,1 1 13,4-2 0,5 4 54,0-4 1,7 4-135,-2 2 1,3-6 70,2 1 1,0-7-27,0 1 0,7-4 58,3-5 1,3 1 29,2-6 0,-1 0-1,1-5 1,0-7 117,-1-2 0,-4-5-21,0 0 1,-7-1-71,2 0 0,-3-4-17,-2-1 1,-7-1 34,-3 1 1,-4 9-184,-6-4 0,4 5 51,-4 1 0,-1-3 93,1 7 0,-6 0 0,3 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33.1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7569,'9'0'-563,"-3"0"682,-6 0 1,0 7 407,0 3-354,0 3 0,0 1-199,0 1 1,0 0 76,0-1 1,0 1-213,0 0 182,0 0 1,2-2-82,3-4 1,4 3 30,11-7 1,-2 0-3,6-5 0,-4-5-63,5 0 0,-3-7 42,3 3 0,1-4-26,-6-2 1,-2 0 35,-9 0-97,4 1 77,-4-1 18,-1 7 8,-2 1 27,-6 7 0,-1 7 33,-4 3-49,3 3 7,-4 1 1,6-4 89,0 0 1,1-2-82,4 2 1,3 1 153,7-6 0,0 0-81,-1-5 1,3 0 67,2 0 1,-2 0-68,2 0 0,-2 0 1,-3 0 0,1-5 95,0 0 1,-5-1-93,-1 1 0,-4 2 26,5-7 0,-5 2-25,5-2 0,-5-3-45,4 3 1,-5 2 43,1-2 1,-2 2-63,2-2 1,-4-3-36,4 3 1,-5-1 82,-5 1 0,-3-1-179,-6 6 1,-3 0 44,-2 5 1,1 0-274,-7 0 0,7 2 155,-1 2 0,-3 5-152,3 5 0,1 1 349,8 0 0,-3-1 0,5 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49.06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603 0 6950,'-15'0'253,"1"0"1,-1 0 17,0 0 0,-6 0-167,-3 0 0,-6 0-123,-4 0 0,1 0 61,-6 0 0,6 7-101,-1 3 1,-2 3 87,2 2 1,0-1-12,4 1 0,2 5-97,4-1 13,3 7 0,1-8-20,0 7 0,2-6 85,9 6 0,-3-6-83,7 6 1,0-7 73,5 2 1,0 1-20,0-2 0,7 1 10,3-5 0,4-2 55,6-3 1,3 1-30,6-6 0,1 0 5,-1-5 0,-1-5 94,-4 0 0,-2-6-57,-8 1 0,-6-3 124,-3-2-138,-3 0 0,-13 1-85,-4-1 1,-10 5 82,1 0 1,-4 7-664,-1-2 630,-1 3 0,-6 2 0,-1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49.96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692 1 7569,'-15'0'-417,"0"0"0,0 0 506,1 0 0,-1 5-35,0 0 0,-6-1 140,-3-4 0,-9 5-104,-1 0 0,-7 5-121,2-5 0,-4 6 38,-1-1 1,5 3-48,0 2 1,6 0 90,-1-1 1,3 3-63,1 2 1,7-2-59,4 2 0,2 2 88,3-1 1,-1 5-85,0-6 1,7 6 64,3-6 0,4 6-66,1-6 1,0 6 51,0-6 1,6 1-2,4-5 0,3-1 5,2 1 1,4-2-1,1-3 0,4-3 10,-4-7 0,0 0-13,-6 0 0,1-2 79,0-3 0,-5-3-67,-1-7 0,-5-4 106,1-1 0,-5 0-56,-5 6 1,-5-1-32,-10 0 0,-1 1 9,-3-1 1,-4 2-442,3 3 414,4 3 0,-7 7 0,5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53.18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662 45 7386,'9'0'-486,"2"-2"466,-6-3 429,0 3 1,-5-6 34,0 3-241,0 4-94,0-6-89,-7 1 1,4 4 21,-7-3 1,0 3-65,-4 2 0,-7 2 83,-4 3 0,2 0 1,-3 8-66,-5 3 61,2 2-30,-7 3 0,5 2-45,-4 7 0,-1-1 25,-3 1 0,-3-1 21,3 0 0,3 4-72,1-4 65,4 4 0,4-12 1,2 4 0,4 1-93,6-7 87,0 8-70,1-11 1,6 5 0,3-6 64,3 0 0,2-1-53,0 1 0,2-5-18,3 0 0,3-2 44,6 2 1,1-4-12,0-6-19,6 0 0,-3 0 67,6 0 0,-4-2-43,5-2 0,-7 0 44,1-6 0,-3 1-34,-1-6 0,-2 0 1,-3 1 40,-5-1 0,-3 0-118,-2 0 86,-7 1 0,-1-1 1,-8 2-180,-4 3 0,-1-1 56,-4 6 1,-1 0-587,6 5 712,-6 0 0,3 0 0,-6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5:54.38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324 74 7158,'0'8'-304,"0"0"350,0-3 18,0-3 1,0 6 47,0-3 7,0-4-50,-7 12 1,4-11 5,-7 3 1,5 1-20,-5-1 0,5 2 21,-4-2 1,-1-4-55,-5 4 0,0-3 65,1-2 1,-1 0-24,0 0 1,5 0-248,1 0 116,5-7 1,-7 4 24,6-7 0,0 1 16,5-6 1,0 0-44,0 0 1,7-3 68,3 4 0,1-4-59,-1 8 51,3-3 0,-5 5-14,7 3 9,-1 3 4,1 2 0,0 0 1,-1 2 45,1 3 0,3 3-54,-3 7 117,3 6-103,-10-5 1,0 12 4,-3-4 81,-3 11 0,-9-3-71,-3 8 1,-4-6 25,-6 5 1,2-5-27,-6 6 1,4-6 0,-5 2 17,-1-5 1,0 2-18,2-9 1,-2 4 46,6 1-39,-6-6-5,10 5 0,-6-12 12,8 4 64,-1-4 1,7-1-43,3-1 70,3 1 0,2 0-33,0 0 0,7-7-42,3-3 1,4 1-29,6-1 0,1 5 32,4-5 1,2 1 0,-4-2-94,0 0 0,3 6-53,-6-5 1,-1 5-140,-4-5 1,-2 6-768,-3-1 567,-4 3 435,-6 2 0,0 6 0,0 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09.17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177 559 7569,'8'8'-576,"-1"-1"0,-7-6 235,0 4 303,6-3 0,-4 3 251,3-10 1,-2 2-159,2-7 1,-3 5-45,3-5 1,1 0 50,-1-4 1,5-1 165,-5 0 1,5 1 120,-6-1-98,8-6-187,-4-2 1,7-7 3,-1 1 1,6-5-16,0-1 1,-2-4-90,-9 5 0,3-5 17,-7 4 1,0 1-150,-5 5 0,-2 6-121,-3 3 216,-3 4 0,-8 3 1,-4 3-359,-4 5 257,-4 4 1,-2 1-81,1 0 0,0 4 254,-1 1 0,7 7 0,-4-11 0,4 12 0,-7-4 0</inkml:trace>
  <inkml:trace contextRef="#ctx0" brushRef="#br0" timeOffset="206">574 383 7569,'-11'14'61,"-4"1"0,0-7 127,-14-3 1,1 2-225,-11-2 0,-2-2-165,-8-8 1,3-5 23,-3-9 19,-10 2-454,12-4 612,-10 0 0,13 4 0,0-4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10.75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515 89 7569,'-15'-10'-274,"1"0"0,-1 5-163,0-5 359,7 7 0,-5-8 240,3 6 0,-3-5-56,-2 5 1,6-5-124,-1 5 1,5 0-18,-5 5 3,0 0 14,-4 0 0,5 7-8,5 3 9,-5 3 330,8 1-187,-6 1 1,7 1-58,0 4 0,0-2-59,0 7 1,0-6 75,0 6 0,2-7 129,3 1 1,-2-2-166,7-3 1,0 1-3,4 0 1,3-7 14,2-3 0,-1-4-24,7-1 0,-6 0 110,6 0-110,-7-6 1,5 1 101,-4-10 1,-4 7-85,0-12 0,-2 7 16,-8-6 1,0 2 1,-5 3 0,-2-1-117,-3 0 1,-3-4 77,-7-1 1,-1 5-94,-4 6 1,-1-1-32,-4-5 0,-1 7-105,7 3 0,-1-1-346,5 1 142,1 0 164,-1 5 1,5 0-67,0 0 49,7 0 64,-3 0 231,6 6 0,0-2-60,0 5-45,6 1 1,2 5 230,7 0 0,-2-1 64,-3 1-50,3 0 1,-5-1-27,7 1 1,-5-2-31,-1-3 0,-4 3-11,5-3 1,0-2-41,5 2 1,-1-2-31,1 2 0,0 3 35,-1-3 1,-1-2-28,-3 2 0,2-1 2,-7 6 1,0-5-20,-5 0 0,0-1 17,0 6 1,-2 0-92,-3-1 1,-3 3 57,-7 2 1,-6-2-14,-4 2 0,-4 3-111,-5-3 1,-4 6 82,-6-6 0,0 1-354,0-5 1,-5-1 140,0 1 0,0-5 230,5 0 0,0-1 0,0 6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13.35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1 515 7733,'8'6'413,"5"-4"1,-10 9-296,7-6-66,0 0 0,5-5 121,-1 0 0,6 0-183,-1 0 0,8 0 56,-3 0 1,4 0-62,1 0 1,6-7 49,-1-2 1,5 0-67,-5 0 1,-4-1 5,-6-5 0,-6 0 25,2 1 0,-5 4-39,-6 0 1,-2 5 66,-7-5 1,0 6-40,0-6 1,-12 7 28,-2-2 0,-11-2-100,1 2 0,-4 0 86,-1 5 0,4 0-122,1 0 0,1-1-104,-2-4 60,4 3 130,6-11 0,2 5-2,3-7 0,5 0 78,10 1 0,5-1-86,10 0 0,-4-1 100,4-4 0,1 3-80,-1-8 0,-1 7 129,-4-2 0,-5-1-55,-1 2 1,-5-1 24,1 5 0,-5-1-86,-5-4 1,-5 9-197,-10-4 222,-3 4-40,-6 3 0,-5 1 32,-1 7 1,0 0-446,0 0 1,4 5 34,-3 0 401,9 6 0,-2-2 0,4 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14.4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573 118 7569,'9'0'-1777,"-3"-7"2193,-6-1-246,0-6 1,-2 1 43,-2 3 0,0-3-125,-6 3 67,7 3 8,-10-6-133,11 12 85,-11-12-91,5 11 0,-6-5 0,-1 7-16,0 0 1,0 0 77,1 0 1,-6 0-133,1 0 1,-6 7 37,5 3 0,-1 3 0,3 3-90,-1 4 1,1-4-9,8 4 0,-2-4 81,8-1 0,-6-1-2,5 1 1,2-2 0,7-1 13,6-3 0,5 0 9,5 0 0,1 3 5,3-7 1,4 0 62,-3-5 0,-4 0 1,-2-2-33,-2-3 19,-3-3 1,-4-5 97,0 3 1,-7-3-37,2 3 1,-3-3-72,-2-2 0,-2 1-61,-3-1 1,-1 0 68,-4 1 0,-8 4-105,3 0 1,-3 2 135,4-2-349,-1 4 1,-1 6-70,-4 0 34,4-7 1,-6 5 64,8-3 1,4 4 236,0 1 0,7 6 0,-4-4 0,9 9 0,3-6 0,3 7 0,12-6 0,-1 4 0,2-2 0,-1-3 0,-4-2-172,4 7 266,-4-7 1,-1 9 53,0-7 1,-5 5 98,-1-5 1,-4 6-48,5-1 1,-7 3 0,2 2-38,-3-1 0,-1 7 59,4 4 1,-3 1-91,3-1 1,1 2-3,-1-2 0,0-2-5,-5 1 1,2-4 87,3 4-123,-4-6 0,4 4 27,-10-8 1,-9 3-148,-11 2 1,-9-1 85,-5 7 0,-10-7-330,-5 1 0,2-3 0,-1-1-194,3 0 1,1-5 467,5-1 0,6-5 0,2 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15.25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309 927 7569,'8'-7'-379,"-1"6"351,-1-6 1,-2 1 0,4-4 283,-2-3 0,4-2-61,-5 0 1,6-6-69,-1-3-88,-3 2 0,6-5-184,-3 2 206,-4-3 0,5-1-344,-6-1 0,5 6 196,-5-1 1,2 6 0,-4-4 86,2 2 0,0 1 0,-5 6 0</inkml:trace>
  <inkml:trace contextRef="#ctx0" brushRef="#br0" timeOffset="296">529 618 7569,'0'10'-210,"0"0"416,0-7 1,-1 3-63,-4-6 0,-3 0 1,-7 0 96,0 0 0,-1 0-205,-4 0 1,-2-1-36,-8-4 1,1-3 120,-1-7 1,1 0-71,0 1 1,-1-3 48,1-2 1,-1 1-103,1-7 1,0-4 59,-1-5 1,7-7-169,4 2 77,2-4 1,4-6-157,4 0 1,-3 5-41,7 5 269,0 0-41,5 1 0,0 2 0,0 7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19.59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381 15 7569,'-15'0'253,"0"0"0,6 0-299,-1 0 1,5 1 94,-5 4-185,0-3 0,0 9 162,1-6 0,4 2 110,-5-2 9,7 3-81,-4 7 1,7-1 17,0 1 0,0 0-23,0-1 0,0 1 135,0 0-138,0 0 0,8-1 20,7 1 0,0 0 10,4-1 1,3 1-22,-3 0 1,1-1 1,-6 1 0,1 0-13,0 0 1,-7-7 0,-1 5-16,-7-3 1,-2 3-70,-3 1 0,-3 1-27,-7 0 1,0-1 63,1 1 1,-1-2-49,0-3 0,-1 3 57,-4-3 1,2 1-76,-6-1 0,1 3 47,-1-3 1,-3-2-15,8 2 16,-7 0 0,3-2-194,-7-3 197,8-4 0,0-1-220,8 0 169,-1 0 0,5-1-64,0-4 1,7-3 75,-2-7 0,12-5 25,7 1 0,3-2 18,7 1 1,7 2 118,8-6 1,1 1-67,4-2 1,-3-3 166,8 4 0,-5-4 11,-5-1 0,-5 4-70,-9 1 1,-1 1-144,-9-2 1,1-1 71,-11 7 1,0-6-341,-5 6 0,-7-1 27,-2 5 1,-11 1-279,-4-1 334,-11 7 170,-2 1 0,-14 7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33.6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0 427 7040,'0'9'402,"0"1"249,0-6-279,0 9-365,0-5 0,0 2 51,0-1 0,0-4-192,0 5 138,0 0-114,0 5 100,0-1 0,2-4-99,3 0 1,-2-7 14,7 2 1,0-3 59,4-2 1,1-2 18,0-3 1,0-3 2,-1-7 0,6 1-9,-1-1 1,3-5 8,-3 1 0,-2-7-29,2 1 1,-2-1 37,-3 1 1,3-2 0,2 2 0,-3-1 76,4 2 0,-4-4-80,-1 3 0,0-3 50,0-1 1,-2 0-42,-4-1 1,3 3-26,-7 2 0,0 4 51,-5 6-352,0 7 263,0 1 1,-7 20 41,-3 7 0,-3 13-79,-1 6 0,-6-2 61,0 3 1,-4-1-86,4 5 1,-1 0 72,1 0 1,-1-5-71,-3 1 0,2-8 62,8 3 1,4-4-38,0-2 1,2-1 23,-2-4-30,4-3 69,6-12 1,1-3 84,4-6 1,3-8 51,7-7 0,1-1-79,4-9 0,-2 6 106,6-6 1,-4 1-75,5-6 1,-1 1 184,5 0-146,1-1 1,4-4 0,0 0 61,-1 1 0,0 0-124,1-1 1,2 5 6,3-1 0,4 2-372,-4 9 1,2-1 69,-2 6 258,-3-1 0,-7 7 0,1 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21.53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280 192 7569,'8'-2'-311,"-3"-3"383,-3 4 687,-2-6 1,-5 14-587,0 2 1,-7-2-69,3-2 0,-4-4 170,-2-1-105,-6 0-223,4 0 0,-6 0 107,4 0 0,2 0-104,-2 0 1,1 0-47,-2 0 0,9-1 150,-4-4-198,4-3 1,3-7 51,3 0 1,5-4-27,5-1 0,3 1 49,6 4 0,8 0-2,2 0 1,-1 1 30,2-1 1,-1 5 84,5 0 0,-1 7-21,-3-2 0,2 4 119,-2 1 1,-2 6-61,1 4 0,-6 3-64,2 2 1,-10 1 125,-5 4 0,-4-2-54,-1 6 1,-13 1-101,-6 4 1,-8 0 75,-2 1 0,-2-1-170,-3 1 0,3-1 54,-4 0-112,4-6 74,2 5 0,0-10 62,-1 7 0,7-8-4,4 3 18,2-4 37,9-1 1,2-5-86,6 0 147,0 0 1,6 3-96,4-4 0,10 3-36,4-7 41,4 0-290,8-5 1,3 0 98,10 0 0,-7 1-1119,7 4 1312,-13-3 0,13 11 0,-11-5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20.21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339 853 8095,'8'-9'644,"-3"-1"-461,-4 0 1,-1-5-95,0 1 0,5-6 70,0 0 1,2-4-148,-3 4 1,3-6-21,3 2 0,3-4-47,-3-2 0,1 1-97,-1 0 1,1 1-135,-6 3 0,0 4-959,-5 6 594,0 7 651,0 2 0,-6 6 0,-3 0 0</inkml:trace>
  <inkml:trace contextRef="#ctx0" brushRef="#br0" timeOffset="275">588 530 7569,'0'15'528,"-6"-6"-392,-4 1 0,2-5-90,-2 5 1,0-7 147,-4 2 0,-8-3 42,-2-2 0,1 0-41,-1 0 0,-1 0-12,-4 0 1,-2 0-46,-4 0 0,4-7-54,-3-3 1,3-4-66,2-6 0,-6-3-6,1-6 1,5-1-97,4 1 0,7 0 117,-2-1 0,6-1 25,4-3 0,3 3-1217,7-3 764,0-4 1,12 5 26,3-6 1,9 6 366,1-1 0,2 3 0,3 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24.9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603 15 6153,'0'-8'287,"0"2"-234,-6 6 1,3 0 53,-7 0 1,5 0 39,-5 0-24,7 0 0,-10 0 152,3 0 0,-3 0-200,-2 0 1,-1 0 38,-4 0 0,2 5 1,-6 1-17,-2 2 0,0 2-40,1 5 1,-3-5-59,4-1 1,1 3 0,-2 6 0,1 1-42,1-1 113,-5 5-14,12-6 7,-12 4-147,12 0 1,-10-3-66,6 7 102,0-1 1,11-1 49,-1-3 1,2 1-86,-2-2 0,3 6 64,7-6 1,0 1-4,0-5 0,7-2 44,3-3-34,3 3 0,3-7-6,4 4 0,-4-3 17,4-7 0,-4 0 6,-1 0 0,-2-2 4,-3-3 0,1-3 48,-6-7 0,5-1-55,-5-4-6,-1 4 1,-4-10 0,0 5-7,0-2-25,-6 5 0,-4-4-191,-9 8 1,-4 1-814,-7 3 1036,1 3 0,-14 14 0,-2 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23.77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368 677 7625,'-9'-2'161,"5"-2"1,2-6 0,2-3 161,0-2-211,0-6 0,5 3-83,0-7-75,6 1 213,-9-6-238,11 1 1,-7 0 69,4-1 1,-2 1-80,-3-1 32,-3 7 0,4-3-372,-6 7 1,0 4-2,0 5-405,0 7 826,0-4 0,-6 14 0,-2 1 0</inkml:trace>
  <inkml:trace contextRef="#ctx0" brushRef="#br0" timeOffset="244">573 442 7569,'-9'13'-155,"-1"-3"0,0-4 1,-6-6 331,-4 0 1,4 0-1,-4 0 0,-1 0 81,1 0 0,-6 0-39,2 0 1,-4-5-69,-1 0 0,-2-6-77,-4 1 1,4-3-101,-3-2 0,-2-4-42,2-1 0,4-6 19,6 2 122,6-4 0,-3-2-260,6 1 1,7 0 50,3-1 0,3-4-271,2 0 407,0-1 0,13-1 0,4-1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28.77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383 0 7420,'-15'0'-737,"0"0"702,7 0 1,-5 0 283,3 0-138,-3 0 1,-3 0-83,-4 0 1,-3 0-6,-6 0 1,4 5-58,1 0 0,1 6 58,-2-1-33,-2-3 0,10 6 1,-2-3 0,2 3-32,3 1 52,6-6-10,-5 6 1,11-6-17,-3 6 1,3 1 57,2 0 1,2-1 4,3 1 0,3-5-12,7 0 1,6-7 6,3 2 0,4-3 22,2-2 1,-1 0 113,0 0 0,-1-7 20,-3-3-85,-4 4 0,-1-7 2,-1 3 0,-1-3-32,-8-2 0,1 0-101,-6 1 8,0-1 0,-7 2 35,-2 3 1,0-3-121,-5 3 1,-3-1 93,-8 1 1,9-1-101,-4 6 0,4-5-203,-4 5 31,1 0-300,-1 5 177,0 0-24,0 0 250,7 0 93,2 0 1,6 2 42,0 3 0,6-4-73,4 4 0,8 2 98,2-2 1,1 4 274,-2-4-144,-2 7-88,4-11 1,-6 8 390,-1-5-296,-5-2 1,-1 9 223,-3-6-209,-4 7 0,6-9-16,-7 7 1,0-5-42,0 5 1,0-1 5,0 6 1,0 0-26,0-1 1,0 3 125,0 2-115,-7-2-18,6 10 1,-6-9 65,7 7-74,-6-1 0,2-1-26,-5-3 0,-1 1 54,-5-1 1,0 4-107,1-4 8,-8-1 0,4-4 15,-6 0 0,-1 0-136,-4-1 0,5-4-181,-1 0-59,1 0 1,-1-2 374,1-3 0,6 9 0,-4 3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29.43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0 500 7429,'0'9'-469,"0"-4"434,0-10 0,0-4 661,0-5-393,0-1 0,0 0 7,0 1 1,0-6-79,0 0 1,0-6-176,0 2 97,0 3 1,2-7-50,3 3 0,-2-2-133,7-3 0,-1 1 75,6-1 1,0 1-114,0 0 0,-1 1 136,1 3 0,0-2 0,-1 4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30.5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324 30 6690,'-14'-6'547,"-1"4"-458,0-3 1,1 4-3,-1 1 1,0 0-70,0 0 0,1 0 15,-1 0 0,-1 0-78,-4 0 1,4 6 71,-4 4 0,4 3-73,1 2 0,2-1 67,3 1 0,-1 1 0,6 4 0,0-4 42,5 4 0,2-4-46,3-1 1,4 0 86,11-1 0,-2-4-68,6 0 1,3-5 12,7 5 1,-3-7-12,3 2 0,2-5 7,-2-5 1,1 2 12,-6-7 1,-1 0-18,-4-5 0,-4 1 51,-10-1 0,1 0-44,-6 1 1,0-1 0,-5 0 1,-5 0-37,0 1 1,-8-1 4,-2 0 1,1 1-28,-6-1 1,-1 2-119,1 3 1,-4-1-80,4 6 0,-4 0 57,4 5 1,-4 0-86,4 0 0,0 2 42,6 2 0,1 0 10,3 5 1,-2-4 82,8 5 0,-1-5-125,5 5 145,0 0 0,6 3 97,4-3 0,3 3 39,2-4 0,4 0-27,1 0 1,4-4 96,-4 5 0,0 0-42,-6 5 0,1-6 222,0 1-188,-1 0 0,1 5 18,0-1 1,-5-1-72,-1-3 1,-4 3 1,5-3 0,-7 3-6,2 2 0,2 4 3,-2 1 0,0 5 25,-5-6 1,0 7-30,0-1 0,-7 3-3,-3 1 0,-3 2 5,-1 3 1,-8-4-64,-2-1 1,-4 0-11,-1-4 1,-6-4-108,1-1 0,-5-4-247,5-1 211,-7 0-42,10-1 195,-5-6 0,6 5 0,1-4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31.47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15 509 8121,'-8'-15'655,"2"0"-536,6 1 0,0-3 84,0-2 1,0-4 63,0-6-102,0-1-138,0 1 0,4-1 123,1 1 1,2 0-256,-2-1 62,-4 1-19,6-1 0,-5 3-192,2 2 0,-2-1-384,3 6 47,-3 1 0,-4 6 591,-3 3 0,-3 10 0,-7 8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6:32.76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280 29 6174,'-15'7'354,"0"1"-344,0 7 0,7 0 9,3-1 1,-1-4-6,1 0 1,0 0 14,5 4-16,0 1 1,0 0 13,0-1-12,0 1-2,0-7 3,0 12-21,0-17 18,0 23-1,7-16 12,1 11-10,0-6 0,5 0 3,-5-1-22,7 1 15,0 0 0,4 4 10,1 1 14,-1 0 0,-6-6-12,-3 1-8,-3 0 54,-7-1 0,0 6-48,0 0 1,-7 1 70,-3-2-61,-9 4 7,3 0 0,-17 3 11,3-6-20,-2 0-36,2-6 0,3-1 42,2-3 1,-1-3-130,6-7 120,-6 0 6,10 0-64,-5 0 0,8-12 60,3-2 1,3-9 1,7 3 1,2-6-6,3 1 1,3-7-14,7-3 0,1 1 3,4 5 1,2-1 1,8 1 1,-1 4 20,1 1-21,-1-1 25,7 3 1,0-1 4,3 3 0,-3 4 31,-7-4 1,1-1 9,-1 1 0,-8-1 194,-6 2-248,-7 2 1,-9-9-51,-4 6 1,-5 1-156,-10 4 146,-2 0 0,-9 2-343,-4 4 171,-2 2 198,-1 7 0,-4 7 0,4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47.0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8007,'8'0'347,"-1"0"-29,-7 0-334,-14 0 0,5 1 71,-11 4 1,-1-2 5,1 7-35,-6-7 0,8 10 23,-6-3 1,4-2-136,-4 2 0,4 5-2,-5 5 1,6-1 22,-6-4 1,7 4-99,-1 1 175,2 0 1,4-1-70,4 1 0,-3-1 52,7-4 1,0 0-13,5-1 1,0 1 8,0 0 3,0-7 0,7 3-1,3-6 0,4 5 17,6-5-17,-4 0 1,10-3 11,-6 3 1,6-4 2,-1 4 0,1-8 84,-2-2 1,2-7-86,-6 3 9,6-4 1,-10 3 3,4 0 0,-5 0-9,-5-5 0,1 6 6,-6-1 21,6 7 2,-9-4-5,5 7 8,-7 0-102,0 7 70,0 1-11,0 6 1,0 1 3,0 0 0,0 0 0,0-1 1,0 3-3,0 2 0,0-2 5,0 2 1,1-1-1,4 2 1,-3-4 43,3 4-47,-4 3 1,-2-1 18,-4 8 1,1-2-3,-5-4-48,-1 4 1,-10-4-1,1 11 1,-8-4-11,3 3 0,1-5-98,-1-4 0,6 1-330,-2-6 206,4-1-55,1-4-536,7-7 849,1-1 0,7-7 0,0 0 0</inkml:trace>
  <inkml:trace contextRef="#ctx0" brushRef="#br0" timeOffset="750">647 265 7618,'7'8'-743,"1"5"737,6-11 251,1 4 0,0-7 149,0-4-249,-7 3 0,3-11 62,-6 3 1,5 2-114,-5-2-69,0 1 0,-5-1 67,0 0 14,0 0 22,0-4-162,0-1-19,-7 7 83,-1 1 0,-8 7-92,-4 0 92,4 0 0,-6 0-102,8 0 0,-6 7 91,1 3-40,-1 3 0,5 1-6,1 1 1,4 1 32,0 4 0,5-2-3,-5 6 0,7-4 45,-2 4 1,3-6 8,2 2 0,7-2 187,3 2-219,3-11 27,2 11 1,6-13 15,3 2 0,4 0-1,1-5 1,6-2 15,-1 3 1,7-5-33,-2-5 0,-1 2 0,1-7 1,-6 0-60,1-5 47,-3 1 0,-8-1 32,-4 0-104,-2 1 74,-3-1-52,-5 0 1,2 5-17,-6 1-15,0 5-11,-5-2 20,0 6-59,-7 0 1,6 2-72,-4 2 76,-3-2 0,4 9 44,-6-6-125,7 7 133,-3-4-9,6 7 0,0-6-47,0 1 43,0 0 25,0 5 0,1-2-1,4-3 1,3-4 6,7-6 1,0 5 30,-1 0 1,1 0 9,0-5 1,1-2 143,4-3-176,-4 4 1,5-12-2,-6 3 131,0-3-1,6-2-84,-11 0 0,9 1 3,-9-1 1,2 0 19,-3 1 0,-2-1 5,-7 0 1,0 5-17,0 1-23,-7 5 1,-2-2 29,-11 6-86,-3 0 60,-6 6 0,4-2-47,1 5 0,4 0-238,-4 0 158,6 4 0,-8-4-155,6 5 1,5-1-290,5-3-307,1 3 127,-6-5 52,7 7 669,1-7 0,14-1 0,1-1 0,7 2 0</inkml:trace>
  <inkml:trace contextRef="#ctx0" brushRef="#br0" timeOffset="979">1206 441 7569,'9'-8'-901,"1"3"788,0 4 1,0 1 239,0 0 40,-7 0 0,8 1 93,-6 4 0,5-1 4,-5 5-105,0 1 0,-4 5 27,4 0-100,-3-1 1,5 1 87,-7 0-68,0-1-20,0 8 1,0-6 86,0 4-99,-7 2 42,5 1-66,-11 0 0,4 5-87,-11-4 1,4 4 97,-4 2 0,-1-1-65,1 0 1,-1-4-67,1-1 1,6-6-190,-1 2 1,0-5-688,5-6 483,4 4 463,-7-11 0,11 5 0,-4-7 0</inkml:trace>
  <inkml:trace contextRef="#ctx0" brushRef="#br0" timeOffset="1320">1735 486 7826,'0'8'-92,"6"-2"0,3-6 0</inkml:trace>
  <inkml:trace contextRef="#ctx0" brushRef="#br0" timeOffset="1545">2058 515 7569,'8'0'-1029,"-1"0"925,-7 0 0,0 0 0</inkml:trace>
  <inkml:trace contextRef="#ctx0" brushRef="#br0" timeOffset="1719">1999 294 7569,'9'0'20,"-3"0"1,-4 0-36,3 0-6,-4 0-150,6-6-8,-7 4 179,0-4 0,6 6 0,2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33.9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29 7569,'8'0'-364,"5"0"329,-3 0 1,3-2 11,2-3 0,0 4 87,-1-4 0,1 1 37,0 0 0,-1 2 1,1-3 1,0 5 10,-1 5 0,-5 3-12,-5 7 1,-2 1-135,-2 4 0,0 3-87,0 6 0,-6-5 89,-4 1 0,2-2-133,-2 1 1,0 2 55,-5-6 1,6 0-534,-1-6 641,0-5 0,-5 4 0,1-5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45.6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302 412 6517,'9'-1'-293,"-5"-4"0,-2 1 309,-2-5 273,7 5-161,-6-9-41,6 5-8,-7 0 45,0 1 1,-2 7 0,-3 0 1,2 0-39,-7 0 0,0 5 28,-4 0-62,-1 7-17,0-4 0,1 5 24,-1-3 0,0 3-26,1-3 1,-1-2-72,0 1 0,0 0 31,1 0 1,4 5-15,0-5 0,0-1-33,-4 2 1,4-5 63,0 5 1,7-5-71,-2 5 52,3-7 0,2 10 1,7-11 1,3 3 1,3-4-5,1-1 5,1 0 1,0 5-2,-1 0 0,-5 2 12,-5-3 0,3 0-9,-2 5 1,0 1 7,-5 5 0,0 0-6,0-1 1,-7 3 0,-3 2 0,-3-1 3,-1 7 0,-1-6 0,0 6 1,1-2-4,-1 1 1,5-1-1,0-3 0,1-4-80,-6 4 79,7-4-2,-5-1 1,11-6-241,-3 1 1,2-6-283,-2 0 524,3 5 0,2-8 0,8 6 0</inkml:trace>
  <inkml:trace contextRef="#ctx0" brushRef="#br0" timeOffset="305">347 912 7461,'14'0'-475,"1"0"255,0 0 0,-1-7-105,1-2 1,0-6 428,-1-5 1,1-3 96,0-6 1,-5-7-87,-1-3 1,0-7 102,0-8 1,-2 0 39,-7-9 0,0 2-119,0 3 1,0 0-302,0 4 0,-12 4-70,-2 6 0,-4 1-528,3 4 760,-6-3 0,-2 11 0,-6-5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50.9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1 648 7566,'9'0'346,"1"0"-286,0 0 16,-2 0 0,5-5 130,-3 0 1,3-7-58,2 3 0,4-1-71,1-5 0,6 2 68,-1-12 1,-2 1-130,1-5 1,1-2 84,4-4 1,-5 3-116,1-8 1,-7 6 169,2-5-70,2 6 0,-5-4-28,2 2 0,-4 6 34,-5 0 0,1-1-161,-6 6 1,0 2 50,-5 3 0,0 7-167,0 3 0,-2 5 7,-2-1 1,-5 4 26,-5 1 0,4 1 58,0 4 0,2 0-9,-2 10 0,-3-4 85,3 9 1,2 3-49,-2 1 1,5 4 70,-4 2 1,4-1-50,-5 0 1,7 2 114,-2 4 1,-2-3-18,2 7 1,-1-6-22,1 1 0,2-3-53,-7-1 0,6-2-3,0-4 1,0-3-100,-1-6 1,4 0 17,-4-1-135,3-5 164,2-3 0,0-7 18,0-4 1,7-4 47,3-5 0,3-3-4,1-2 0,1 1 87,0-7 0,1 11-67,4-6 1,1 12 133,3-7 1,6 5-85,-1 1 0,1 0 98,4 5 1,2 2-69,-2-3 0,-4 3 15,-6 2 0,-6 2-58,2 3 0,-4-2 32,-1 7-22,-7-7 0,3 10-141,-6-3 125,0-3 1,-7 6-105,-3-3 1,2-2 94,-7 1 0,1 0-88,-6 0 1,0 3 64,1-7 0,-6 0-94,0-5 0,1 5 15,4-1 0,-1 1-45,-4-5 1,9-1-7,-4-4-18,4 3-71,-4-11 100,7 12 147,1-6-154,7 7 162,7 0 0,1 7-18,7 2 1,-1-1 42,1 2 0,0 0-31,-1 5 0,3-1 6,2 1 1,-2-5 5,2 0 1,-2-2-37,-3 2 1,1 1 12,0-6 0,-1 5-6,1-5 1,0 1 19,-1-1 1,1-3-7,0 3 0,4-4-1,1-1 0,0-5 20,-6 1 1,6-8 7,0 2 1,-1-1 5,-4 1 1,4-3-32,1 3 1,0-3 73,-6-2 1,1 1-62,0-1 0,-7 0 11,-3 1 1,1-1-34,-1 0 1,0 5-2,-5 1 0,-6 4-34,-4-5 0,-3 7-7,-2-2 0,0 3 51,1 2 0,-1 0-12,0 0 0,1 5-170,-1 0 0,5 6-54,0-1 182,0 3 1,2 2 2,3 0 10,4-1 1,1 1 19,0 0 0,1-5-24,4-1 1,3 0 21,7 0 1,0 3-13,0-7 0,-1 1 17,1-1 1,5-3-19,-1 3 1,1-4-2,-6-1 1,6 0 2,0 0 0,-1 0-5,-4 0 0,1 0 3,4 0 0,-4-1 0,4-4 0,-4-2 6,-1-3 0,4-3-6,1 4 1,0 0-15,-6 0 1,1 0 12,0 0 1,-6-3-21,1 7 1,-5-1 14,5 1 5,-7 3 0,4-3-35,-7 10 1,0-2-5,0 7 1,0 0-77,0 5 100,0-1 1,0 1-39,0 0 0,0-5 6,0-1-2,0 1 0,1 3 11,4-3 1,3-2 27,7-3 1,-5-3 1,0 3 0,0-4 6,4-1 1,1 0 35,0 0 1,1 0-51,4 0 0,-4-1 73,4-4 0,1-3-58,-2-7 1,3 5 119,-3 0 0,-2 1-77,2-6 1,-1 5 71,2 0 0,-4 2-29,4-2 0,-4-1-30,-1 6 1,-6-5-26,1 5 22,0 0 0,0 5-24,0 0 13,-7 0 0,3 2-29,-6 3 0,-6 3 20,-4 7 0,-8 4-89,-1 1 1,-8 6 47,3-1 0,-2-3-7,1 3 1,-2-1-10,2 6 0,2-1 31,-1 1 0,1-1-39,-2 0 0,-2 2 31,2 4 0,2-4-108,-1 3 0,4-1 60,-4 1 1,6-8-71,-2 4 0,4-9-89,1 3 0,7-6-182,3 2 0,-2-9 391,2-1 0,7 0 0,6 5 0</inkml:trace>
  <inkml:trace contextRef="#ctx0" brushRef="#br0" timeOffset="1202">2059 662 7021,'6'-8'147,"2"-5"0,7 5 93,0-7 1,-1 5-79,1 1 0,0-1 69,-1-5 0,1 2 23,0 3-165,0-3 1,1 5 76,3-7 1,-1 5 6,7 1 1,-2 4-45,1-5 0,4 7 28,-3-2 0,-3 3 23,3 2 0,-7 5-34,1 0 0,-7 6-106,-2-1 0,-7 8 102,2 2 0,-3 1-227,-2-1 0,-7-2 4,-3 6 0,-8-6-17,-1 2 1,-3 1-351,3-2 1,-4 1 247,-6-5 1,4-1-1391,1 1 1590,6 0 0,-10 0 0,5-1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54.4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293 1 7569,'-9'0'-648,"-4"0"0,10 0 712,-7 0 1,7 1-26,-2 4 115,-3-3 0,5 4-45,-7-6 1,5 5-21,-5 0 137,7 6-171,-10-2 1,10 4 73,-7-4-36,6 5-24,-2-6 7,6 6-35,0 1 1,0 0-129,0 0 115,0-7 0,5 5 40,0-3 0,6-2-41,-1 1 1,3 1 61,2 5 1,-5-5-52,-1 0 1,1 1 116,5 9 0,-7-4-104,-3 4 1,-3 1 48,-2-2 1,0 3-49,0-3 1,0-2 5,0 2 0,-5-1-59,0 2 1,-7-4 59,2 4 1,2-4-32,-1-1 1,-1-2 24,-5-3 1,0 3-87,1-4 1,-1 0 63,0 0 1,-4-4-160,-1 5 110,0-7 1,6 4-195,-1-7 175,0 0-28,7 0-42,2 0 166,6 0 1,13 0-45,6 0 1,1 0 80,-1 0 1,3 0-50,-3 0 1,1 5 65,-5 0 1,-2 1-57,-4-1 0,3-2-21,-7 7 0,0-5-12,-5 5 0,0 0 21,0 4 0,-2-4-102,-3 0 1,-1 1 79,-4 9 1,-3-4-68,3 4 1,-3-2 35,-2 1 1,1-1-7,-1 7 0,0-2 20,0 1 0,2 4-5,4-3 1,-5 1 9,5-2 1,-3 2-8,2-6 0,-1 1-7,6-1 0,0-4 8,5 4 1,-1-4-6,-4-1 1,3-5-33,-3-1 0,5-5-79,5 1 1,3-2-156,7 2 0,1-4 75,4 4 0,3-5 191,6-5 0,1-3 0,-1-7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58.4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96 0 8199,'0'10'371,"0"0"0,0-5-3,0 5-221,0-7 1,-5 10 66,1-3 0,-3 3-31,2 1 1,2 3-149,-7 2 1,5-1 100,-5 7 1,6-6-315,-6 6 1,5-7 145,-5 2 1,7-4-226,-2-1 1,2-1-1663,-2 1 1919,3-7 0,2 5 0,8-5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59.1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89 632 7647,'10'-5'182,"0"0"1,-7-6 244,2 1 1,-2-3-263,2-2 1,-3-1-301,3-3-5,3 2 1,-7-9 94,4 6 0,-3 1-339,-2 4 1,5 0 185,0 1 1,0-1-378,-5 0-78,6 1 653,-4 6 0,11-6 0,-5 6 0</inkml:trace>
  <inkml:trace contextRef="#ctx0" brushRef="#br0" timeOffset="230">280 412 7569,'-6'8'324,"4"5"0,-5-5-88,1 0 0,-2 4-30,-7-7 1,0 0-13,1-5 1,-1 0-1,-1 0-20,-4 0 55,4 0-91,-12 0 0,12-2-34,-4-3-91,4 3 171,1-11-165,0 5 1,5-7-192,1 1 0,5-6-562,-1 1 392,4-8 59,1 5 0,1-8-239,4 1 1,4-1 137,5 1 1,1 0 383,0-1 0,-1 1 0,1-1 0</inkml:trace>
  <inkml:trace contextRef="#ctx0" brushRef="#br0" timeOffset="705">589 206 7628,'5'15'-52,"0"-1"1,1-5-193,-1-5 1,-3 0 627,3 1 0,-2-4-118,2 4 0,-4-2 285,4 2-388,-3-3 0,-4 6-42,-3-3 1,-3-2 5,-6 7 0,-1-7-154,0 2 0,-4 2 25,-1-2 1,0 0-64,6-5 0,-1 0-63,0 0 1,2-7 39,3-3 1,4-3-31,6-2 1,0 1 13,0-1 1,1 0 27,4 1 33,4-1 31,5 7 0,1-4-15,0 7 1,1 1 40,4 4 1,1 0 116,3 0 0,2 1-17,-6 4 1,5 3-60,-6 7 0,-1 1 57,-8 4 1,-4 3-69,-6 6 1,-3 1-54,-7-1 0,-1 0 61,-14 1 0,1-1-85,-5 1 0,4-1 58,1 0 1,6 1-7,-2-1 0,4-6-11,1-3 0,0 1 13,1-2 0,5 1 16,4-5-21,4-1 1,2 0-152,4-5 1,5 3 95,10-7 0,-1 0-251,11-5 1,-2 0-117,11 0 1,-5-5-157,5 0 1,-4-5 561,4 5 0,0-6 0,5 2 0</inkml:trace>
  <inkml:trace contextRef="#ctx0" brushRef="#br0" timeOffset="1168">1191 765 7569,'0'8'-51,"7"5"0,-4-12 290,7 4 1,-5-3-35,5-2 1,-5 5-39,4 0 1,-4 0 33,5-5-204,0 0 38,5 0 1,-4 0 28,4 0 0,-9-2-17,9-3 1,-2 2 9,7-7 1,-9 5-200,4-5 224,-4 7-80,4-10 0,0 5-6,-1-7 0,-4 2-39,0 3 66,-7-3 14,10 5-76,-11-7 62,4 1 0,-4 1-34,3 3 1,-3-3 0,3 6 7,-10-3 0,1 4 21,-5 6 0,-1-5-110,-5 0 97,-6 0 0,5 4-11,-4-4 1,4 3-4,1-3 1,0-3 3,0-2 1,6 2 0,-1-2 1,7 0-1,-2-4 72,3-1 1,2 0-8,0 1 1,7-6 7,2 0 1,0-4-18,0 4 0,0-4-24,0 4 0,3 1 56,-7 4 1,0-5-42,-5 1 0,0 4-77,0 5 1,-7 2 19,-3-2 1,-4 4-135,-6 6 1,2 0 0,-7 0 1,3 6-221,-3 4 0,-1-2-284,6 2 0,1 0 2,4 4 649,0-5 0,1 10 0,-1-2 0</inkml:trace>
  <inkml:trace contextRef="#ctx0" brushRef="#br0" timeOffset="1483">1956 765 7569,'8'0'71,"-1"0"159,-1 0-68,-4-7 0,4 4 46,-6-7 1,0 0-63,0-5 1,0-4 0,0-1 0,-5-6-40,0 2 1,-4-4-112,4-2 1,-2 3-8,2 2 26,4-3 0,-7 7-322,3-3 0,3-2 156,-3 6 0,3 0-444,2 6 1,0-1 88,0 0 506,0 7 0,7-5 0,1 5 0</inkml:trace>
  <inkml:trace contextRef="#ctx0" brushRef="#br0" timeOffset="1709">2103 471 7569,'-8'8'404,"-1"3"-142,5-6-102,-5 0 1,-10-5 118,-1 0 1,-6 5 16,2 0 1,-9 0-75,-1-5 1,-2-5 0,3-2 6,-1-1 1,-1-2-139,6-4-80,0-1 1,1 0 0,3-1-158,6-4 0,2-3-33,3-6 1,6-5-166,3-1 0,3-10-344,2 1 1,2-2 60,3 7 627,3-4 0,13 12 0,2-5 0</inkml:trace>
  <inkml:trace contextRef="#ctx0" brushRef="#br0" timeOffset="2545">2470 706 7174,'0'14'625,"0"1"0,-1 0-308,-4 0 0,2-6 63,-7 1-231,6 0 1,-9 5 67,4-1 1,-3 6-66,2 0 1,-6 1 0,5-2-12,-1 6 1,1-2-310,-4 1 1,0-1 179,1 2 1,4 1-783,0-7 353,7 1 238,-10-5-613,11-1 0,-4-4 49,6 0 743,0-7 0,6 4 0,2-7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56.3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103 265 7569,'0'-8'552,"0"1"402,0 7 0,-6 0-759,-4 0 0,2 0 23,-2 0-91,0 0 0,-5 0-116,1 0 0,4-2-360,0-2 292,7 2 0,-4-11-163,7 3 1,0 2 94,0-2 0,7-1-45,3-9 0,3 4 68,1-4 0,3 4 64,2 1 1,-2 2-28,2 3 1,-2-1 96,-3 6 0,3 0 33,2 5 1,-7 0 288,2 0-148,-2 0 0,-4 7-64,-3 2 1,-3 4-79,-2 2 1,0 1 13,0 4 1,-7 1-120,-3 4 1,-8 3 36,-1-4 0,-1 4-47,5 1 1,-4-4-28,-1-1 1,1 1 91,4 4 0,0-4-38,0-1 0,6-4 14,-1 4 0,7-6-7,-2 2 0,3-4 9,2-1 1,0-1-94,0 1 0,8-5 53,7 0 0,1-7-192,9 2 0,-2-3-324,1-2 0,4 0 222,-4 0 0,-1-7-241,2-3 0,-6 2 583,6-2 0,-7 0 0,10-4 0,-6-1 0</inkml:trace>
  <inkml:trace contextRef="#ctx0" brushRef="#br0" timeOffset="450">632 500 7402,'0'15'-420,"0"-6"694,0 1-102,0-6 0,5 4 215,0-3 1,2-4-148,-2 4 0,-2-3-36,7-2 0,-5 1-79,4 4 1,1-3-63,5 3 1,-5-2-38,0 2 81,-1-3 1,1 4-99,0-6 15,0 0 1,4 0-99,1 0 1,-2-6 36,-3-4 1,3-3-35,-3-2 1,1 0 50,-1 1 1,1-1-41,-6 0 62,7 1 1,-11-1 42,4 0 1,-3 5-37,-2 1 0,0 4 22,0-5-9,0 7-4,-7-10 1,4 9-57,-7-6 53,7 7 0,-5-8-58,3 6 54,3-7 12,-4 4 0,6-6 80,0-1 1,0 0-92,0 0 1,0 1 57,0-1 1,0 5-45,0 0 1,0 1 32,0-6 0,0 0 23,0 1-117,-7-1 0,4 2 23,-7 3 0,5-1-250,-4 6 52,-1-7 1,0 11-313,0-4-841,7 3 715,-10 2 648,11 0 0,-4 7 0,6 1 0</inkml:trace>
  <inkml:trace contextRef="#ctx0" brushRef="#br0" timeOffset="799">1397 544 7569,'0'8'-15,"0"-1"1,1-7 948,4 0-499,-3-7-77,4-1-157,-6-7 0,-1 1 10,-4-1 1,3 0 130,-3 1-240,4-1-28,1-6 0,0 3 56,0-7 0,0 7-93,0-1 0,0 1-47,0-2 1,0 4-310,0-4 1,0 4-39,0 1 0,1 2-897,4 3 0,-3-3 806,4 5 0,-4 0 448,3 3 0,3 3 0,7 2 0</inkml:trace>
  <inkml:trace contextRef="#ctx0" brushRef="#br0" timeOffset="1026">1529 294 7569,'0'15'-487,"0"-5"590,0-1 0,-5-4 299,0 5 0,-6-7-132,1 2 1,-3 2 25,-2-2 1,-4 0 177,-1-5-325,-6 0 1,5 0 11,-4 0 1,-1-5 21,6 0 1,-4-7-179,4 3 0,1 0 75,4 0 1,-3-6-267,3-5 0,-1-1 132,11 2 1,0 1-439,5-7 0,2 2 154,3-1 0,3-4-31,7 3 0,-1-1-769,1 2 1138,0 3 0,6 6 0,2 0 0</inkml:trace>
  <inkml:trace contextRef="#ctx0" brushRef="#br0" timeOffset="1295">1764 515 7706,'0'-10'181,"0"0"1,5-1 150,0-9 1,0-3-118,-5-6 1,5-1-13,0 1 0,0-5-111,-5-1 1,0-4-122,0 5 1,0 0 28,0 4 0,6 1 0,2-1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1:02.6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103 265 8017,'0'8'996,"0"6"1,-6-13-722,-4 4-138,4 3 1,-7-6-340,3 3 139,-3-4 0,-2-2-215,0-4 1,7 2-50,3-7 1,4 0 164,1-5 1,0 1-134,0-1 132,0 0 0,1 2-115,4 3 139,3-3 57,7 5 0,-4-5 0,1 2 92,-1 1 0,6 7 163,-8-2 1,4 3-113,2 2 1,0 0 139,0 0 0,-2 2 74,-4 3-90,4-4 1,-11 12-81,3-3 1,-3 5 52,-2 4-103,0-2 1,-7 6 64,-3-4-146,-3 4 96,-1 0 1,-1 5-115,0-4 0,-4-1 63,-1 1 21,0 1 1,11-2 6,-1-4 0,2 3-204,-2-3 65,-3 1 1,11-5 111,-3-1-34,4 1 0,2-2-66,4-3 81,3 3 0,7-11 1,0 2 1,6 3-218,3-2 1,4 0-228,2-5 0,-1-2 0,0-3 90,1-5 0,-1-3 352,1-1 0,5-1 0,3 0 0</inkml:trace>
  <inkml:trace contextRef="#ctx0" brushRef="#br0" timeOffset="491">780 192 7786,'-7'8'378,"-1"-2"1,-7-4-305,1 3 0,4-3 42,0 3 0,2-2-125,-2 2 1,-1-2 0,4 5-28,-1-1 0,5-1 95,-2-1 1,3-2-67,2 7 1,2-5 21,3 5 0,3-2 15,6 2 0,1 1 1,1-4 35,4 1 0,-4 2-26,4 4 1,-4-4 0,1 0 18,2 1 1,-7 1 25,2-2 1,-4 3-40,0-3 0,-3 3 0,-7 1 17,0 1 0,0 5-89,0-1 0,-2 2 21,-3-1 1,-2-4 19,-2 4 10,-11-4 1,10-1-28,-9 0 1,2-2 0,3-3-101,-1-5 1,0-4 62,1-1 1,0-6-43,5-4 1,-3-3 63,7-2 0,2-6 57,8-4-66,3-2 10,7-3 60,6 1 0,0-1-45,4 1 1,3 0-1,-4-1 29,4 1 1,1 4-11,1 1 0,-6 4 1,1-4 2,1-2 1,-5 4 65,-1 3 0,-9 2 79,-1 3-145,-7-1 0,2 2 11,-10 3 0,-5 4-260,-9 6 1,-4 0-546,-7 0 0,1 1 110,0 4 450,-7 3 213,5 14 0,-12-6 0,6 5 0</inkml:trace>
  <inkml:trace contextRef="#ctx0" brushRef="#br0" timeOffset="1020">1338 574 7070,'0'8'537,"0"-1"155,0-7-348,0 6 1,2-4-128,3 3 1,3-4-102,7-1 0,-1 0-126,1 0 1,0 0 281,-1 0-254,1 0 0,5 0-3,-1 0 0,6-6 0,-6-2-34,-1-1 1,4-4-61,-3 4 1,1-4 27,-6-2 0,0 0-43,-5 0-10,4 1 88,-11-1 1,5 0 9,-7 1 0,-7 4 1,-3 2-20,-3 1 0,-3 1-93,-4 1 0,4 3 0,-4-4 2,4-1 0,6 5 88,0-3 0,2-3-31,-2-1 0,4 0 40,6 0 1,0-1 6,0-5 1,1 0-1,3 1 93,1-1 1,4 0-13,-4 1 1,5-6-42,-5 0 1,5 1 0,-5 4 9,-2 0 1,-1 1-38,-2-1 0,0 5 1,0 0 0,-2 5 30,-3-4-334,-3 5 145,0-2-82,-5-1 1,5 6-58,-7-4 1,5 3-1,0 2-633,-1 0 929,4 0 0,-6 7 0,5 1 0</inkml:trace>
  <inkml:trace contextRef="#ctx0" brushRef="#br0" timeOffset="1599">2073 59 7569,'0'-8'-570,"0"-5"561,0 12 260,0-12 1,-2 9-75,-2-6-75,-5 7 0,-7-3-47,-4 6 0,3 1 0,-6 3-9,1 0 0,3 8 1,4-2 0,0 3 0,1 1 40,-1 1 0,5 2-56,0 2 0,7-3-43,-2 4 0,4-4 1,2-1 42,4 0 1,8-1-7,7 1 0,3-2 27,1-3-89,-6 3 0,16-11 104,-9 3 0,1-4 0,0-1 3,-1 0 1,-7-1 13,1-4 0,-2 1-19,-3-5 0,-4-1 3,0-5 0,-7 0 19,2 1-32,-3-1 1,-2 0 0,0 1-76,0-1 1,-7 0 44,-3 1 0,-3 1-190,-1 3 0,-3-2 0,-1 7-6,-1 2 1,-1 1-83,5 2 0,1 0 111,-1 0 1,0 5-1,2 2-32,3 1 1,-1 2-347,6 5 461,0-1 0,5 1-136,0 0 143,7-1 1,3 1 85,9 0 1,-3-2 0,6-2 72,-1-1 1,-5-2-36,4 2 0,-4 1 0,-1-4 150,0 1 1,-2 2-71,-4 5 1,3-1-71,-7 1 0,5 0 0,-4-1 112,2 1 0,-4 1-57,0 4 0,-2-2 1,-2 7-34,0 1 0,-5-3-17,0 1 1,-8 1-176,-1 4 1,-3-1-1,-6-4 99,2-4 1,-10-2-569,2 1 0,-11-7 557,1 3 0,-3-4 0,-2 4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1:05.5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0 8390,'0'9'363,"0"-3"1,0 1-167,0 2-120,0 5 1,-5 0 172,0 1-145,0 0 1,0-1-101,0 1 1,-4 1-211,4 4 0,-5-4 113,5 4 100,-6-4 0,9-1-546,-3 0 1,-1-6-1009,1 1 904,0-7 642,5 4 0,0 0 0,0 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1:06.0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133 691 7569,'0'-8'-230,"0"2"0,2 4 448,2-3 1,-2-3 200,3-7-310,-3 0 0,-2-6-152,6-2 0,-4-1 1,3 1-350,-4 2 203,-1-5 108,0 3 1,0-2-661,0 1 487,0 6 0,2 1 254,3 8 0,-3-1 0,4-5 0</inkml:trace>
  <inkml:trace contextRef="#ctx0" brushRef="#br0" timeOffset="232">324 412 7569,'-7'15'-361,"-1"-2"0,-6-2 654,-1-1-4,0 0-100,-6-2 0,3 3-13,-6-6-12,-1 0 1,1-5 0,1 0 11,1 0 1,3 0-30,4 0 1,0-6-233,1-4 0,1-3 43,3-2-27,-3 0 1,11-6-1,-3-3-457,4-4 276,1-2 176,0 1 0,1 5-566,4-1 410,-3 1 1,11-4 229,-3 3 0,3-2 0,1 4 0</inkml:trace>
  <inkml:trace contextRef="#ctx0" brushRef="#br0" timeOffset="730">589 632 6931,'14'0'-339,"1"2"517,0 3 1,-5-3 0,1 3 141,5-4 0,-1-1-182,5 0 1,-2-1 0,-1-3 84,3-1 1,1-4-188,-1 4 1,-5-2-1,1 4 165,-5-2-218,-1-6 0,3 2-2,-3-5 0,-3 4-262,-7 0 340,0 7 10,0-4-50,0 1 0,-2 2 0,-3-4-93,-5 2 1,-3-4-36,-2 5 0,1-5 1,1 4-159,3-2 201,-3-2 0,6-5 0,-2 0 102,4 1 42,3-1 0,2 0-58,0 1-40,0-8 1,7 6 0,1-4 125,0 4 1,3 1-55,-6 1 0,5-6 0,-5 0-6,-2 3 0,-1 0-16,-2 2 1,-2 6 0,-3-1-56,-5-2 0,-4 6-132,-6 1 0,4 3-47,-4 2 200,-3 0 0,7 0-275,-4 0 0,4 7 1,1 1-240,1 0 1,6 5 517,3-3 0,-4 3 0,1 2 0</inkml:trace>
  <inkml:trace contextRef="#ctx0" brushRef="#br0" timeOffset="1091">1250 324 7437,'8'0'-13,"-1"-7"0,-7 4 290,0-7 1,-2 7-207,-3-2 0,-8 3-59,-6 2 0,-1 0 0,4 2 11,-4 3 0,4-2 0,-4 7-28,4 1 0,3 7-105,3 2 158,3 0 6,1 1-72,4-5 1,-4 10 53,6-6-8,13-1 145,-3 3-156,17-13 0,-9 9 16,7-13 51,-1 7 1,6-11-39,-1 4 1,0-8-1,1-3 26,-1-3 0,-1 0 164,-3-6-175,-4-6-6,-7 4 4,-5-4 0,2 6 55,-6 1-121,0-1 0,-12 0-225,-2 1 270,-5 5 0,-7-2-345,-3 6 1,-4 0 0,-1 5-561,-1 0 0,-4 2 867,0 3 0,-1 3 0,6 7 0</inkml:trace>
  <inkml:trace contextRef="#ctx0" brushRef="#br0" timeOffset="1674">1941 574 7569,'0'14'-110,"0"1"137,0 0 1,0-1 447,0 1 1,0 1 42,0 4-525,-7-4 0,4 11 153,-7-8-269,1 1 1,-1-1 0,0 1 148,-2-2 0,4-7-313,-1-1 1,4-7 286,-5 2 0,0 3 0,-5 1 0</inkml:trace>
  <inkml:trace contextRef="#ctx0" brushRef="#br0" timeOffset="2134">2455 236 7569,'9'0'-718,"-3"0"1433,-6 0-476,-13 0 1,3 1-90,-9 4-191,2-3 161,3 4-48,-1-6 0,0 0-145,0 0 32,7 0 1,-3-1-28,6-4 0,-2 1 1,4-5 66,-2-3 0,2-1 0,8-2-95,5 1-37,-4-1 31,14 0 1,-10 1 0,9-1 148,-2 0 1,2 7-16,1 3 220,6 4-129,-10 1-59,5 0 1,-6 0-44,0 0 163,-7 0 0,3 6 0,-6 4 10,-1 3 0,-4 3 0,-5 2-123,-5 2 0,-3 4 0,-2-2 86,0 0 1,-1 1-217,-3 2-66,2 3 198,-4-12-138,6 12 1,-4-12 0,1 5 28,5 0 1,0-4 0,6 2 31,-1-2 0,5-3 20,-2 1 1,5 0-99,5 0 1,9-2 30,11-4-34,-4-2 0,7-7 1,-4 0-407,4 0 1,1-2 60,1-3 70,-1-3 1,1-11 359,-1-1 0,0 0 0,1 6 0</inkml:trace>
  <inkml:trace contextRef="#ctx0" brushRef="#br0" timeOffset="2619">3073 118 7164,'8'0'559,"-2"0"737,-6 0-1209,-13 7 1,4-1-1,-11 4-25,4-5 0,-1 1 0,-1-1-81,-1-2 0,-1 1-366,5 1 296,1-4 0,-1 6-136,0-7 0,6-5 0,0-2 209,3-1 0,-4-2 0,5-4-95,2-1 1,3 2 96,5 3 1,-2-6 0,7 4 44,1 1 1,7-1-117,2-2 107,6-1 0,-8 7 64,6 3 0,-1 3 0,3 2 100,-1 0-75,-7 0 0,3 0-5,-6 0 1,-2 7 0,-3 3-31,-5 3 1,-4 6 0,-1 3-3,0 0 1,-11 1 0,-4 3 0,-1-1 1,-2-1-97,-2 6 1,-1-2 0,-5-2 21,1-2 0,2-1 72,-1 2-44,3-4 0,6-2 151,0 1-141,7 0 1,-3-6 12,6 1 0,2-2-56,7-3 0,6 1 0,10-6-82,4-1 0,4 2 0,2-1 72,-1-2 0,5-1 0,1-2-426,-3 0 0,-1 0-398,-1 0 1,-3 0 837,-2 0 0,3-7 0,-5-1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1:13.2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0 779 7657,'8'0'613,"0"5"-158,-3 0-134,3 0-244,7-5 1,0 0 21,0 0 0,-1 0 116,1 0-306,0 0 0,-1 0 1,3 0-12,2 0 1,-2 0 0,2-2 0,-2-3 1,-3 2 0,1-5 15,0 1 1,-2-4 0,-2 3-8,-1 0 0,-5-5 74,5 3 0,-7-3 0,2-2 6,-4 0 1,-1 5-1,0 1 41,0-3 1,-1 4-1,-3-2 1,-2 0-26,-2 2 0,-2-3-35,-5 6 0,5 0 1,1 3 29,-3-2 0,4 0-4,-2-6 0,7 6 19,-2-6 1,4 0-1,2-5-17,4 1 0,-2 4 0,7 0 8,2-1 0,-4-3 0,1 0 4,3-1-6,-6 0 0,3 6 60,-4-1 1,-4 0-75,4-5 0,-3 5-87,-2 1 1,-2 4-180,-3-5 0,-3 7 156,-7-2-123,7-3 0,-5 6-571,3-3 815,4 3 0,-7 2 0,5 0 0</inkml:trace>
  <inkml:trace contextRef="#ctx0" brushRef="#br0" timeOffset="623">706 265 7569,'0'-8'-312,"0"-1"273,0 4 314,0 4 1,0-6-115,0 1 0,-7 4 1,-3-3-168,-3 4 0,-2 1 0,1 1-15,-1 4 0,-5 2 1,1 4-17,1-1 0,2 0 0,3 4-9,3 1 0,-2 5 0,7-1 61,2-1 1,1-1 0,2-3 28,0 1 1,7 0 0,3-1-15,3 1 1,6-5 0,3-2 71,1-1 0,-4-1 0,4-3-15,-2 2 0,4 0 0,-6-5 0,-1-1-106,-1-4 0,-3-2 101,1-3-123,0-3 1,-5 5 0,-2-7 20,-2 1 45,-1 6 0,-5-6-40,0 5 0,-1-4-4,-4-2 0,-4 7 0,-7 3-18,-3 3 0,2 2 0,-4 0-157,0 0 1,0 0 0,-6 0-64,3 0 1,6 0 0,-2 2-207,4 3 386,1-4 0,2 8 22,3-5 1,4 0 0,6 5-71,0 3 1,0-4 196,0 2-80,0-7 1,6 9 0,4-6 5,3 2 1,2-4-1,1 2 181,4 1-118,-4-6 0,5 7 45,-6-3 0,0-3 0,0 4 19,-1 1 1,-4 0 0,0 4-25,1-1 0,-3 0 0,1 4-1,-3 1 1,1 0 0,-4 1-23,2 4 0,0-2 0,-5 6 1,0 2 43,0 2 0,-5 1 1,0 1-118,-6-1 1,7 1 0,-6-3-37,-1-2 1,3 3-1,-2-6-96,-1 1 0,2-1 0,0-8 74,-3 1 0,4-5 61,-2 0-455,7-7 0,-10 3-530,3-6 977,4-6 0,-7-2 0,4-7 0</inkml:trace>
  <inkml:trace contextRef="#ctx0" brushRef="#br0" timeOffset="1150">1235 353 7569,'8'0'100,"-2"0"0,-6 2 45,0 2-126,0-2 0,-6 9 20,-4-6 1,-3 7 0,-2-4-5,1 0 0,-1 4 1,0-8-90,1 0 130,-1-3 0,0-1-172,0 0 0,1 0 0,1-1-43,3-4 0,2 2 0,4-7 44,0-2 0,-1-2 0,5-4 7,0-2 0,0 0 0,0 6 39,0-1 1,5 5-11,-1 0 19,8 7 1,-2-3 21,9 6 0,-2 0 0,2 0 39,-2 0 0,-3 0 1,1 1 31,0 4 0,-6 3 1,0 9-23,-3 2 1,-1-1-1,-5 7-3,0 1 0,-6 2 139,-4 1-71,-10 7 1,2-3-53,-6 6 46,-1-6 1,-3 7 0,2-5-65,2-3 1,4-6 50,-4-1-80,6-7 0,-4 3 1,9-6 41,4 0 1,0-2-1,6-2 58,-2-1-83,0-7 0,12 4 1,3-7-19,3 0 0,6 0 0,3-2-47,0-3 0,3 2 79,4-7-180,1 7 0,-1-5 0,1 4-54,-1-1 1,-1 1-99,-4 4 1,2 0 303,-6 0 0,6-7 0,-3-1 0</inkml:trace>
  <inkml:trace contextRef="#ctx0" brushRef="#br0" timeOffset="1562">1735 441 6854,'-15'0'-68,"0"0"204,0-6 0,1 4 0,-3-3-16,-2 3 0,1 2 1,-5 0-70,2 0 1,-4 7 41,6 3-49,-1 3 1,5 1 0,1 1-61,-1 0 1,2 1-1,1 4 19,3 4 0,5-1 1,-1 2-51,4 1 0,1 0 81,0-2-63,0 4 1,1-10 0,3 5 56,1-2 0,6-1-14,-1-5-10,3-1 0,7-6-5,-1-3 0,7-3 1,-3-2 3,0 0 0,5-8 1,-4-7 1,-1-1 75,2-9 0,-7 1 1,1-7 16,-2-4 0,-8 6 1,-1-4-64,-1 2 0,-2 5 0,-5-6-2,0 5 1,-12 6 0,-4 6-64,-5 1-39,-4-1-228,-4 7 0,0 3 140,-1 10 0,-4 0 158,0 9 0,-1 4 0,6 12 0</inkml:trace>
  <inkml:trace contextRef="#ctx0" brushRef="#br0" timeOffset="2311">1881 1161 7569,'10'0'-379,"0"0"321,-7 0 1,10 0 216,-3 0 120,-3 0-161,6 0-40,-5 0 1,7-5-1,-1 1 186,1 0-164,0 3 1,-1-4 0,1 0-66,0 2 0,0 1 68,-1 2-56,-6 0 1,6-5-1,-5-2-71,4-1 0,2 3 0,0-4-9,-1-3 1,-4 1 0,-2-1-3,-1 3 1,3-1 0,-5-5 121,-2 0 0,-1 1-50,-2-1-40,0 7 0,-2-5 1,-3 3 24,-5-3 0,-3 0 1,-2 1-85,1 3 0,-1 4 5,0-5 0,1 5 74,-1-5-37,7 0 1,-4 1 20,7-1-4,1 6 0,-1-9-8,0 4 0,0-4-13,5-2 33,0 0 0,0 0 0,0 1-10,0-1 0,5-1 1,0-2 6,-2-2 1,-1-6 1,2 5-8,1-4 0,2-2 0,-4 4 0,2 0 0,0 2 0,-5 6-174,0 0 188,7 0-31,-6 1 73,6 6-26,-7 1-11,0 7-14,0-6 12,-7-3 0,6 0-2,-4-1 1,3 0-20,2-5 1,2-4 14,3-1 30,3-6 0,1 8-28,1-7-8,-6 1 0,7-4 46,-6 4-40,6-4 14,-9 5 0,6-5-2,-3 4 1,-3-2-1,3 6-26,-4 2 1,-6 7-1,-1 3-261,-2 1 1,-7 2-76,-5 5-263,-6 13 0,3 3 602,-6 14 0,-1 6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24.3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30 7569,'15'-14'-734,"-7"6"438,-2 1 1,-6 9 1378,0 3-642,-6 3 1,-9 11-137,-9 1 1,1 6-176,-2-1 1,-4 2-116,-5 3 1,-1 1 119,6 3 1,4-3-182,1 3 0,-1 2 104,-4-1 0,1 5-123,4 0 1,1 0-196,3 0 1,4 2-276,-4-3 0,6-1-135,4 1 0,-2-8 670,7-2 0,1 1 0,4-7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34.5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235 175 7265,'9'0'-309,"2"-1"0,-4-4 427,1-5 0,0-3 241,2-2 1,1-4-63,-6-1 1,0 1-223,-5 4 1,0 0 80,0 0 1,-2 6-222,-3-1 0,-3 7 43,-7-2 1,-4 5-69,-1 5 1,-6 3-106,2 6 1,-2 3 100,1 2 0,-3 4-2,4 7 1,3-1 27,1 0 0,5 1 1,5-1 1,-1 1 14,6-1 0,0-4 86,5-1 1,7-6-79,3 2 0,3-1 116,1-4 1,8 1-14,2-11 1,-1 0-24,1-5 1,-1 0 27,2 0 0,1-2-47,-7-2 0,1-5-36,-5-5 0,-1-3 36,1-2 1,-5 1-100,0-7 1,-2 7 55,2-1 1,1 2-77,-6 3 0,2-1 54,-2 0-6,-4 7 91,12 2 0,-10 6-62,7 0 0,-6 1 177,0 4-161,5 3 3,-8 7 1,12-2 35,-3-3 0,3 3 31,2-3 1,0 1 11,-1-1 0,1 1-36,0-6 0,4 5 7,1-5 0,6 0-124,-2-5 0,4 0 66,2 0 1,-1 0-563,0 0 576,1 0 0,6 0 0,1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1:09.8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89 589 7569,'0'10'802,"0"0"-370,7-7 1,-6 10-250,4-3 1,-5 3 47,-5 1-109,4-5 0,-8 4 1,6-4-112,-2 5-5,-6 0 0,8 1-166,-7 0 1,5-1-1,-3 1-422,1 0 1,-3-1 213,6 1 0,-3-2-785,2-3 1153,3 3 0,-4-11 0,6 4 0</inkml:trace>
  <inkml:trace contextRef="#ctx0" brushRef="#br0" timeOffset="745">515 530 7569,'9'8'382,"4"-1"1,-10-2-200,7 0 1,-5 0-1,4-5 1,-4 1 229,5 4-230,0-3 1,5 6-1,-1-3 1,-4-4-179,0 4 0,5-3 29,4-2 150,1 0-82,-6 0 1,1 0-94,0 0 1,4 0-215,1 0 161,6 0 1,-9-7 44,2-2 1,2 0-1,-1 0-184,-2-3 1,-3 4-44,-6-2 212,4 0-12,-11-4 1,5 4 8,-7 0 0,0 5-64,0-5 59,0 7-62,-7-3 1,-1 4 0,-7-1 57,1-2 0,-1 0 1,0 3-170,0-3 172,7 4 0,-3-7-13,6 3 1,0 1 53,5-5 0,0 4 1,0-5-99,0-1 181,0-3 1,5 0-94,0-1 1,6 0 0,-1 1 152,3-1 37,-5 0-101,5 1 0,-4-6 0,5 0-10,1 2 1,-5-3 0,-2 2 21,-2 1-40,-1-5 1,-5 6-21,0-2 1,-1 4-128,-4 5 44,-3-3 1,-7 10-178,0-7 0,1 7 0,-1-2-60,0 3-559,0 2 542,1 0 0,4 7 33,0 3 0,2-2-749,-2 2 1004,-3-1 0,11 6 0,-4 0 0</inkml:trace>
  <inkml:trace contextRef="#ctx0" brushRef="#br0" timeOffset="1336">1324 89 7569,'13'-1'0,"-3"-4"0,-2 1-322,-3-5 160,-4 5 0,6-9 564,-7 5-135,0-7-72,0 1-142,0 6 1,-7 1-37,-2 7 1,0 0-1,0 0 119,-3 0-166,6 7 76,-7 1 1,6 1-1,-4 1-41,1 2-28,7 1 0,-6 3-22,4 4 1,4-4-1,-4 4-37,3-4 106,2-1-20,0-1 0,0 1 0,2-2 3,3-3 0,-2 1-8,7-6 158,0 0-151,4-5 1,3 0 40,2 0 0,-2-1-1,2-4 1,-2 1 4,-3-5 1,1-1-22,0-5 1,-5 0 64,-1 1 1,-5-1 0,0 0 141,-2 1-267,-2-1 1,-6 0 0,-4 2 7,-3 3 0,-2 4-154,0 6 0,1 0 153,-1 0 0,0 0-129,1 0 1,4 1-106,0 4 1,2 3-1,-4 7 41,3 0 1,5-5-1,-1-1-41,4 3 1,1 1 194,0 2 1,0-6 138,0 1 0,6-5 0,4 3 36,3-1 1,2-2-7,0-5 0,-1 5 56,1 0-93,0-1 1,-1-2-28,1 3 106,0-3 0,-5 11 75,-1-3 32,1-4-1,5 7-183,-7-5 1,3 12 81,-6-1 0,2 3 4,-2-3 1,-4 3 51,4 2-127,-3 4 0,-4-5-13,-3 6 0,-3 0 6,-6 1 0,-3-1-50,-2 1-9,2-1 0,-4-6 1,5-3-228,-4-4 1,4-3 0,-4-3-545,4-5-175,1-4 929,0-1 0,1-6 0,-1-2 0</inkml:trace>
  <inkml:trace contextRef="#ctx0" brushRef="#br0" timeOffset="1652">1897 662 7569,'0'-8'0,"5"0"-383,0 3 214,6 4 214,-9-12 0,9 4 321,-6-5 0,7-6-74,-2 0 0,-2-6 7,1 2-145,1-4 0,5-1-81,0-1 0,-1-1 1,-1-1 77,-3-3-81,3 1 1,-6 0-92,3-1 1,-4 1 55,-6 5 0,-6 4 192,-4 1-666,-10 12 325,4-7 1,-12 12-238,4-3 1,-4 4 0,-2 6-730,1 0 773,0 0 1,1 5 306,3 0 0,-2 13 0,4-2 0</inkml:trace>
  <inkml:trace contextRef="#ctx0" brushRef="#br0" timeOffset="1835">2162 266 7569,'14'14'424,"-5"1"1,-3-5-281,-6 0-84,-6-7 1,-3 5 97,-5-3 0,-3-3 0,-2 2-63,-6-2 1,-3-2-758,-1 0 495,0 0 0,-1 0-1178,1 0 1345,-1 0 0,1-6 0,0-3 0</inkml:trace>
  <inkml:trace contextRef="#ctx0" brushRef="#br0" timeOffset="2528">2456 662 7569,'0'15'-20,"0"0"0,0-5 191,0-1-107,-7 1 1,5 5 0,-4 0 70,-1-1 0,1 1 48,-4 0-164,-3-1 1,5 6-1,-5 0-35,3-2 0,-3-4-530,3-4 275,-3 3 132,5-11 139,-5 11 0,11-5 0,-4 7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1:17.8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0 632 7392,'10'0'280,"0"0"186,-1 0-254,6 0 1,0-4-54,0-1 1,1-7-35,3 2 1,-2-3-17,2-1 0,-1-1 15,2 0 0,-4-1 42,4-4 0,1 2-46,-1-6 0,4-1 52,-4-4 1,6-2-77,-2-3 0,4 3 22,2-4 0,-6 3-133,1-3 1,-11 9 77,6-3 0,-12 4-124,7 1 1,-10 3 95,0 6 0,-4 0-454,-1 0 263,0 7 1,-6 2-148,-4 6 221,-3 0 1,-2 1 28,0 4 1,-4 3-7,-1 7 0,-1 5 12,1-1 0,4 7 99,-4-1 1,-1 4-84,2 6 0,-1-3 50,5 8 1,1-8-35,-1 2 1,0 2 98,1-1 0,4-6-88,0-4 1,5-3 8,-5 3 1,5-4-166,-4-6 0,5 0 98,-1-1 1,4-4-334,1 0 236,0-7 1,6 4 16,4-7 1,3-5 94,2 0 1,6-7-34,4 3 0,-3-4 28,3-2 0,-1 0 149,6 1 0,-6-1 14,1 0 0,-7 7-72,1 3 0,-2-1 98,-3 1 1,1 0-63,0 5 0,0 1 32,-1 4 1,-4-1-11,0 5 1,-7 1-43,2 5 0,2 0 1,-3-1-13,0 1-32,4 0 0,-7-6 0,6 0-155,0-3 0,1 4 192,6-5-48,8 0 0,1 1 0,6 2 0</inkml:trace>
  <inkml:trace contextRef="#ctx0" brushRef="#br0" timeOffset="343">1308 618 7463,'-10'0'235,"1"0"0,4 0 7,-5 0 0,0 0-54,-5 0 1,1 0 11,-1 0 0,0 0 247,1 0-310,-1 0 1,0-7 53,1-3 1,-1-3 14,0-1 1,7-3-190,3-2 0,3 1 66,2-7 1,2-4-252,3-5 1,10-7 110,9 1 0,-1 3-345,2-2 1,-1 6-9,5-1 1,1 4-197,-1 6 1,-1-2-293,-3 6 898,2 1 0,-4 4 0,7 0 0</inkml:trace>
  <inkml:trace contextRef="#ctx0" brushRef="#br0" timeOffset="658">1720 588 7569,'8'0'-219,"-1"0"1,-1-1 708,4-4-281,3 3 1,0-11 104,-3 3 0,8-3-85,-4-1 0,4-6-137,-3 0 0,5-6 86,-1 2 0,3-4-150,-3-1 1,-1-3-80,7-2 0,-7 5-205,1-1 1,-2 3-370,-3 7 1,1 0 321,0 6 1,-6 4 302,1 0 0,-6 7 0,2-4 0</inkml:trace>
  <inkml:trace contextRef="#ctx0" brushRef="#br0" timeOffset="884">2087 471 7569,'0'10'-23,"0"-1"183,0 1 197,0 5-76,0-7 1,-1 3-65,-4-6 1,-3 0 78,-7-5 0,0-5-66,1 0 0,-6-6-11,0 1 0,-1-3-102,2-2 0,2-4-117,-2-1 1,-3-4-687,3 4 494,-1-6 1,10 5-569,1-4 1,0 2 389,0 4 0,-3 2 370,7-2 0,-6-4 0,3 0 0</inkml:trace>
  <inkml:trace contextRef="#ctx0" brushRef="#br0" timeOffset="1267">2264 735 7569,'14'0'-295,"-4"0"-165,0 0 1,0-6 511,5-4 1,-1-8 506,1-2 0,1-6-278,4 2 0,-2-6 93,6-4 0,-6-3-205,2-8-67,-10 1 1,-4 0-91,-6 0 0,-1-5 66,-4 0 0,-5 5-560,-10 5 0,-3 6 138,-6-1 344,0-4 0,-7 7 0,-2-5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1:21.1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323 324 7569,'9'0'-227,"4"0"1132,-12 0 24,6 0 0,-9 7-776,-3 2 1,2 5 29,-7 0 1,0 1-137,-4 0 0,-1 6 83,0 3 0,-4-1-260,-1 2 0,-4-2-174,4 1 0,-6 2 23,1-6 1,3 4-57,-3-4 0,7 0 127,-1-6 0,2-1-1082,2-3 610,1 3 682,6-11 0,1 11 0,7-5 0</inkml:trace>
  <inkml:trace contextRef="#ctx0" brushRef="#br0" timeOffset="241">323 706 7569,'0'8'1005,"0"-1"-712,-6-7 0,-2-2 140,-7-3-206,0-3 1,1-6-43,-1-1 0,0-5-35,1 1 0,-1-6-206,0 6 1,0-6 100,1 6 0,-1-8-526,0 3 1,1-4 273,-1-1 1,5 6-608,0 3 1,1-1 813,-6 1 0,7 1 0,1 4 0</inkml:trace>
  <inkml:trace contextRef="#ctx0" brushRef="#br0" timeOffset="2194">882 795 7163,'8'-7'457,"-3"-3"0,2 2-225,-2-2 1,4 0-118,-4-4 0,7-3 7,-3-2 1,5 1-44,0-7-5,1 1 1,0-1-73,-1 1 0,1 1 69,0-2 0,4 3-145,1 2 0,0 4 78,-6-4 1,1 5-62,0 6 0,-1-3 83,1 7 0,0 0-287,-1 5 82,1 0 120,0 0 0,-7 7-22,-3 3 0,-3 3 51,-2 1 1,0 6-14,0 0 1,0-1 11,0-4 0,0 5-15,0-1 0,-5 1-16,0-6 1,0 1 0,0 0-56,0 0 10,0-7-124,5-2 178,0-6 0,5-1 15,0-4 1,6 1-19,-1-5 0,3-1 26,2-5-9,0 0 1,-1 1 31,1-1 0,0 0 19,-1 1 0,1-1-36,0 0 1,0 2 47,-1 3 17,1-3 22,0 12-24,-1-6 1,-6 9 6,-3 3 1,-3-2 10,-2 7 1,0 0-36,0 4 1,0 1 20,0 0-28,0-1 1,5 1 5,0 0 1,0-7-52,1-2 1,-2-6-14,5 0 1,-4 0-9,5 0 0,-5-1-20,5-4 1,-5-2 47,4-2 0,0-5-3,0 5 0,4-3 70,-3 2-60,-3-3 0,6 7 40,-3-4 1,-2-1-40,2 6 0,-1 0 54,6 5 1,-5 0-40,0 0 25,-1 0 0,5 1 10,-5 4 0,3-1 42,-7 5-51,0 1 1,-1 5-11,1 0 0,0-6-27,-5 1 1,2-5 27,3 5 1,-4-5-51,4 5 44,4-7 1,-1 3-20,6-6 10,1 0 0,0 0 6,-1 0-11,1 0 1,0 0 0,0 0 1,-6 0-6,1 0 13,0 0-14,5 7 10,-1-5-8,1 11 4,0-5 1,-1 5 1,1-3 0,0-2 0,0-3 0,-1-4 0,1 4 0,0 2 0,-1-2 0,1 0 0,0-5 0,1 1 95,4 4 0,-4-3-87,4 3 1,1-4 95,-2-1 0,3 0-31,-3 0 0,-2-5-23,2 1 1,-1-3-1,2 2 1,-4 2-2,4-7 0,-9 7 88,-1-2-86,0-3 0,4 0 4,1-7 0,-7 5-9,-3 0 1,2 5 220,-2-4-220,0-1 0,-7-3 12,-3 3 1,-8-2-47,-7 8 1,-6-1-6,2 5 1,-2 0-194,1 0 1,-1 0 67,6 0 0,-4 0-33,4 0 1,1 0 15,4 0 1,0 0-314,1 0 0,4 5-6,0-1 453,7 8 0,-10-4 0,4 7 0</inkml:trace>
  <inkml:trace contextRef="#ctx0" brushRef="#br0" timeOffset="2627">2749 486 6643,'-15'0'386,"0"0"0,-4 0-323,-1 0 1,-4 0-26,4 0 0,-4 5-46,4 0 1,0 6 46,6-1 0,-1 3-18,0 2 0,6-2-19,-1-4 1,5 8 13,-5-7 0,7 6-77,-2-6 0,3 3 44,2 2 1,5-1-5,0 1 0,11-7 9,-1-3 18,3 3 1,3-6 8,4 3 1,3-4-3,1-1 0,0-5 48,1 1 1,-7-8-52,-4 2 1,1 2 122,-6-2 0,4 1-70,-8-6 0,-3 0 63,-2 0 1,1 1-5,-1-1 0,0 0-29,-5 1 1,-2 4-125,-3 0 1,-4 5 69,-11-5 0,2 7-312,-6-2 0,-1 4 128,-4 1 1,-1 4-116,1 1 1,4 5-65,1-5 324,6 6 0,-3-2 0,6 5 0</inkml:trace>
  <inkml:trace contextRef="#ctx0" brushRef="#br0" timeOffset="2916">3263 1 6627,'0'14'-436,"0"-4"837,0 0 0,-5 0-169,0 5 0,-6-1 15,1 1 1,-3 5-92,-2-1 1,1 7 43,-1-1 1,0 3-239,1 1 115,-1 7 1,-1 0-113,-4 3 1,4 3 38,-4-2 1,4-4-80,1-2 1,2-3 32,3-2 0,-1-1-340,6-3 0,-5-4 140,5-6 0,0-1 242,5 1 0,0 0 0,0-1 0</inkml:trace>
  <inkml:trace contextRef="#ctx0" brushRef="#br0" timeOffset="3383">3690 809 7569,'8'0'-788,"0"0"960,-3 0 1,-2-6 46,7-4 1,0-3-72,4-2 0,1-4 74,0-1 1,4-6-71,1 1 1,6-4 30,-1-5 1,-3-4-41,3-6 0,-2 1 8,1 4 0,-2-2-7,-8 7 0,-1 1 23,-3 9 1,-3 1-197,-7 4 1,0 7 27,0-3 1,-7 6-419,-3-1 0,-9 2 199,-6 3 0,-4 3-229,-5-3 1,-4 5 177,-6 5 0,0-3 271,0 3 0,6 3 0,2 0 0</inkml:trace>
  <inkml:trace contextRef="#ctx0" brushRef="#br0" timeOffset="3617">4028 545 7690,'-15'0'235,"0"0"0,-6 0-189,-3 0 1,-6 0 87,-4 0 0,1-5-278,-6 0 0,1 0 101,-1 5 1,-2 0-411,7 0 0,-2 0 453,2 0 0,3 6 0,-5 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1:32.5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5998 765 7522,'9'-10'88,"0"0"146,-3-1 1,6-7 32,-3-2 0,4-6-72,2 1 0,5-9-211,-1-5 0,1 1 78,-5-1 1,-1 7-208,1-3 0,-5 4 75,0 2 1,-7-1 139,2 1 0,1 6-442,-1 4 1,0 2-594,-5 3 965,0 5 0,7 3 0,1 6 0</inkml:trace>
  <inkml:trace contextRef="#ctx0" brushRef="#br0" timeOffset="235">6468 368 7585,'0'10'230,"0"-1"-70,0-5 1,-2 2 134,-2-6 0,-5 0-112,-5 0 1,-1 0-141,0 0 0,1 0 86,-1 0 1,0 0-241,0 0 0,1 0-129,-1 0 0,0 2-160,1 3 0,4-4-737,0 4 1137,0-3 0,-4 4 0,-1 3 0</inkml:trace>
  <inkml:trace contextRef="#ctx0" brushRef="#br0" timeOffset="508">6336 765 7569,'0'-8'171,"0"1"0,1 0-10,4-2 0,-3-4 29,3-2 0,1-6 185,-1-4-179,7-3 0,-4-3-271,7-3 1,-1-2 75,1-3 0,5-8-119,-1 2 1,1 0 81,-6 6 0,0-2-469,-5 6 0,3 1 71,-7 5 1,0 6 433,-5 3 0,6 4 0,2 1 0</inkml:trace>
  <inkml:trace contextRef="#ctx0" brushRef="#br0" timeOffset="944">6850 515 7569,'0'-8'-374,"0"1"722,0 7-207,0-6 1,-6 4 14,-4-3 1,-3 3-209,-2 2 29,0 0 0,-1 2 53,-4 3 0,6-2-108,-1 7 1,-3 0 37,8 4 0,-6 1 44,6 0 1,4 0-68,1-1 0,-2 1 66,2 0 0,0 4-3,5 1 1,7-1-2,3-4 1,3-2 27,2-3 0,6 1-9,3-6 1,4 0 5,1-5 1,-1 0 66,-3 0 0,2-5-72,-2 0 0,-4-6 105,-1 1 0,-4-3-56,-1-2 1,-7 1 77,-3-1 1,-3 0-78,-2 1 1,0-1 9,0 0 1,0 1-62,0-1 1,-2 5 3,-3 0 0,-3 7-217,-7-2 1,-1-1 76,-4 1 0,4 0-385,-4 5 1,4 1 205,1 4 1,1-1-421,-1 5 717,0-5 0,0 9 0,1-5 0</inkml:trace>
  <inkml:trace contextRef="#ctx0" brushRef="#br0" timeOffset="1303">7012 588 7249,'15'0'-428,"-7"0"0,3 2 446,-6 3 0,0-2 209,-5 7 0,0 0-56,0 4 0,0 1-157,0 0 0,0-1 85,0 1 0,-5 0-6,0 0 1,0 1-31,5 4 1,0-9 81,0 4-172,7-4 1,1 2 92,7-3 1,-4-4-53,4-6 1,-4-6 42,9-4 0,-2-3-82,1-2 1,-2-1 60,2-4 0,3 2-12,-3-6 1,2 6-24,-1-2 0,-4 4 1,4 1 1,-2 1-31,2-1 1,-4 5 50,3 0 0,-1 7-34,2-2 1,-4 4 24,4 1 1,1 4-25,-1 1 0,-1 7 5,-4-2 0,-2 3-5,-3 1 0,1 1-101,-6 0 0,0-1 107,-5 1 1,0 0-324,0 0 1,0-1 127,0 1 0,-1-5-479,-4 0 678,3-7 0,-11 3 0,5-6 0</inkml:trace>
  <inkml:trace contextRef="#ctx0" brushRef="#br0" timeOffset="1726">8158 206 7569,'7'-15'0,"-5"6"-242,3-1-241,-4 7 1567,-1-4-796,0 20-161,0-3 0,-1 11 25,-4-6 1,1 1-112,-5 4 0,0-2 77,0 6 0,-4-4-94,3 4 0,-3 1 37,-2 4 0,0 5-122,1 1 0,-6 1 7,0-2 0,-1-3 69,2 3 0,2 2-59,-2-1 1,7-6-57,2-5 0,5-7-485,-4-2 246,5-1 1,-1-12 338,10 3 0,4-10 0,5-3 0</inkml:trace>
  <inkml:trace contextRef="#ctx0" brushRef="#br0" timeOffset="1934">8364 294 7569,'0'8'721,"0"-1"-584,0-7 1,-6 0-49,-4 0 0,-5 2 86,-4 3 0,2-4-259,-2 4 1,-3 2 81,3-3 0,-6 8-366,6-2 0,-2-2-13,1 2 1,4-1 380,-4 6 0,4 0 0,1 0 0</inkml:trace>
  <inkml:trace contextRef="#ctx0" brushRef="#br0" timeOffset="2303">8408 603 7569,'10'-2'0,"0"-3"-786,-7 4 88,4-12 1087,-7 11-234,0-4 0,-8 6 81,-7 0 1,0 0-101,-4 0 1,-3 0-99,3 0 1,-3 4-7,3 1 0,3 7-66,-4-2 0,5 3 60,5 1 1,-1 1-15,6 0 1,-5-1-19,5 1-24,1 0 1,4 0-36,0-1 0,0-4 57,0 0 1,6-7 0,4 2 0,3-3 2,2-2 0,4 0 19,1 0 0,6-7-19,-2-3 1,3-3 96,-3-1 1,-3-1-45,-6 0 1,0-4 9,-1-1 1,-5 0 78,-5 6 1,3-1-98,-2 0 0,-2 5-111,-8 1 1,-5 5 118,-9 0 0,1 2-448,-7 2 0,6 0 49,-6 0 351,7 6 0,-3 3 0,6 5 0</inkml:trace>
  <inkml:trace contextRef="#ctx0" brushRef="#br0" timeOffset="3527">8555 559 6669,'0'10'-199,"0"-1"262,0 1 1,0 5 134,0 0 1,-5-1 45,1 1-199,-1 0 1,5-1 81,0 1-59,0 0 0,0 0-48,0-1 1,5-4 40,-1 0 1,8-5-79,-2 5 0,3-7 76,1 2 1,3-4-63,2-1 1,-2-1 36,2-4 1,3-3-6,-3-7 1,6 0-59,-6 1 1,1-1 56,-5 0 1,-1 0-57,1 1 0,0-6 49,-1 1 0,6-6-39,-1 5 1,3-6 29,-3 2 1,-2-4 35,2-1 0,4-1-38,2 1 0,-4-1 115,-2 1 1,-4 0-110,-5-1 0,-4 3 17,-6 2 1,0 4-107,0 6 0,0 0 68,0 1 0,-6 6-69,-4 3 1,-3 3 46,-2 2 1,1 2-22,-1 3 1,0 3 25,1 6 0,-1 1 1,0 0 1,0 4 36,1 1 1,-1 6-31,0-1 0,2 2 18,4 3 1,-5-1-11,5 1 1,0 4 9,0 0 0,4 0-7,-5-4 1,7-1 0,-2 1 1,3-6-10,2 1 1,0-2-2,0 1 1,2-3-13,3-6 1,-2 0-4,7-1 0,0-5 5,4-5 1,-2-2 8,2-2 1,-2 0 22,7 0 1,-2-6-24,-3-4 1,6-3 14,0-2 0,-1 0-14,-4 1 0,0-1 54,-1 0 0,1 2-34,0 3 0,-2-3 15,-3 3-19,3 4 0,-5-7 1,2 11 33,-1-3-28,-5 4 53,9 1-47,-5 0 4,7 0 1,-1 5-11,1-1 1,-5 1 1,0-5 0,-1 0 21,6 0 1,0-1-20,0-4 0,-1 3 42,1-3 1,0-1-40,-1 1 1,6-7 7,0 3 0,-1 0-16,-4 0 0,0-1-5,-1-5 0,1 0 6,0 1 1,4-1-3,1 0 1,1-4-39,-1-1 1,-4-4 37,4 4 1,1-4 5,-2 4 0,1-5-13,-5 6 1,-5-1 68,-1 6 0,-5-1-65,1 0-2,-4 7 0,-2-3-15,-4 6 0,-5 0 26,-10 5 1,2 1-17,-6 4 0,6-1 14,-2 5 0,-1 1-32,1 5 0,1 0 18,4-1 1,0 6-12,1-1 1,-1 6 48,0-5 0,1 6 4,-1-2 0,0 4-25,0 1 0,6 1-4,-1-1 1,2 1-22,-2-1 1,3-5 22,7 1 1,0-5-15,0 4 1,5-6 11,0 2 1,7-4-68,-3-1 1,9-1 31,2 1 0,1-7-7,-1-3 0,-2-3 8,6-2 0,1 0-4,4 0 1,1 0 31,-1 0 1,2-5-22,3 0 1,-4-6 30,-1 1 1,-1-3-27,-9-2 1,6 0 15,-5 1 1,-2-1-3,-9 0 1,3 0 4,-7 1 0,0-1-2,-5 0 1,0 1-7,0-1 1,-2 2-101,-3 3 0,-5 4 91,-9 6 1,1 0-102,-7 0 0,6 0 54,-6 0 1,7 1 29,-2 4 0,4 3-1,1 7 0,1 0-1,-1-1 1,5 3 82,0 2 0,7-2-84,-2 2 1,4-2 130,1-3 0,1 4-61,4-3 0,5 1 70,10-11 0,-2 5-48,6-5 0,1 1-15,4-1 1,2-3-85,3 3 1,-3-4-126,4-1 1,1 0-144,-2 0 0,0 0 304,-4 0 0,-1 0 0,0 0 0</inkml:trace>
  <inkml:trace contextRef="#ctx0" brushRef="#br0" timeOffset="7581">13274 485 7554,'-10'0'405,"0"0"-389,0 0 0,-4 5 89,-1 0 0,0 0-92,1-5 1,-1 5 50,0 0 0,-3 6-54,3-1 1,-6-2 47,11 2 0,-9 0 28,9 5 1,-6 4 13,6 1 0,-2-1-33,3-4 1,2 0 44,7-1 1,0 6-29,0 0 0,2-2-117,3-9 1,3 8 75,7-7 1,4 4-111,1-9 1,6 0 11,-2-5 1,4 0 57,2 0 0,-4 0 21,3 0 1,-4-6-13,4-4 1,0-3 29,-4-2 0,1-5-34,-2 1 1,-2-2 39,-8 1 0,-4 2 2,0-7 1,-7 8 3,2-3 0,-5 4-144,-5 1 1,-3 0 78,-7 0 1,-1 2-449,-4 4 1,-2 0 55,-8 5 403,7 2 0,-4-5 0,4 7 0</inkml:trace>
  <inkml:trace contextRef="#ctx0" brushRef="#br0" timeOffset="8289">12921 2337 7891,'0'-9'393,"0"-1"0,0 0-373,0-5 1,2-4 102,2-1 0,-2-1-232,3 1 1,2 2-89,-3-6 0,6 1-104,-5-1 1,5-4-241,-5 3 541,0 4 0,1-7 0,2 5 0</inkml:trace>
  <inkml:trace contextRef="#ctx0" brushRef="#br0" timeOffset="9138">12906 3440 6958,'0'8'1338,"-1"-1"-1059,-4-7-186,-3 0 1,-7 0 44,0 0 0,5 0-98,1 0 125,-1 0-215,-5 0 0,2-2 4,3-3 1,-1 2 5,6-7 1,-5 5-206,5-5 149,0 1 1,5-6-31,0 0 0,0 0 50,0 1 1,2 1 55,3 3 1,3-3-20,7 3 0,-1 3 106,1 3 1,0 2-40,-1 2 0,3 0 125,2 0 0,-2 2-63,2 2 1,-4 6-60,-5 10 0,-4-2 95,-6 6 1,0-4-35,0 4 0,-6-1-102,-4 2 1,-5 3 69,-4-4 0,1-1-106,-7 1 1,6-4 18,-6 4 1,7-1-62,-1 2 0,-3-4 48,3-6 0,4 4 42,5 1 1,2 0-7,-2-6 1,-1 1-15,6 0 0,0-1 110,5 1 1,0 0-53,0-1 0,7 4 6,2-3 1,6 3-64,5-8 1,1 1-2,3-1 1,9 2-269,-4-8 1,11 1 121,-1-5 0,3 5-485,2 0 1,-4 0 648,-1-5 0,-7 7 0,4 1 0</inkml:trace>
  <inkml:trace contextRef="#ctx0" brushRef="#br0" timeOffset="9948">12583 5189 7569,'0'8'-215,"0"-1"1,1-7 569,4 0 0,-1 0-52,5 0 0,-4 0-119,5 0 1,0 0-85,5 0 1,-1 0 44,1 0 1,5 0-109,-1 0 1,6 0 85,-6 0 1,6-2-118,-6-3 0,6 2 51,-5-7 1,4 2-129,-4-2 1,-6-3 94,-4 3 0,-7-3-60,2-1 0,-3 4-15,-2 0 0,-2 0 33,-3-4 1,-3 5-47,-6 4 1,-6-1 71,0 1 1,1-5-166,4 5 1,0-1 18,1 1-8,-1 3 0,5-9 51,0 6 1,7-7 15,-2 3 0,5 1 65,5-2 1,8 0 5,7-5 0,1-4 92,-1-1 0,1 0-76,3 6 0,-2-6 82,-8 1 1,1-1-46,0 5 0,-7 1 110,-3-1 0,-4 0-64,-1 0 1,-1 6-92,-4-1 1,-5 2-62,-10-2 1,-2 3-172,-8 7 0,6 0-419,-1 0 0,1 0 651,-6 0 0,1 7 0,-1 1 0</inkml:trace>
  <inkml:trace contextRef="#ctx0" brushRef="#br0" timeOffset="11415">12671 7159 8172,'-15'0'1252,"1"1"-1057,-1 4 0,0-3-120,1 3 1,-1-2-19,0 2 0,0-3-81,1 3 1,4 1-91,0-1 0,0 5 43,-4-5-23,6 0 51,-6 1 0,13-3-321,-4 7 36,3-7 12,2 10 242,7-4 1,1 5 13,7 1 0,-1-5 67,1 0 1,5-1-58,-1 6 1,1 0 118,-5 0 0,-1 1-101,1 3 1,0-2 156,-1 2 1,-1-1-82,-3 2 0,-3-4 56,-7 4 1,0 1-18,0-1 0,-7-1 61,-3-4 0,-3 5-16,-1-1 0,-3 1-65,-2-5 1,1-2-91,-7-4 1,6 3 94,-6-7 1,6 5-267,-6-6 1,7 1 74,-1-5 1,2 0-905,2 0 1027,7 0 0,-5 0 0,5 0 0</inkml:trace>
  <inkml:trace contextRef="#ctx0" brushRef="#br0" timeOffset="12122">12465 8687 7569,'7'-8'0,"-6"0"-810,4 3 504,-3 4 0,3-8 661,0 5-104,0-5 0,-5 0-12,0-1 0,-7 7 227,-3-2-367,-3 3 0,-6 2 100,-1 0 1,-1 0-51,1 0 0,-1 0 36,-3 0 1,-4 7-23,3 2 1,-3-1-97,-1 2 1,1 5 11,4 5 1,-4 1-127,4-2 0,1-1 22,-2 7 0,7-6 68,-1 6 1,2-1-59,3 6 1,4-6 68,0 1 1,7-2-122,-2 1 0,3 2 46,2-6 1,2 4-108,3-4 0,3 0 30,7-6 0,1-4 41,4 0 0,-4-7 56,3 2 0,3-3-24,-3-2 0,1 0 95,-5 0 0,-1-7-90,1-3 0,-2-3 64,-3-1 1,-4-1-44,-6 0 1,-1-1 119,-4-4 0,-3 4-152,-7-4 0,-5 4-2,1 1 1,-7 1-254,1-1 1,4 0 120,1 1 0,2 4-484,-1 0 1,7 7 648,-2-2 0,2-3 0,-2-1 0</inkml:trace>
  <inkml:trace contextRef="#ctx0" brushRef="#br0" timeOffset="10431">12612 6409 7569,'0'8'-586,"0"0"1389,0-3-203,0-3-224,0-9 0,0-2-136,0-11 1,0 4-48,0 1 0,0-1-154,0-4 0,0 2 78,0-6 0,2-1-209,3-4 1,-2 1 101,7 3 0,-7-2-366,2 2 1,2 2 192,-3-1 1,1 6-206,-5-2 0,0 4 28,0 1 340,0 1 0,0 5 0,0 3 0</inkml:trace>
  <inkml:trace contextRef="#ctx0" brushRef="#br0" timeOffset="10698">12759 6174 7569,'-8'15'-223,"-5"-7"0,3-3 670,-3-4 1,-2-1-96,1 0 1,-3 0-35,-2 0 1,1 0-127,-7 0 1,6-5 2,-6 1 0,6-8-123,-6 2 0,1-3 85,-6-1 1,7-1-224,4 0 1,1-1 76,-2-4 0,4 2-291,-4-6 0,11 1-240,4-2 0,3-2 260,2 2 1,0-3-72,0-1 0,5 0-32,0-1 363,13 1 0,-8 6 0,11 2 0</inkml:trace>
  <inkml:trace contextRef="#ctx0" brushRef="#br0" timeOffset="14857">12495 294 7569,'0'-14'0,"0"-1"0,0 5-855,0 0 288,0 1 431,0-6 119,0 0 128,0 7 291,0 1-287,0 7 0,-5 7-74,0 3 1,-5 4 122,5 6 1,-6-2-105,1 7 1,2-1 134,-2 5 0,5 2-6,-5 4 0,2 2-30,-2 7 0,-3 2-68,3 3 0,-3 8 8,-1 7 1,4 5-114,0-6 1,0 7-101,-4-1 1,4 8 118,0 1 1,2 12 28,-2-2 1,3-37 0,1 0-262,-4 47 1,4-46 0,-1 0 258,-8 46 1,8-47-1,0 1-10,-1 2 1,1 0-1,0 0 1,-1 1 4,1 1 0,0 1 1,-3 1-1,0 0 4,0-2 0,0 1 1,0 3-1,-1 0-9,1 1 1,1 1 0,0 2 0,1-1-230,-2-2 1,1 1 0,0 2 0,1 1 178,1-1 0,0-1 1,-1 1-1,1 0 52,0-3 0,-1 0 0,1 4 1,0-1-56,-1-3 1,1 1 0,-1 2 0,1 1 19,0 1 0,-1 0 0,-1-1 0,-1 1-12,0-3 1,0 1 0,0 4-1,-1-1 1,1 0 1,0-1-1,2 2 1,-2-1-11,-2 0 1,0-1-1,0 0 1,1 0 10,-1 0 0,0 0 1,-2 5-1,0 0 10,1 0 1,1 0 0,1 0 0,-1-1 10,0-6 1,0-1 0,3 2 0,0-1-10,-1-2 0,0-1 0,4 0 0,1 0 11,0-2 1,0 0 0,1 0 0,-2 1-22,-1 1 1,0 1 0,1-3 0,2 1-164,-1 1 1,0 0 0,0-4 0,0-1 182,-2-2 0,0 0 1,1 1-1,2 1-2,-1 0 0,0 1 1,0 0-1,0 0 47,-2 0 1,-1-1-1,1-4 1,0 0-51,-8 46 0,-1-5-36,-4 5 1,4-6 42,-4 1 1,4-5 2,1-5 0,0 2 0,1-6 0,4-6 149,0-4 0,5-2-145,-5 1 1,6-3-3,-6-6 1,6-2 426,0-3 0,-5-3-436,0-7 1,0 0 290,0 0 1,0 2-328,0 3 1,-4-3 237,3 3 0,2-5-218,-2-5 1,2 3 114,-2-2 1,-3-4-101,3-2 1,-1-3-2,1-2 0,-3 1 57,3-1 0,2-1-61,-2-4 0,5 4 17,-5-3 1,5-2-5,-4 1 0,5-6-20,-1 2 0,-1 2 9,1 3 1,-2-4-4,3-1 0,2 1 6,-3-1 0,-2-1-2,3-4 1,-3 0 5,2-1-7,3 8 0,-6-6-8,3 3 1,4-2 8,-4-2 1,3-6 7,2 1 32,0-7 0,7 9 3,3-7 0,3 0 10,1-5 0,3 0-36,2 0 0,4-2 11,7-3 1,-1 3-4,0-2 0,2-3-12,4 2 1,-4 0 10,3 5 0,-3-5 16,-2 0 0,1 1-1,-1 4 1,2-5 0,4 0 0,-3-2 22,7 2 0,7 2 7,8-7 0,8 5 26,2-4 0,3 4-44,-8-5 0,9 7-15,-4-2 0,13-2-237,6 2 0,3 0 223,3 5 0,-9-1 62,-7-4 1,-1 3-88,-8-3 0,4 4 35,-4 1 1,6-5 1,-1 0 1,3 0-86,1 5 1,-6 0 92,-3 0 0,-4 0-166,-1 0 0,-2 0 90,-3 0 0,2 2-17,-7 2 1,5-2 76,-5 3 0,0 2 241,-5-3 1,-7 6-209,-2-5 1,-4 0 31,-2-5 0,-1 0-68,-4 0 1,-1 0-1,-3 0 1,-2-2-17,6-3 0,-6-1 17,2-4 0,-4-3-107,-1 3 1,4 2 10,1-2 0,0 7 19,-6-2 0,1-1 43,0 1 1,-1-2-22,1 2 77,0 4-66,-1-6 1,-4 7 43,0 0 0,-5-2-4,5-2 0,-7 2 0,10-5-2,-3 7 3,-4 0 45,1-6-55,-7 4 54,0-4-52,-7 6 0,4 0 0,-7 0 1,7-2-6,-2-3 0,4 2 19,1-7 0,0 5-2,0-5 1,0 1 26,0-6 1,4 0 3,1 1 0,5-6-12,-5 0 0,6-4-13,-1 4 1,-2-6 3,2 2 1,-2-4 8,2-2 1,3-5-1,-3-5 1,-2 1-16,2-5 1,0-3-5,5-12 0,-6-3-56,1 3 0,-5-5 56,5 6 0,-5-6-58,5-5 0,-6-3 50,6 4 1,-2-9-251,2-1 0,3-2 239,-3 1 1,3 2 7,2-6 1,-2 0 4,-3-5 0,3-1 5,-3 1 0,3 0 19,1 0 0,1 0-29,0-1 1,-1-5 18,1-4 1,0 3-10,0 2 0,4-3-287,1-2 0,-10 47 1,-1 0 274,-1 0 1,-1-1 0,0 1-1,1 0-27,-1-1 1,0 1-1,1 0 1,-1 0 3,8-47 1,-10 48 0,0 1-173,4-44 1,-4-5 170,5 5 1,-7-4-5,2 9 1,2-3 17,-2 7 1,5-6-11,-6 2 1,6-8-236,-5 8 1,5-7 247,-5 7 1,6-9 2,-1 9 0,-4 38 0,1-1 12,8-47 1,-8 46 0,1-1 12,6-45 0,1 4-10,0 1 1,-10 43 0,-1 0-15,6-48 1,-7 47-1,-1 1-10,8-38 1,-7-2 14,2 11 1,-3-6 27,-2 2 0,0-2 19,0 2 1,0 3 20,0 6 1,0-4-56,0 0 0,0-2 6,0 1 0,0 2-8,0-6 1,1 1 0,4-1 0,-3 3-48,3 7 1,1-6 47,-1 1 0,0-6-58,-5 6 0,5 0 36,0 4 1,0 11 303,-5-1 1,0 7-311,0-7 0,1 4-1,4 1 0,-3 0 155,3 0 1,-3 7-160,-2 3 0,0-2 279,0 2 1,4 4-273,1 0 1,0 5 193,-5-9 1,0-2-192,0 2 0,0-2 49,0 2 1,0 9-61,0-5 0,0 6-1,0 0 1,0-2-12,0 7 0,0 0 19,0 4 0,0 1-32,0-1 1,-5 1 25,0 0 1,1 1 17,4 3 1,0-1 26,0 7 1,0-6 8,0 6 0,0-1 31,0 5-27,0-6 0,0 5-38,0-4 0,-2 9 12,-3 1 1,3 5 65,-3-5-34,4 7 68,1-4 3,-7 7-62,6 0 0,-8 0-59,5 0 0,0 0 2,-5 0 1,4 2 85,-5 3-56,0-4 0,-10 6 4,1-7 0,-1 0-11,6 0 0,-6 0 35,0 0 1,-4 0-34,4 0 1,-6 0 1,2 0 1,1 0 9,-2 0 1,-1 2 1,-8 3 1,3-4 37,-4 4 0,0-3 5,0-2 0,-6 5 27,2 0 1,-5 1-63,-5-1 1,-8-2 66,-7 7 1,-4-5-96,4 5 1,-6-5-4,1 4 1,9-5 15,1 1 1,-2 1-76,-2-1 0,-7 0 0,1-5 0,-3 2 71,-1 2 1,6 0-91,3 6 0,5-6 65,5 6 0,-8 2-29,3 7 1,-3-2 64,4 2 0,-1-2 4,0-3 0,3 1-46,7 0 0,2-2 3,13-4 1,-4 3-254,9-7 0,-2 5 82,11-6 1,1 6-252,4-5 1,0 5 142,0-5 1,6 5-880,-1-5 0,7 1-438,-2-1 871,3 3 0,2 7 720,0 0 0,0 6 0,0 2 0</inkml:trace>
  <inkml:trace contextRef="#ctx0" brushRef="#br0" timeOffset="15475">14700 1426 7569,'8'0'-254,"-2"0"1,-6-2 634,0-2 1,-1 2-120,-4-3 0,-3 3 0,-7 2 0,-6 0-121,-4 0 1,-3-1 117,-1-4 1,0 3-57,-1-3 0,-6 4-52,-3 1 0,-10 0-30,-5 0 1,-3-5 29,-2 0 1,-5 0-102,1 5 0,-6 0 50,5 0 1,-7 2-277,-3 3 1,-6-4 179,-8 4 0,-4 2-17,4-2 0,3 1 54,12-1 1,3-3-2,-4 2 0,9 3-221,-9-2 1,11 5-521,-1-5 1,15 1-46,5-1 1,5-3 338,-1 3 1,9 1 406,7-1 0,8 0 0,-2-5 0,1 0 0,-4 0 0,-5 0 0</inkml:trace>
  <inkml:trace contextRef="#ctx0" brushRef="#br0" timeOffset="15987">15038 2764 7569,'-17'5'-498,"-2"0"1,-4 1 815,-7-1 1,-6-3-147,-3 3 1,-10-2 253,-5 2 0,-3-4-176,-2 4 1,-6-3 42,-3-2 1,-11-2-452,-4-3 0,-15 4 308,47-1 1,-1-1 0,0 0 0,-1-1-86,-45-1 0,46 3 0,0-1 35,-2 3 1,0 0-1,-3 0 1,-2 0-129,-4 0 1,-1 0-1,1 3 1,0-1 27,2 0 0,-1 1 0,1 3 1,-2 0-131,0-2 0,-1 1 1,0 2-1,1 0 78,3 0 1,2 0 0,1 0 0,1-1-280,-42 4 1,4 2 147,5-8 1,11 3-70,9-2 0,11-3-17,13 2 1,10-2-24,5-2 1,7 0-724,9 0 1015,-1 0 0</inkml:trace>
  <inkml:trace contextRef="#ctx0" brushRef="#br0" timeOffset="16503">14935 4145 7565,'-18'0'179,"-7"0"53,-9 0 0,-13 0-37,-7 0 0,-10 0 173,-5 0-241,-2 0 1,-9 0-1,-4 0 77,-2 0 1,-12 0-460,0 0 1,0 0 349,9 0 0,-7 0-40,45 0 1,-1 0 0,1 0 0,-1 0-69,-2 0 0,1 0 0,0 0 0,1 0-56,0 0 0,1 0 1,0 3-1,1-1 40,-48 3 0,47 0 0,1 0-220,-48 0 0,16 5 201,8-5 0,11 4-305,4-4 0,5 2 76,0-2 0,12-4-55,-2 4 1,8-3 94,-4-2 0,13 0-179,-3 0 416,17 0 0,-5 0 0,0 0 0,7 0 0</inkml:trace>
  <inkml:trace contextRef="#ctx0" brushRef="#br0" timeOffset="17120">14685 5777 7569,'-15'-6'-299,"0"4"1,1-11-1,-1 5 340,0-1 0,1-4-11,-1 4 0,0-3 206,1 2 1,-6-3 82,0 4 0,-4-3-149,4 2 0,-12-1 69,-3 6 0,-9-5-115,-10 5 0,-6-5 133,-14 6 1,2-3-69,4 2 1,-9-1-253,4-4 0,-17-2 164,-3 7 1,43 1 0,0-1-80,-1 2 1,-1 1 0,-2-3-1,0 0 25,1 2 1,-1 1-1,-9-3 1,0 0-65,-1 3 1,0-1 0,1 1 0,1-1-76,3 3 0,0 0 0,0 0 0,-1 0-134,1 0 0,0 0 0,3 0 0,0 0 177,-3 0 1,0 0-1,6 0 1,1 0 12,-46 0 0,4 0-314,10 0 1,4 0 243,2 0 1,11-4-113,8-1 0,7-2-39,8 2 0,8 4 171,7-4 0,6-2-946,8 2 1342,0 0-310,15-8 0</inkml:trace>
  <inkml:trace contextRef="#ctx0" brushRef="#br0" timeOffset="17636">14597 6938 7569,'-22'7'-328,"6"-6"1,-18 6 0,-2-7 190,-10 0 1,-14-2-11,-14-3 0,-12-1 236,-12-4 1,1-3 167,-1 3 1,41 4-1,-2 1-306,-4 0 1,-1 0-1,0-1 1,1 1 155,1 2 0,1 1 0,3-3 0,0 0-63,-1 2 0,0 1 1,1-1-1,-1 1-53,-2 2 0,-1 0 0,4 0 0,2 0 196,-42 0 1,3 0-238,7 0 0,2 0 10,2 0 0,-1 0-78,7 0 1,13 0-87,11 0 1,6 0-101,4 0 0,7 0-191,2 0 0,11 0 427,4 0 0,9 0 68,-2 5 0,6 3 0</inkml:trace>
  <inkml:trace contextRef="#ctx0" brushRef="#br0" timeOffset="18152">14391 8114 7569,'-8'0'-135,"-5"2"-79,3 3 0,-3-4 430,-2 4 1,-6-3-64,-4-2 1,-9 0 145,-5 0 0,-5-2-63,-5-3 1,-5 2 42,-10-7 0,-4 5-120,-11-4 1,30 6-1,-3 1-309,-6-3 0,-2 0 1,-5 0-1,-2 0 200,-1-2 1,-1-1 0,-4 3 0,0 1 15,0-1 1,-1 0-1,3 1 1,0 0-89,3-1 1,-1 0 0,0-1 0,1 0 23,6 4 0,1 0 1,3-1-1,1 1-83,-1 2 1,3 0-1,-37-5-87,14 0 0,6 0-96,13 5 1,-1 0 109,11 0 1,6 0-147,9 0 1,3 0 79,2 0 0,6 0-297,3 0 444,4 0 73,36 0 0,2 0 0,-5 0 0</inkml:trace>
  <inkml:trace contextRef="#ctx0" brushRef="#br0" timeOffset="19980">0 10860 7139,'0'8'340,"0"-1"-45,0-7-199,7 0 1,1 0 44,7 0 0,-5 0 3,-1 0 1,1 0 24,5 0 0,1-2-50,4-3 1,-4 4-68,4-4 1,-2 2 83,1-2 0,-1 3-85,7-3 1,-1 4 14,6 1 1,-1 0-72,1 0 0,-1 0 47,0 0 0,-1 0-125,-3 0 1,1 5 1,-7-1 0,-4 3 53,-5-2-145,-7 3 0,4 7 53,-7-1 1,0-4-68,0 0 0,-5 0 83,0 5 1,0-6-96,5 1 148,-7 0 1,6 5-9,-4-1 1,3-4 78,2 0 0,7-7-46,3 2 0,-2-2 83,2 2 0,1-3-40,9 3 1,-2-4 117,6-1 1,-4 0-80,4 0 1,1-1 77,4-4 1,0 2-9,1-7 1,-1 5-29,1-5 1,-6 5 80,1-5 0,-7 1-57,1-6 0,-7 5 56,-3 0 0,-5 1-73,1-6 1,-4 5 89,-1 0 1,0 0-44,0-4 1,-11 1-22,-4 3 0,-9-3 22,-1 3 0,-4-3-18,-6-2 0,-1 1-143,-3-1 1,2 0 77,2 0 0,6 6-437,0-1 0,6 5 187,8-5 1,0 7-1416,1-2 1595,5-3 0,-4 6 0,5-4 0</inkml:trace>
  <inkml:trace contextRef="#ctx0" brushRef="#br0" timeOffset="21272">2661 10493 7087,'-10'0'748,"0"0"1,5 0-566,-4 0 0,-1 0 43,-5 0 1,0 0-21,1 0 1,-1 0-20,0 0 0,-4 0-11,-1 0 0,-4 5-81,4 0 0,-6 6 89,1-1 1,-2 3-2,-3 2 1,3 4-298,2 1 1,-1 4 77,6-4 1,1 6-14,4-1 1,-3 1 37,3-2 0,-3 2-88,9-6 1,2 4 44,2-4 1,4 5 30,1-6 1,1 1-85,4-6 1,-2-4 61,7 0 1,0-5-38,5 5 0,-1-7 56,1 2 0,5-3 39,-1-2 0,6-2-41,-6-3 0,3 2 78,-3-7 1,-1 2-13,7-2 1,-7-3 11,1 3 0,-7 2-44,-3-2 0,0 5 25,0-5-20,-2 7 22,-7-3-70,0 6 1,0 11 13,0 4 45,0 3 0,2-4 3,2 1 1,3 0-20,3 0 0,1-1-2,-6 1 1,5 0-6,-5-1 1,5 1 15,-6 0 37,1-1 1,-5 1-39,0 0 0,0 0 37,0-1 0,-1 1 11,-4 0 0,-5 4-40,-10 1 0,2-1-2,-6-4 1,4 0 5,-4 0 1,1-6-21,-1 1 0,1-2 23,3 2 0,4 2-166,-4-8 1,9 1-107,1-5 0,5 0-500,-5 0-139,7 0 576,-4 0 0,20-6 0,4-2 1</inkml:trace>
  <inkml:trace contextRef="#ctx0" brushRef="#br0" timeOffset="22688">2793 10919 6619,'0'8'343,"0"-1"285,0-7-385,7 0 1,-4 0-32,7 0 1,-5 0-77,5 0 0,-6 0-13,6 0 1,0 0-9,5 0 0,-1 0 6,1 0 0,2 0-45,2 0 1,-3-7 49,4-3 1,1 2-41,-1-1 1,6-1 21,-2-5 0,-1 0-56,2 1 0,-2-1 54,1 0 0,-3 1-10,-6-1 0,0 0-27,0 0 1,-7 1-69,-3-1 0,-4 5-74,-1 0 0,-6 2 97,-4-2 0,-5 2-144,-4 3 0,-3 4 46,-2-4 0,-2 3-32,6 2 1,-4 0 57,4 0 1,-4 0-99,4 0 0,0 5 141,6 0 0,-1 6-40,0-1 1,2 3 25,3 2 1,-1 0-25,6-1 0,-5 1 44,5 0 0,0 0-27,5-1 1,0 1 26,0 0 0,2 4-21,3 1 1,3-1 20,7-4 0,1-2-15,4-3 1,-2 1 3,6-6 1,-1 5 41,2-5 1,2 2-45,-2-3 1,3-2 100,1 3 0,0-3-54,1-2 0,-6 0 52,1 0 0,-2-5-66,1 0 0,-3-7 37,-6 3 0,3-4-5,-3-2 0,3 0 2,-8 0 0,3 1 8,1-1 1,-5-5-18,-5 1 1,-2-1-143,-2 6 159,0-1-162,0 0 1,-6 2 30,-4 3 1,-3 4-47,-2 6 1,0 0 62,1 0 1,-1 0-69,0 0 0,0 6 48,1 4 1,-1 2 14,0-3 0,6 4-6,-1-3 0,6 5 1,0 4 1,2-2 104,2 2 1,0-2-39,0-3 0,8 1 13,7 0 0,0 0 26,4-1 1,-1-4-60,2 0 1,-2-5 96,6 5 0,-6-7-82,2 2 1,-2-4 49,1-1 1,-1 0-37,7 0 1,-7 0 72,1 0 0,3-6-68,-3-4 1,6-3 5,-6-2 1,6 1 27,-6-1 1,6-2-25,-6-2 0,1 3-14,-5-4 0,-1 4 14,1 1 0,-7 0-91,-3 1 1,-3 4 102,-2 0-93,0 7 0,-2-4-26,-3 7-23,4 0-83,-12 0 136,4 0-109,1 0 78,-5 0 8,12 0-5,-13 0 68,13 0-26,-12 0-4,11 0 89,-4 0 118,6-6-104,0 4 136,6-11-181,-4 11 0,6-9 70,-3 6 1,-2-5-22,7 5 129,-7-6-131,4 3 0,-7-7 29,0 0-43,0 1 0,0-1-7,0 0 0,-7 2-154,-3 3 153,-3-3 1,-1 10-110,-1-7 1,0 7 86,1-2 0,0 2-96,5-2 0,-4 3 4,3-3 0,2 4 26,-2 1 0,5 0 35,-5 0 1,5 1-8,-5 4 0,6 3 41,-6 7 0,5-4-43,-5 4 1,5-3 109,-5 7 0,7 4-89,-2 2 0,4 1 107,1-2 1,0 9-51,0-4 1,1 6-24,4-1 0,2-3-52,2 3 0,4 2 45,-3-2 0,-2 2-42,2-1 1,-5-4 34,5 3 1,-7-1 6,2 1 0,-3-3-16,-2 3 0,-5-3 0,0-1 1,-7 4 1,3 0 0,-6 1 2,-5-6 1,4-1-5,-4-4 0,3 2 6,-3-6 0,4 0-126,-4-6 0,-3-1 73,-1-3 1,-3-3-435,3-7 1,-4 5 182,4-1 0,2 0-186,3-9 1,3 0-962,1-10 1429,7 4 0,-5-17 0,4 5 0</inkml:trace>
  <inkml:trace contextRef="#ctx0" brushRef="#br0" timeOffset="23182">3602 10963 7260,'8'0'386,"5"0"-229,-5 0 1,7 0 7,0 0 0,-6-5 104,1 0-139,0-6 0,0 9 87,0-3 0,-6-1-19,6 1 1,-2-6 42,2 1 1,3 2-65,-3-2 1,-2 0 60,2-5 1,-2 1-71,2-1 0,1-5-61,-6 1 0,0-6 53,-5 6 0,-1-3-29,-4 3 0,-5 2-221,-10-2 0,2 3 84,-6 1 1,-1 0-398,-4 0 1,0 6 218,-1-1 0,6 5-571,-1-5 1,7 7 17,-1-2 737,2 3 0,-4 2 0,-2 0 0</inkml:trace>
  <inkml:trace contextRef="#ctx0" brushRef="#br0" timeOffset="23897">3866 11169 7569,'8'0'280,"-1"0"153,-7 0-240,0 7 1,-2-6 180,-3 4-225,-3-3 0,-6-1 89,-1 4 1,-6-3-56,-4 3 1,-9 1-24,-5-1 0,-4 0 35,-1-5 0,0 5-55,0 0 1,0 1 54,0-1 0,1-3-213,4 3 0,-3-3-234,2-2 0,3 1 8,-2 4 0,8-3-635,1 3 1,2-4 878,9-1 0,-1 0 0,6 0 0</inkml:trace>
  <inkml:trace contextRef="#ctx0" brushRef="#br0" timeOffset="24658">4689 10831 7569,'0'-15'-697,"0"7"787,0-5 0,-1 6 337,-4-2 1,-3-3-202,-7 7 1,0 0-91,1 5 1,-8 0-1,-2 0-49,3 0 1,-5 7-94,6 3 1,-5 8 116,6 1 0,-1 6-74,6-6 1,1 6 68,3-5 0,3 6-102,7-2 0,7-3 26,3-1 1,4-4-64,6-1 1,3-2 17,6-3 0,2 1 25,3-6 1,-3 0 144,4-5 0,-6-6-76,-4-4 0,1-5 47,-7-5 1,-4 4-77,-5-3 1,-2-4 182,2-2 1,-4 2-81,-6-1 0,0 4-38,0-4 1,-6 6-82,-4-2 1,-3 5-161,-2 6 0,1-3-551,-1 7 0,0 0 362,0 5 1,1 2-1284,-1 3 1598,0-3 0,1 17 0,-1-2 0</inkml:trace>
  <inkml:trace contextRef="#ctx0" brushRef="#br0" timeOffset="24938">5322 10419 7569,'14'-14'441,"-6"5"138,-1 3 278,-7 6-668,-7 6 0,-1 3-6,-6 5 1,-3 3-141,-2 2 0,1-1 117,-7 7 0,1-1-297,-6 6 1,6-1 160,-1 0 0,1 1-440,-6-1 0,3 6 200,2-1 0,-1 7-304,6-2 1,1 2 73,4-2 1,5-3-72,0-7 1,7 1 516,-2-1 0,-3 0 0,0 1 0</inkml:trace>
  <inkml:trace contextRef="#ctx0" brushRef="#br0" timeOffset="25266">5175 10963 7569,'14'0'-140,"1"2"-14,0 3 0,-1-4 685,1 4 1,0 2-138,-1-2 1,-2 0-207,3-5 0,-7 0 7,11 0 0,-11-5-155,7 0 1,-3-7 102,2 3 1,1-3-88,0 2 1,-5-8 65,-1 4 0,-4-4-134,5 3 1,-7 0-15,2 1 0,-5-1-58,-5 0 1,-8 2 9,-6 3 0,-3-1 31,3 6 1,-4 0-105,-6 5 0,1 0 54,3 0 1,-3 7-16,4 2 0,1 9 48,-1 2 1,11 5 11,-2-6 1,5 2-22,0-1 1,4-2 14,6 6 0,6-6-151,4 2 0,11-4 100,9-1 1,-1 0-374,5-1 1,4-4-33,1 0 510,4-7 0,7 4 0,3-7 0</inkml:trace>
  <inkml:trace contextRef="#ctx0" brushRef="#br0" timeOffset="26042">6042 10802 7569,'8'0'-467,"-2"-7"1,-4 5 972,3-3-219,-3 4 1,4-1 169,-6-3-67,7 4-298,1-12 0,7 6 60,-1-3 1,1-3-83,0 3 1,4-1 84,1 1 0,1-3-160,-1 3 1,-2 2 79,6-2 1,-4 7-105,4-2 0,-4-1-7,4 1 1,-4 0 12,4 5 1,-6 0 35,2 0 0,-9 5 31,-1 0 0,-6 6-35,0-1 1,-4 3 34,-4 2 1,-5-1-57,-5 1 0,-8 1 52,-2 4 0,1-4-100,-1 4 0,1 1 43,-2-1 1,2 4-10,4-4 0,2-1-54,-2-4 0,7 0 75,3 0 0,4-6-75,-5 1 64,7 0 1,-2-2 24,10-3 0,3 2-15,6-3 0,8 1-1,2-5 0,4 0 97,1 0 0,7 0-55,3 0 0,-3-5 86,-1 1 1,-1-8-97,-5 2 1,4-3 117,-8-1 1,2-1-96,3 0 1,-1 0 33,1 1 1,-1-6-29,0 1 1,-4-3-4,-1 3 1,-6 2-8,2-2 0,-5 2 75,-6 3-136,-2-1 0,-14 2 62,-2 3 0,-11 4-127,-5 6 0,3 0 64,-3 0 0,1 0-139,-6 0 1,2 6-5,4 4 0,-2 3 2,6 2 1,1 6 14,4 3 0,0-2 63,1-3 0,5 3-10,4-3 1,-1 1 5,1-6 1,0 1-10,5 0 0,7 0 18,2-1 0,5-4 107,0 0 1,7-7-75,4 2 0,3-3 79,1-2 0,1 0 37,-1 0 0,2-7-109,3-3 0,-3-3 90,4-1 1,1-1-67,-2 0 1,0 0 33,-4 1 0,-3-1-22,-2 0 1,1 2 26,-6 3 0,-6-1-3,-4 6-12,0 0 1,0 5 6,-1 0 0,-5 7 3,1 3 1,-4 4-45,-1 6 0,0-4 29,0 4 0,-1 1-153,-4-1 0,3 1 89,-3-2 0,2-2-108,-2 2 0,3-7-8,-3-2 0,-1-5-633,1 4 806,0-5 0,5 9 0,0-5 0</inkml:trace>
  <inkml:trace contextRef="#ctx0" brushRef="#br0" timeOffset="27174">7541 10640 7052,'-6'8'764,"2"0"-517,-6-3 1,1-2-45,-6 7 1,5 0-56,0 5 0,1-1 20,-6 1 1,0 1-88,0 4-136,1 3 0,1 0-113,3-4 1,-3 3 122,3-3 1,4 2-37,1-1 69,3-4 1,4 6-109,3-8 0,3-6 44,6-3 0,3-1-16,2 0 0,-1-2 84,7 3 1,-1-8 8,6-2 0,-3-7 24,-2 3 1,3-6-37,-4-5 1,2 2 29,-1-6 1,1 6-25,-6-2 1,1-1 32,-2 1 0,-7 2-25,3 9 0,-9-3 85,4 7-70,-7 0 29,4 5-47,-7 0 0,0 7-1,0 3 0,-5 4-108,0 6 1,-5-4 108,5 4 0,-5-4-84,5-1 1,1 0 47,4-1 13,0 1 0,0 0 20,0 0 0,1-7-1,4-3 0,3 1 74,7-1 1,0 0-51,-1-5 1,1-2 70,0-3 1,1 2-72,4-7 0,-4 2 13,4-2 1,1-3-10,-2 3 0,8-3-22,-3-1 1,4-3 33,1-2 1,1 1-2,-1-7 0,5 1 30,1-6 0,5 1-42,0 0 0,-4-2 48,-2-4 1,-5 8-37,-4-8 0,1 7 45,-6-6 0,4 3-34,-4 2 1,-2-1-90,-9 1 1,3 0 41,-7-1 0,0 2-85,-5 4 1,0-2 7,0 6 1,-9 2 47,-5 8 0,-3 4 0,-7 6 0,4 6 4,-4 4 1,-6 10 26,-4 4 0,0 6-16,4 4 0,-4-3 55,0 3 0,0 2 13,4-1 0,1 5-56,-1 0 0,3-4 14,2-2 1,-1 3-5,6 3 0,6-3-9,4 2 1,7-6 8,-2 1 1,3-3-16,2-1 1,2-6 11,3 1 1,3-12-54,6 1 0,6-4 32,0 0 1,4-3-5,-4-7 1,6 0 23,-2 0 1,-1 0-13,2 0 0,-7-2 19,1-3 0,3-1-18,-3-4 1,1-3 12,-6 3 1,1-3-9,0-2 1,0-4 4,-1-1 1,1-6 7,0 1 1,-1-2 0,1-3 1,1 1 63,4-1 1,-4 1-69,4 0 0,1-6 39,-1 1 1,6 0-31,-2 4 0,4-4-20,2 0 1,-3-2 25,-2 1 0,1 4-99,-6-3 1,4 3 47,-4 2 1,-2 6-13,-9 3 1,-2 9-159,-7 1 156,0 7 10,-7 9 0,-1 11-1,-7 12 0,-4 0-97,-1 1 0,-6 1 76,2 3 1,1-1 3,-2 6 1,7-1 18,-1 1 1,-2 2-7,1-7 1,0 5 16,6-5 1,-1 6-27,0-6 0,7-1 88,3-9 0,-1-3-104,1-6 178,0 0-132,5-1 1,6-12 37,4-7 0,5-8 9,4-7 0,4-2 2,7-8 1,4-4 58,0 0 1,7-2-51,-2 1 0,9 4 31,1-3 0,0 3-47,-5 2 1,-7 1-108,-2 3 1,-1 4 78,-5 6 1,2 2-636,-11 3 53,6 4 186,-10 6 0,-1 3 399,-10 7 0,-3 0 0,-2 11 0</inkml:trace>
  <inkml:trace contextRef="#ctx0" brushRef="#br0" timeOffset="28450">8967 10802 7569,'-5'9'-571,"0"1"350,0-7 0,7 9 328,3-7-122,3 0 0,7-5 347,-1 0 1,1-7-84,0-3 0,-1 2-30,1-2 1,0 1-63,-1-6 1,0 3 39,-5-2 0,4 7-74,-3-8 1,-2 4 271,2-4-53,-7 1-369,4-1 0,-14 2 73,-2 3 0,-9 4-48,-2 6 0,-6 0-125,1 0 1,-2 6 55,-3 4 0,3 3-53,2 2 0,-1 4 12,6 1 1,-4 6 34,4-2 1,1-1 57,4 2 1,5-2 14,0 1 0,7-1 6,-2-3 0,5-4 9,5 4 0,5-9-1,9-1 0,-1-7-12,7 2 0,-1-3 41,6-2 0,-1-2-34,1-3 0,-3-3 60,-2-7 0,3 1-56,-4-1 0,-1-5 71,1 1 0,1-8-49,4 3 1,-4 1 1,-1-1 0,-6 6-56,2-2 1,1 4 50,-1 1 0,-1 2-32,-4 3 1,0 4 44,-1 6-114,-5 0 83,4 0 0,-12 1-81,4 4 1,-3-2-27,-2 7 0,0 0 51,0 5 1,-2-5-33,-3-1 1,4 1 45,-4 5 1,3 0-3,2-1 1,0 1-4,0 0 1,0-1 8,0 1 0,5-5-12,0 0 0,6-5 69,-1 4 1,3-4-25,2 5 0,5-7 12,-1 2 0,7-5 33,-1-5 1,-2 2-59,1-7 0,-4 0 38,4-4 0,-6-1-28,2 0 0,1 1 44,-1-1 1,1-1-38,-2-4 1,-2 4 53,2-4 0,-2 4 7,-3 1 0,1-5 8,0 1 0,-7-1 19,-3 6 0,-2 0-1,2 5-155,-3-4 1,-2 11 102,-10-3 1,-5 3-97,-4 2 0,2 0 14,-2 0 0,-3 7-44,3 3 0,-6 3 45,6 2 0,-1-1-14,5 1 1,1 1 7,-1 4 0,5-4 14,0 4 1,6 1 26,-6-1 0,6 1-25,0-2 1,2-2 29,2 2 0,8-4-23,7-5 1,0 1 49,4-6 1,4 0-12,1-5 0,4 0-26,2 0 0,-1-2 10,0-2 1,1 0-7,-1-5 0,1 4 12,-1-5 1,0 0-10,1-5 1,-6 1 5,1-1 0,-7 0-6,1 1 1,1-1-1,-5 0 0,3 2-48,-9 3 0,0-1-58,0 6 56,-5 0 34,2 5 1,-6 2-39,0 3 1,-1 4 24,-4 11 0,1-2-41,-5 6 0,4-1 36,-5 2 1,7 1-13,-2-6 0,3-1 48,2-4 1,0-5 12,0-1 10,13-5 1,2 2-46,9-6 0,-2 0 20,-8 0 0,6-1-11,0-4 0,-1-2 9,-4-3 0,0-1 6,-1 6-4,1-6 1,0 7 14,-1-5-28,-6 5 29,6-2-23,-13 6 28,12 0-21,-11 6 1,9-2 2,-6 5 0,2-4-2,-2 5 29,3 0-2,6 5 0,4-6-23,-3 1 0,5-7 82,-6 2 1,1-3-75,5-2 1,-4 0-21,-1 0 1,-1 0 26,1 0 0,0 0-38,0 0 0,-1-5 34,1 0 0,0-5 10,-1 5 1,-1-6-26,-3 1 0,3-1 0,-3 1 0,2-3-32,-3 3 1,3 2 30,-7-2 1,1 5-40,-1-5 44,-3 7 15,4-3 111,-6 6-72,-6 6 1,-2-4 5,-7 3 0,-1-4-42,-4-1 1,-3 0-19,-6 0 1,4 2 26,1 3 0,-1-4-172,-4 4 0,1-3 97,4-2 1,2 0-185,8 0 0,-4 2-254,3 3 1,-3-4-73,8 4 553,4 3 0,-7 7 0,4 8 0</inkml:trace>
  <inkml:trace contextRef="#ctx0" brushRef="#br0" timeOffset="28760">11172 10052 7569,'8'6'135,"-2"3"0,-6 5 71,0 1 1,-6 1-126,-4 4 1,-3 3 101,-2 6 1,-4 5-194,-1 1 1,-1 6 46,1-2 0,2-2-125,-6 3 0,6-1-31,-2 5 0,-1 0-84,1 0 0,-4 0 20,4 0 0,1-6 45,4-4 1,0 2-153,1-2 1,1-4-40,3-6 329,3-6 0,7 10 0,0-5 0</inkml:trace>
  <inkml:trace contextRef="#ctx0" brushRef="#br0" timeOffset="29026">10995 10904 7569,'15'-4'-86,"0"-1"0,-1-7-46,1 2 1,-2 1 134,-3-6 1,3 3 136,-3-7 0,1 3-44,-1 1 1,-3 0 31,-7 0 0,0 6-163,0-1 1,-4 7 85,-5-2 1,-3 5-58,-12 5 1,4 3 41,-4 6 1,1 3-139,-2 2 1,2 3 108,4 2 1,7 4 20,-2-4 1,4-1 89,0 2 1,-1-7-90,6 1 1,0-2 35,5-3 0,8-1-21,7-3 1,1-3-37,8-7 0,1 5-75,4 0 0,1-1-352,-1-4 419,7 0 0,2 0 0,6 0 0</inkml:trace>
  <inkml:trace contextRef="#ctx0" brushRef="#br0" timeOffset="30261">11745 10802 7569,'15'8'-205,"-1"-3"333,1-4 0,0-1 0,0-1 339,-1-4 0,7-3-275,4-7 1,3-5-15,1 1 1,1-7-18,-1 1 0,5-8 21,0-1 0,4-5-146,-9 5 0,7-7 32,-11 2 1,4-2-35,-9 1 1,-2 0-96,-8 5 1,-4 1 30,-6 5 1,0 6-171,0 3 1,-1 10 76,-4 6 0,-5 4 59,-10 4 1,2 11 39,-6 10 0,-1 9-140,-4 5 0,-5-1 120,-1 1 0,1 0 1,5 5 1,-1 0 149,1 0 0,-1 0-82,1 1 0,6 0 41,4 4 0,2-6-61,3 6 0,-1-13-96,0 3 0,2-6 67,3-4 0,4-5-45,6 1 0,0-12 16,0 2 0,6-10-23,4-1 0,10-4-32,4-4 0,4-6 55,1-10 0,6 2 22,-1-6 1,2-1-23,-2-4 0,-3 4 102,3 1 1,-9 6-119,-5-2 82,-4 4-31,-1 8 16,-1 1 0,-6 9 38,-3 3 1,-1 3-48,1 7 0,-4-1 31,4 1 0,-2 0-23,2-1 0,-2 1 13,7 0 1,-5-2-11,5-3 1,-5 1 5,5-6 0,-5 0-24,4-5 1,1 0-2,5 0 0,0 0 2,-1 0 0,-4-2 12,0-3 0,-2 2-15,2-7 0,-2 5 0,-3-4-150,-3 5 149,4-2 1,-4 6 33,3 0 0,-4 1-34,4 4 0,-3-1 2,-2 5 0,1 0 41,4 0 1,3 3-38,7-7 0,0 5 60,0-6 0,4 1-47,1-5 1,6 0 126,-2 0 0,4 0-70,2 0 1,-1-6 61,0-4 1,-1-3-97,-3-2 1,-3-1 21,-2-4 1,-8 4 87,2-4 1,-9-1-81,0 2 0,-3-1 87,-2 5 0,-2 1-84,-3-1 0,-5 5 19,-9 0 0,-4 7-5,-7-2 0,1 3-93,0 2 0,-6 0-170,1 0 1,-5 7 81,5 3 1,1 4-386,8 6 0,-1-2 219,7 7 1,-1-8-292,5 3 1,2-4 50,4-1 519,2 0 0,7 6 0,0 2 0</inkml:trace>
  <inkml:trace contextRef="#ctx0" brushRef="#br0" timeOffset="30594">12833 10831 7569,'14'-15'0,"0"1"-258,-5-1 0,-1 5 445,-3 0-54,-3 7 70,5-4 0,-17 19 0,-2 4-191,1 5 1,-1-1 36,-2 5 1,-1-8-109,0 3 0,6 1 78,-1-1 1,5 0-142,-5-6-84,7 1 221,-4 0 0,9-2-57,3-4 0,3-2 38,7-7 0,-1 0-123,1 0 121,6 0 0,-4 0 0,4-2 2,0-3 1,2-3 1,6-6 1,1-1 7,-1 0 27,1 1 1,1-1 0,1 0-9,3 0 1,-1 1-1,-5-1 0,-4 7-12,-1 3 0,-6 3-8,2 2 0,-9 2 15,-1 3-8,-7 3-74,4 7 0,-9 4-53,-3 1 1,2 1-173,-7-1 0,0-4 287,-4 4 0,-1-4 0,0-1 0</inkml:trace>
  <inkml:trace contextRef="#ctx0" brushRef="#br0" timeOffset="31103">13480 10757 7569,'14'-6'-448,"1"-2"373,6-7 0,-3-6-30,7-4 1,-1-2 181,5-3 0,6-1 199,-1-3 0,5 1-194,-4-6 0,-1 6-25,-5-1 1,1-4-3,-1-1 0,-6-2 3,-3 2 0,-11 3-81,-4 7 0,-3 6 73,-2 3 0,-2 6-173,-3 4 1,-8 3 45,-6 7 1,-6 7 86,6 3 0,-8 11-48,3 8 0,-2 1 24,1 4 1,-2 4 1,2 1 3,4 3-9,-7-4 1,12 3 101,-4-7 1,4 7 120,1-2-198,0 3 6,1 3 1,-1-6-11,0 0 15,1-6-1,-1 9 1,5-11-56,0 3 0,2-4 61,-2-6 0,4-2-304,6-8 72,0-6 43,0-1 1,6-9 128,4-3 0,3-8-5,2-6 0,1-6 68,4 6 0,-2-8-76,6 3 0,-4 1 107,4-1-89,-6 6 10,4-4 0,-8 14 45,1 3-32,0 4 0,-1 1 104,1 0 0,-7 8-96,-3 7 0,-3 1 105,-2 8 0,0-4-21,0 5 0,0-3-61,0 3 1,0-4 19,0-6 1,0 0 25,0-1-190,0 1 116,0-7-129,6-1 1,2-7 134,7 0 0,0-7 0,0-1 0</inkml:trace>
  <inkml:trace contextRef="#ctx0" brushRef="#br0" timeOffset="31454">14303 10081 7518,'-2'15'312,"-3"0"1,-3 1-159,-7 4 1,1 7 4,-1 8 1,-1 6-162,-4-2 0,2 8 13,-7 2 0,6 0-88,-6-5 1,6 5 27,-6 0 1,6 0-125,-6-5 1,7-5-190,-1 1 1,4-8 174,5 3 1,2-6-493,3-5 679,3-2 0,-4-8 0,6 1 0</inkml:trace>
  <inkml:trace contextRef="#ctx0" brushRef="#br0" timeOffset="31633">14479 10346 7569,'8'-7'-493,"-1"6"317,-14-6 1,-1 7 0,-8 0 444,-4 0 1,-3 0-79,-6 0 0,-1 7-222,1 2 1,0 5-133,-1 0 0,-4 7 163,0 4 0,-1 3 0,6 1 0</inkml:trace>
  <inkml:trace contextRef="#ctx0" brushRef="#br0" timeOffset="32004">14347 10802 7569,'23'-15'-347,"-2"0"0,-11 0 0,-2 1 869,-2-1-316,-1 0 0,-6 2 60,-4 3-221,-10-3 0,-8 12 0,-6-4 7,-1 3 0,3 7-20,2 0 0,-3 8-93,4 2 0,3 1 3,1 9 1,4-6 67,1 6 1,2-6-83,3 6 0,-1-6 41,6 6 0,0-7-4,5 1 1,1-2 22,4-2 0,4-7 5,5-3 1,6 1 39,-1-1 0,8 0 7,-3-5 1,2-7 24,-1-2 1,1-4-55,-7-2 0,3-5 81,-3 1 0,-7-6-67,2 6 0,-9-6-31,0 5 0,-3-4 35,-2 4 1,-8 6-359,-7 4 0,-5 7 51,-4-2 278,-10 3 0,16 2 0,-10 0 0</inkml:trace>
  <inkml:trace contextRef="#ctx0" brushRef="#br0" timeOffset="33186">14450 10728 7569,'9'0'0,"1"0"19,-6 7 33,2-6 1,-6 12-1,-2-3-51,-2 3 0,0 2-136,-6 0 1,7-1 94,-2 1 1,-1 1 8,1 4 0,0-9 104,5 4 0,6-4-145,4 4 0,3-7 76,2-3 0,6 2-96,4-2 0,3 0 39,1-5 1,-1-7 46,-4-3 0,2-3 2,-6-2 0,0-4 0,-6-1 1,1-6-29,0 2 0,4-4 25,1-2 1,1 1 5,-1 0 0,-2-1-6,6 1 1,-1-5 31,1-1 0,4-4 5,-3 5 0,3-7 70,1 2 1,-6-2 19,-4 2 0,-2-2-59,-3 7 0,-5-1-67,-5 6 51,-2 6 1,-4 3-109,-2 11 0,-5 4 99,-5 10 0,-1 4-68,0 11 49,-6 9-119,5 2 63,-12 12 0,10-10 1,-5 4-72,2-1 1,-4 3 88,6-4 1,-1 4-28,6-5 1,-1 5 19,0-4 0,2 4 34,3-5 0,-1 2-36,6-2 1,0-4 23,5-1 0,0-1-16,0-9 0,0 1 3,0-5 1,7-7 38,2-3 1,4-4-33,2-1 1,0-1 54,0-4 0,1 0-52,3-10 0,-2 4 132,2-9 1,-1 4-73,2 1 1,-4 1 52,4-1 1,-9 0-92,-1 0 1,0 2-1,5 4 0,-6-3 25,1 7 0,0 0 0,5 5-41,-1 0 1,-4 0 26,0 0 1,0 0 80,5 0-69,-1 0 0,1 0 52,0 0-5,-1 7 1,-1-4-47,-3 7 1,3-7 24,-3 2 1,-2-3-20,2-2 0,-5 0 10,5 0-10,-1 0-6,0 0 0,4 0-19,-3 0 1,3-2 26,1-3 0,-4-1-75,0-4 0,0-3 51,4 3 1,-4 2-18,0-2 1,-5 0 30,5-4 1,-5 4-14,4 0 1,-5 5-65,1-5 62,-4 7 0,-2-8-38,-4 6 30,-4 0 0,-5 5 0,-1 0-71,0 0 0,1 5 48,-1 0 0,0 6-7,1-1 1,-3 3 9,-2 2 0,7-1 1,-2 1 0,4 0 36,0-1 0,-2 1-36,8 0 40,-1-1 1,5 1-30,0 0 0,0 0 3,0-1 0,0 1-33,0 0 1,5-1 32,-1 1 0,8-5-17,-2 0 1,-2-5 11,2 4 1,-5-4 27,4 5 0,-4-7-12,5 2 0,-5-3 27,5-2-33,0 0 55,4 0-39,1-7-20,0-1 0,-2-2-6,-3 1 1,1 4 12,-6-5 0,6 7-4,-1-2 0,-2-2-2,2 2 1,0-6-16,5 1 1,-1 2 14,1-2 1,0 0-40,-1-4 0,6-1-15,0 0 0,4-4-5,-4-1 1,4-5-3,-4 6 1,11-9 35,-2-1 0,2-1-71,-6-4 1,7 1 54,-2-1 1,2 1-5,-2-6 0,-2 0-4,-4-5 1,2-5 68,-6 0 0,-2 0-29,-8 5 0,-4 6 28,-6 4-89,0 3 1,0 3-1,-1 4 1,-4 4 1,-4 5-16,-5 6 1,-3 2 48,-2 7 1,1 11 10,-7 4 0,1 15-29,-6-1 0,1 12 62,0 3 0,1 6 26,3 9 0,-2-2-71,2-3 1,4 3 109,1-3 1,1 4-52,4 0 1,-1 1 8,11 0 0,-5-2-29,5-3 1,0-5-139,5-10 0,0 2 42,0-7 84,0-6 0,7 0 0,1-5 0</inkml:trace>
  <inkml:trace contextRef="#ctx0" brushRef="#br0" timeOffset="35036">16713 10419 7569,'-9'5'-131,"-1"0"1,5 2 637,-5-2-210,0-4-109,-4 12 0,-1-5 19,0 7 0,-1 0-168,-4 0 0,4-1 64,-4 1 0,2 5-84,-1-1 113,9 1-16,-10-6 0,12 6-154,-7 0 0,6-1 96,-1-4 0,7-5-151,-2 0 85,3-1 0,9 4 0,2-3-152,4-5 80,2-3 1,0-2-48,0 0 1,6-2 54,3-3 1,-3 2 0,-1-7 26,-4-1 1,4-4 45,0-5 0,-1 4-20,-4-4 1,0 4 7,-1 1 1,-1 1-128,-3-1 88,3 0-154,-11 1 43,4 5-59,-6 3 168,-6 19 0,-1-2-13,-2 14 1,-3-5 94,7 4-10,0-6 0,5 5-104,0-4 169,0-2 1,0 4-86,0-6 0,7-2 1,3-3 177,3-5-178,1-4 0,6-1 171,0 0-159,-1-6 0,-2-3 13,2-5-10,-3-1-2,12 0 1,-11-4 0,4-1-2,0 2 2,-5 2 1,10 0 11,-6-4-4,6 4-10,-9-6 1,4 13 3,-7-1 0,1 2-61,0-2 66,0-3-13,-1 11 1,-4-4-44,0 6 43,0 0 1,4 0-6,1 0-54,0 0 53,-1 0-38,1 0 1,0 4 30,0 1 0,-1 0-5,1-5 0,-5 2 68,0 3-63,-1-4 0,6 6 1,0-5 79,-1 2 0,1-2 0,0 3-47,0-3 1,-1-2 43,1 0 0,0 0-25,-1 0 1,6 0-15,0 0 1,1 0 48,-2 0-40,-2 0-12,10 0 1,-10-5 3,2 0 0,-2-5 3,-3 5 0,1-6 0,0 1 45,0-3-46,-1-2 131,1 0-119,0 7-8,-7-5-1,5 5 69,-12-7-64,6 1 11,-7 5 3,0-4-135,0 5 124,-7 0-7,-1 2 0,-8 6-189,-4 0 200,-2 0-112,-8 0 0,1 1 86,-1 4 0,1-2-66,0 7 1,4 5 44,1 4 0,1 1 0,-2-4-40,6 4 1,2-4 29,3 4 1,-1 3 3,0-7 4,7 12 0,0-10-6,3 6 1,3-6 0,-4 8-7,6-6 0,5 0 7,0-6 0,6 1-2,-1 0 1,3-2-1,2-3-1,6 3 3,2-12 1,1 6 68,1-7-68,-1 0 0,6 0 0,-1 0 26,0 0 1,1-7-24,-1-2 1,-1-5 37,-4 0 0,4-1 0,-3-1 139,2-4-156,-4 4-6,5-12 0,-12 10 111,4-6 0,1 4-101,-1-5 1,-5 7 0,-6-1 1,-5 3-86,0 1 0,-2 5 71,-2 0 21,0 0 0,-6 2-4,-4 3 0,-3 4-221,-2 1-33,0 0 218,1 0 1,-1 6-83,0 4 1,1-2 13,-1 2 0,0 0-39,0 5 80,1 6-5,6-5 1,-6 7-21,5-3 1,2-2 37,2 6 1,-1-4-2,1 4 1,0-6 8,5 2 0,6 1-47,4-1 21,3-1 99,2-4 1,0-5-92,-1-1 0,3-5 76,2 1 1,-2-4 26,2-1 0,4 0-76,2 0 1,-2-6 10,1-4 1,1-5-4,4-4 1,0 2 20,1-2 1,-1-4 4,1-2 1,2 2 2,-2-1 0,6 1 7,-12-1 1,7 1 3,-6 3 0,-4 4-98,-2-4 0,-7 5 95,-2 6-97,-1-4-12,0 11-40,4-5 0,-12 9 99,4 3-120,-3 3 106,-2 7 0,0 1-30,0 4 0,0-4 12,0 4-36,0-4 0,-2 4-68,-3-1 113,4 1 1,-8-5-348,5-1 1,2 1-869,-3 0 1246,3-7 0,-4 5 0,-2-5 0</inkml:trace>
  <inkml:trace contextRef="#ctx0" brushRef="#br0" timeOffset="36490">19021 10655 7460,'0'9'157,"0"1"87,0-7 371,0 4-483,7-7 1,-4-2-1,7-1 50,1-2 1,1-6-50,-3 1 1,9-8 17,-3-2 1,3-1-158,-3 2 28,-1-4 1,3-2 99,2 1 0,-2 6-164,2-2 0,-2-1-72,-3 1 219,1 1-70,0 10 1,-1-2-273,1 6 0,-5 0 84,0 5 61,-1 7 0,0 1-97,-4 7 182,-4 6-1,-7-5 0,-3 7 0,-5-5-79,-1 2 1,5 4-35,0-4 0,2-1 82,-2-4 0,-1 0-29,6-1 1,0-4-83,5 0 25,0-7 73,7 4 30,-6-14 1,14-2-58,0-11 35,0 4 1,7-6 27,-2 8-31,-4-8 38,12 6 0,-10-5-17,7 6-11,-8 7 104,5-5 0,-8 11-75,1-3 0,-5 4 129,0 1 0,-2 1-28,2 4 0,-4 3-82,-6 7 0,0 0 28,0 0 0,0-1 0,0 1 33,0 0-56,0-1 1,2 1-8,3 0 1,-2-7-6,7-3 1,0-4-67,4-1 0,1 0 56,0 0 1,-1-1-1,3-4-33,2-5 1,-2-3-15,2-2 1,-2 6 43,-3-1 1,4 0 16,-3-5-18,3 1 0,-10 0 40,7 5-41,-7-4-8,-1 11 27,-1-5-17,-4 7-106,4 0 22,-6 7 0,-5 1 73,0 7 58,1 6-52,4-5 1,-5 6-1,0-8-18,1 1 1,3 0-20,1-1 27,6 1 125,3 0 0,5-2 0,1-3-20,0-5 1,4-4-71,1-1 0,4 0 74,-4 0 1,4-6-58,-4-4 1,4 0 92,-4-5-95,6 11 0,-9-21 184,2 10-172,-3-3-3,-1 4 1,-7-3 93,-3-2 0,-3 2-49,-2-2-39,0 2 1,-7 3-67,-2-1 85,-11 7-136,-3-5 1,-6 11 87,-1-3 1,3 4-214,2 1 1,-3 1-1,5 4-138,1 5 0,-5 3-176,8 2 1,-1-1 514,6 1 0,-8 6 0,-1 2 0</inkml:trace>
  <inkml:trace contextRef="#ctx0" brushRef="#br0" timeOffset="36682">20035 10537 7569,'15'0'-452,"0"0"462,-7 0 1,-2 6 80,-6 4 0,0-2 81,0 2 0,0 0 0,0 5-153,0-1-93,0 1 119,0 0 1,5 0-148,0-1 0,8-4-35,2 0 1,1-5-123,9 5 0,-2-7 259,1 2 0,10-4 0,-3-1 0</inkml:trace>
  <inkml:trace contextRef="#ctx0" brushRef="#br0" timeOffset="36999">20858 10684 7448,'10'-2'82,"0"-3"1,-7 2 132,2-7 0,2-4 76,-2-6 0,4-4-190,-4 4 1,7-11 5,-2 2 0,3-6 137,1 1-350,-6-4 1,6-7 101,-5-4 1,4-2-242,2-3 1,0-1 92,0 6-318,-7 0 316,5 11 1,-12-1 153,4 9 0,3 4 0,1 12 0</inkml:trace>
  <inkml:trace contextRef="#ctx0" brushRef="#br0" timeOffset="37223">21344 10125 7366,'14'0'0,"-4"5"655,0 0-254,-7 0 191,4-5-523,-27 7 1,5-6 30,-19 4 1,6-2-248,-6 2 0,3 2 1,2 4 124,-1-1 1,-3-5-913,4 5 446,-4-7 488,11 10 0,-1-5 0,1 7 0</inkml:trace>
  <inkml:trace contextRef="#ctx0" brushRef="#br0" timeOffset="37610">21344 10434 7569,'8'-8'-252,"-3"-4"412,-10 8-181,-3-1 27,-14 5 1,-1 1 49,-6 4-66,6-3 100,-5 17 0,7-9-150,-3 10 0,-2-4 4,6-1 0,2 4 1,7 1 118,1-2 0,6-2-197,0-1 133,2 0 23,2-1 0,2 0-3,2-5-11,5-2 127,12-1-112,2-4-7,0 5 1,6-7 0,0-2 44,9-3 0,-2 2-30,-2-7 1,-3 0 35,-1-5 1,-6 6 72,1-1 1,-12-5-72,1-4-26,-9-1 1,2 5-46,-7 1 0,-3-1-30,-7 0 1,-2 0-138,-12 1 0,-6 4-254,-4 0 1,-5 7 0,3-2 422,-2 3 0,6 9 0,-4 1 0</inkml:trace>
  <inkml:trace contextRef="#ctx0" brushRef="#br0" timeOffset="38388">21535 10493 7569,'8'0'-1667,"-2"0"1667,-6 0 0,-13 6 0,3 3 0,-6 5 446,6 1 1,7 0 126,-2-1-486,4 1 4,1 0-54,6-1 0,2-4-27,7 0 0,-5-7 25,-1 2 0,1-3 105,5-2-113,-7 0 16,-1 0 24,-1 0-29,-4 0 24,4 0-5,1 0 3,-5 0-44,11 0 1,-12 1 58,4 4-26,3-3 0,0 5 17,7-7 1,0-2-31,0-3 0,-2 2-33,-4-7 42,5 7-38,-6-10 0,6 4 1,1-4 22,0 4 0,-1-4-3,1 3-5,-7-3 1,5-2 21,-3 0 46,3 1 0,-3 4-25,0 0 133,0 0-236,-2-5 1,-2 6 127,-6-1-121,0 7 122,0-10-31,0 11-40,0-11 20,0 11 95,0-4-98,0-1 0,2 5 68,3-2-94,-3 2 0,6 2 14,-3 0 3,-4 0 0,7 0 64,-3 0-59,-3 0 1,6 0 54,-3 0-131,-3 0-98,4 0 119,-6 6 24,0-4-982,0 5 475,-6-1 0,2-3-619,-5 7 752,-1-6 0,0 4 372,0-3 0,0 3 0,-4 6 0</inkml:trace>
  <inkml:trace contextRef="#ctx0" brushRef="#br0" timeOffset="39564">21549 10581 7569,'-8'0'-1181,"2"-6"1358,12-3-18,2-5 0,7-1-19,0 0 0,-6 5 0,1 1 8,2-3 77,-6 6-153,7-7 0,-5 4 45,7-5 1,-5-1 87,0 0-111,-7 7 47,4-5 1,-3 5 80,1-7-216,0 1 0,-11-1 1,-4 2 67,-3 3 0,-2 2-180,0 3 1,-4 3-187,-1-3 174,1 4 54,-3 1 0,4 0 5,-6 0 1,6 6 35,-2 4 0,9 3-25,1 2 1,2 0 1,-2-1 0,2 3 74,3 2 0,4-2-67,-4 2 201,10-3-170,-4 6 0,12-6 20,-3 4 0,-2-6 19,2-4-58,0 3 29,-2-5 4,5 7-25,-11 0 0,9-1 20,-6 1 1,2-5-11,-3 0 0,-2-5 6,3 4 0,-2-4-5,2 5 13,-3-7-10,11 4 1,-10-7 24,7 0 1,-2-7-22,2-2 0,3-3 53,-3 2 0,-2-3-46,2 4 47,-1-11-43,6 4-2,0-6 0,0 8 1,-1-1 1,1-1 14,0-4-9,-1 4 16,1-6 0,0 8-14,-1-1 0,1-1 22,0-4 302,0 4-191,-1-5-174,-6 12 66,-1 3 1,-7 7-125,0 4 0,-5-1 2,0 5 0,-5 1 89,5 5 0,-4 0-86,4-1 0,-2-1 48,2-3 1,4 3 10,-4-3-11,-3 3 11,6-5 1,-5 5 3,7-3-1,0-3 0,0 6 2,0-3 1,0-2-23,0 2 49,0-1 0,2 4-33,3-3 38,3 3-29,0-11 0,5 4 38,-3-6-34,-3 0 1,6 0-4,-3 0 42,3 0 0,1 0 0,1 0-8,0 0 0,-1-4 2,1-1 1,0-5 50,0 5 1,-6-6-64,1 1 0,0 2 30,5-2 1,-1 0-17,1-5 0,-2 5 1,-1 1 87,-3-3-144,1 6 1,0-6 68,0 7-7,-7 0-124,4-1 133,-1 4-74,2-4 1,2 6 54,0 0 1,-5 0-9,5 0-12,-7 0 1,10 0 1,-10 0 10,7 0-38,-7 0 28,4 0 0,-1 0 18,4 0 0,-2 0 0,2 0 1,-5 0-11,5 0-15,0 0 0,-1 0-3,1 0-7,-7 0 21,10 0-1,-11 6-29,5-4 0,-9 11 12,-3-3 1,2 3-6,-7 2 1,0-1-29,-4 1 1,4-5 33,0 0 0,0-1-55,-5 6 1,6-5 34,-1 0 10,0-1 1,-3 6 49,3 0-57,4-7-9,-1 5 54,5-5 1,-2 5-34,8-3 0,5-3 26,5-7-24,8 0 85,-6 0 0,10 0 1,-5 0-66,2 0 0,2-7 13,4-3 1,-4 2-4,-1-2 1,-1 1 9,1-6 0,3 0 72,-8 0 0,1 1-73,-6-1 0,0 0 45,-5 1 0,-2-1-26,-7 0 0,-12 1-95,-2-1 86,-11 7-328,2 1 0,-4 7 144,2 0 1,-3 0-466,4 0 0,-4 0 66,-1 0 543,-1 7 0,7 1 0,2 7 0</inkml:trace>
  <inkml:trace contextRef="#ctx0" brushRef="#br0" timeOffset="40784">22549 10552 7569,'28'-9'-28,"-4"5"0,2 0 50,-6-1 0,-1 2 190,-4-7-29,6 7-45,-4-10 0,4 5-86,-6-7 1,1 0 67,4 1 0,-4-6-140,3 1 1,-7-1-46,-2 5 0,-5 1 1,3-1 122,-2 0 0,-2 2-116,-9 3 1,0-1 16,-10 6 1,2 0-77,-11 5 1,-1 0 33,-4 0 0,-1 7 82,1 2 1,-1 4-70,1 2 1,5 5 50,-1-1 0,7 7 2,-2-1 1,6 1 0,2 0 29,3-1 1,5-2-32,-1 1 0,5 2 73,5-6 1,3 4-61,7-4 1,5-2 106,-1-8 0,12 1-50,-1-6 1,4 5 0,-1-5-24,1-2 0,5-1-27,-4-2 1,-1-5 27,-5 0 1,-1-7-27,-4 3 1,3-4 0,-8-2 45,-1 0 1,-6 5-26,-3 1 1,0-1-90,0-5 17,-2 7-174,-7-5 146,0 11 69,0-4 0,-5 12-248,0 4 236,0 3 2,-1-5 1,4 5-22,-3-3 0,4-2 151,1 2-138,0 0 0,1-2-8,4-3 1,3 1 161,7-1 1,1 0-49,4-5 0,1 0-34,4 0 0,2-6-16,-2-4 0,3 2 1,-1-2 18,-2-1 0,1-1-11,-6 2 0,1-3 13,-2 3 1,-2-3-19,2-1 1,-4-6 105,-5 0 0,1 1-93,-6 4 0,0 0-68,-5 1 0,-8 6-100,-7 3 0,-6 3 95,-8 2 0,-1 2-87,1 3 1,-1-2 43,1 7 1,0 1 0,1 7-228,3 2 0,4-1 62,6-4 1,1-2 127,-1-3 1,7 3 88,3-3 1,3-2 91,2 2 1,0-5-214,0 4 75,7-5 1,3 7 162,9-6 1,-1 1-49,7-1 1,-6-3 0,6 3 1,-1 1 58,6-1 0,4 7-23,0-2-73,1 3 0,-8 1 86,-2 1 1,-2 5-62,-4-1 0,-7 7 73,2-1 0,-9 3-55,0 1 0,-3 0 11,-2 1-28,0-1 0,-8 1 43,-7-1 0,-1-4-31,-9-1 0,-1-4 6,-8 4 0,3-6-85,-4 2 0,4-9 68,2-1 1,4-7 0,3 2-60,0-3-61,3-2 39,-2-7 1,9-1 2,-3-7 1,9-1 1,-4-4 0,7 4 33,-2-4 0,5-1 0,5 0 16,5-2 0,9 0 0,6-3 1,2 2 27,3-3-2,6 0 0,-4 4 87,8 3 0,-6-1-76,5 1 0,-1 1 13,1 4 0,2-1-42,-7-4 1,0 2-4,-4-6 0,-1 4 25,1-4 0,-6 4-6,1-4 1,-7 6 6,1-2 0,-4-1-25,-5 1 0,1 5 1,-6 6 5,-2-3 1,-3 4-117,-5-2 44,-3 7 1,-11-5-58,-1 3 1,-6 3 0,3-3 67,0 4 0,-3 2-136,6 4 1,-4-1 16,4 5 1,-4 3 37,4 7 1,1-2 97,4 2 0,0 4-91,0 2 41,7 2 64,2 3 0,6-2 0,0-2 30,0-2 0,3-1-33,7 2-16,0-4 140,11-13 0,-2 3-82,1-6 1,6 0 34,-1-5 1,-2-1-63,1-4 92,-6-3-91,10-7 1,-10 0 16,6 0 83,-6 1-85,3-1-1,-6 0 1,0 1 0,0-1 89,-1 0-77,1 1 1,-5 4 5,0 0 0,-1 5 62,6-5-74,0 7 1,-4-4 12,4 7 1,-4 0-21,9 0 1,3 0-34,1 0 1,4 0-115,1 0 0,2 5-540,4 0 316,-4 0 196,5 2 0,-5-6-559,3 4 708,-3 3 0,12-6 0,-6 5 0</inkml:trace>
  <inkml:trace contextRef="#ctx0" brushRef="#br0" timeOffset="41593">25371 10214 7361,'10'0'546,"0"0"-328,-7 0 1,3 1 10,-6 4 1,-4 5-95,-1 10 0,-7-3 1,2 8-70,-3 1 1,-3-3 92,-4 1-319,4 1 161,-5-2 0,1 5 1,1-6-70,1 1 1,1-1-11,3-8 99,-1 1 0,2 0-84,3-1 0,2-5 54,3-5 44,3-2-55,-11-2 65,12 0-34,-12-6-10,11-3 1,-9-10-13,6-1 1,-7-1 0,2 1-140,-3-4 1,4 1-285,-1-2 1,0 7 240,-5-1 1,5-2-1,1 1 193,-3 2 0,6 2 0,-1 1 0</inkml:trace>
  <inkml:trace contextRef="#ctx0" brushRef="#br0" timeOffset="41973">25533 10405 7569,'14'0'53,"1"-7"0,-2 4 19,-3-7 226,3 0-186,-11 2 1,-2-3-126,-10 6 63,-3 0 1,-3 5-55,-4 0 0,2 0 0,-5 1-57,2 4 1,0 4 59,1 5 0,5 1-51,1 0 0,-1 4 90,5 1-69,4-1 0,-1-4 15,7 0 1,2 0 0,3-2 7,4-4 1,4 4-4,2-3 136,6-3-82,2-1 1,8-4 0,2 1 5,1 2 1,5-2-31,-4-7 1,4 0 69,-5-6 1,-4 1 0,-8-6 88,0 0 1,-4-4-122,-9-1 0,-2-1 9,-7 1 1,-7 4-39,-2-4 1,-11 1-1,-4 2-18,-4 4 0,-3 8-608,-3 0 1,1 4 269,-6 1 0,6 6 0,-1 4 328,3 3 0,1 8 0,1 2 0</inkml:trace>
  <inkml:trace contextRef="#ctx0" brushRef="#br0" timeOffset="42246">25827 10434 7569,'14'0'-285,"-4"0"285,0 0 291,-7 0-179,10 7 1,-11 1 45,3 6-81,-3 1 1,-2 0-136,0 0 112,0-1-15,6 1 0,2 0 0,7-1-120,0 1 126,6 0-103,-5-7 88,5 5 1,-1-11-10,0 3 0,1 1-114,-2-1 116,-2 0-114,4-5 1,-1 0 71,-1 0 1,6 0 0,-6 0-254,-1 0 0,-1 0 56,-3 0 1,1 0 0,0 1-275,-1 4 490,1-3 0,6 11 0,2-5 0</inkml:trace>
  <inkml:trace contextRef="#ctx0" brushRef="#br0" timeOffset="42626">26797 10522 7569,'15'-1'-248,"-1"-4"0,-6 1-109,-3-5 708,3-1 1,-6-5 57,3 0-369,-3 7 0,-7 0 6,0 3 0,-7 2-41,3-7 0,-4 7-54,-2-2 0,0 3 76,0 2 1,1 2 0,1 3-70,3 5 1,-3 3 23,3 1 1,-1 1 0,-1 0 22,2 0 1,7 4-86,-2 1 80,-3 6 0,6-10-12,-2 4 7,8 3 0,0-7 1,5 2 1,3-7 1,3 1 0,4-7 0,-1 5 0,5-6 2,-2 0 1,5-3 56,-1-1 1,-2-5-38,1 1 1,-6-8 0,2 1 138,-4-7 0,-6 1 8,0-2-7,-7 2-126,4 3 1,-7-6-61,0 1 1,-7-1 103,-3 5-167,4 1 0,-12-1 28,3 0 0,-3 2 0,2 3-355,-4 5 1,2 4-478,-6 1 893,6 0 0,-4 6 0,8 2 0</inkml:trace>
  <inkml:trace contextRef="#ctx0" brushRef="#br0" timeOffset="42900">27458 9905 7569,'15'0'-225,"0"0"68,-7 0 0,-2 2 1,-6 2 43,0 6 0,-4 8 426,-1 2 0,-12 8-189,3 1 1,-6 2 0,2 8-55,-2 2 1,-4 1-126,4 3 0,-4-1 46,4 0 0,-1-2 0,3-3-81,-2-4 1,-1-4-158,2-2 0,2-1-5,-2-4 0,2 3 252,3-8 0,-1 7 0,0-3 0</inkml:trace>
  <inkml:trace contextRef="#ctx0" brushRef="#br0" timeOffset="43181">27370 10655 7569,'15'0'0,"1"0"-14,4 0 0,-4-2 0,4-1 137,-4-2 0,-1-7 54,-1 3 0,-1-5-63,-3 0 0,2-1 150,-7 0-205,0 1 1,-5-6-91,0 0 0,-2 2 60,-3 9 1,-5-4 0,-8 4 11,-1 1 1,-6 2-180,6 6 1,-3 1 0,3 4 1,2 3 120,-2 7 1,4 6-1,4 4 148,1 3-121,7-5 59,-4 11 1,7-10 156,0 11 1,2-9 53,3-2 1,4-4 0,11 3-42,4-2 0,1-3-7,4-8 0,4 1-258,11-6 1,2 5 0,3-4-173,5 3 1,-2-5-420,2 6 1,-13 0-1130,-2 5 1745,-13-7 0,2 11 0,-5-2 0</inkml:trace>
  <inkml:trace contextRef="#ctx0" brushRef="#br0" timeOffset="45274">5718 11904 7041,'7'8'176,"-4"-1"428,7-7 1,5-7-191,4-3 0,3-3-181,-3-1 1,4-1-81,6 0 0,1-4-61,-1-1 1,1-5-63,-1 6 0,2-7 36,3 1 1,2 2 2,3-1 1,4-1 62,-4-4 0,-3-2-143,-2-3 1,-3 1 40,-1-6 1,-6 6-26,1-1 0,-14 4-78,-1 6 0,-7 3 87,-3 6 0,-1 0-192,-4 1 1,0 5 61,-10 5 1,2 2-19,-11 2 1,1 6 59,-2 4 0,-7 5-66,2 5 1,-1 2 104,7 8 0,-4-1-16,3 1 0,2 4 142,-1 0 0,6 0-41,-2-4 1,9-1 34,1 1 1,2-1-84,-2 0 0,-1-6-73,6-3 0,-5-4 81,5-1 1,0 0-134,5-1 1,0-4 8,0 0 53,0-7 39,0 4-26,7-14 1,3-1 91,9-7 0,-1-1-73,7-4 0,-1 4 75,6-3 1,-3 2-52,-2 2 1,7 6 125,-2-1 0,3 5-12,-4-5 1,-1 7 67,-4-2 0,2 3-50,-6 2 0,0 0-14,-6 0-25,1 7-12,-7 1 1,-1 7-109,-7-1 0,-2 0 103,-3-5 0,-5 4-103,-9-3 0,1 2 14,-7-3 1,2 3-8,-1-7 0,-2 0-52,6-5 1,-1 5 26,1-1-173,4 1 176,-5-11 0,8 3-167,3-7 33,3 7-29,7-4 220,0 7 0,5 11-57,0 4 1,7 3 146,-3-3 0,9-2-72,2-3 1,4 3 84,-4-3 1,6 1-94,-1-1 0,2-4 114,3-6 1,-1 0-29,1 0 1,-1 0-25,0 0 1,-4-6-55,-1-4 0,-4-3 33,5-2 1,-6 0 57,6 1 1,-7-1-67,1 0 0,-4-1 105,-5-4 0,1 4 32,-6-3-205,6 2 1,-4 2 57,3 1 1,-4-1-14,-6 0 1,0 6-201,0-1 171,0 0 1,-6 0-301,-4 0 181,-3 7 1,-2-3-27,1 6 0,-1 1 51,0 4 1,5-2 28,1 7 0,-1-2 18,-5 2 1,2 3 12,3-3 0,-1 3-4,6 2 1,-5-1-18,5 1 1,0 0 37,5 0-18,0-1 0,0 1 64,0 0 1,7-7-59,3-3 0,4-4 66,6-1 1,-2 0-36,6 0 1,2 0 7,9 0 0,-3 0 21,8 0 0,-8-6-37,3-4 0,-4 2 33,-2-2 0,-4 2-24,-1-2 0,-1-1 50,1 6 0,-2-7-47,-8 3 0,-4 0-27,0 0 1,-5 5-53,5-1-197,-7-3 124,3 7 95,-6-6-76,0 7 1,-4 12 49,-1 2 1,-5 4 23,5-3 0,0-5 77,5-1 1,0 1-16,0 5 1,2-2 35,3-3 30,3 3 0,11-11-56,1 2 0,1-2 69,-1-2 0,-4 0-46,4 0 1,1-2 0,-2-2 0,8 0-3,-3-6 1,4 1 3,1-6 1,-1 2 9,-3 3 1,-3-3-1,-2 3 1,-4 4 98,4 1-72,-4-3 49,-1 6-85,-7-5 1,-1 9-84,-7 3 1,-8-2 78,-7 7 1,-2 5-107,-7 4 0,1 3 12,-1-3 1,-4-1 63,3 7 0,2-2-119,-1 1 0,1 2 54,-1-6 0,2 4-249,8-4 1,-1-1 100,0-4 1,6-2-542,-1-3 1,5 1 741,-5-6 0,7 0 0,-4-5 0</inkml:trace>
  <inkml:trace contextRef="#ctx0" brushRef="#br0" timeOffset="45593">7585 11798 7569,'15'0'-74,"0"0"1,-1 0 312,1 0 0,0 0-46,-1 0 0,1 0-20,0 0 0,4-5-86,1 0 0,1-4-17,-1 4 1,-4-2-112,4 2 0,1 4 71,-1-4 0,-1 3-73,-4 2 1,0 0 48,-1 0 1,1 0 46,0 0 0,-7 7-85,-3 2 0,-4 4 73,-1 2 0,0 0-154,0 0 1,-1-2-20,-4-4 1,-3 8-37,-7-7 0,-6 6-825,-4-6 993,-3 3 0,-1 1 0,0 1 0</inkml:trace>
  <inkml:trace contextRef="#ctx0" brushRef="#br0" timeOffset="46310">8658 11534 7642,'0'14'515,"0"1"0,0-5-397,0 0 0,-1 4 37,-4 6 1,-3-1-16,-7-4 1,0 5-88,0-1 0,1 6 80,-1-6 1,0 3-79,1-3 1,1-7 64,3 2 1,-2-2-173,7 3 1,-4-6 30,4 1 0,-2-7-58,2 2 49,4-3 0,-11-4 35,7-3 1,-1-1-68,1-4 0,3-8 90,-3 3 0,-1-3-211,1 4 0,0-6 67,5 1 1,0-3-127,0 3 0,0 1-88,0-7 330,0 7 0,0-9 0,0 4 0</inkml:trace>
  <inkml:trace contextRef="#ctx0" brushRef="#br0" timeOffset="46569">8864 11563 8276,'0'10'878,"0"0"-743,0-1 1,-5 6-101,0 0 0,-6-1-33,1 1 0,2 0-433,-2 0 0,5-1-97,-5 1 0,7 0 282,-2-1 0,3 1 246,2 0 0,0-1 0,0 1 0</inkml:trace>
  <inkml:trace contextRef="#ctx0" brushRef="#br0" timeOffset="46977">9202 11607 8580,'-15'0'453,"6"0"-304,-1 0 1,5 0 27,-5 0 116,0 0-330,-4 7 1,-1 1-81,0 6 1,5 0 120,1-5 0,4 4-100,-5-3 1,7 3-65,-2 2 33,-3 0 1,6-1 75,-3 1 0,3-5-29,2 0 1,7-2 61,3 2 0,3-2-6,1-3 1,3-4 69,2 4 1,3-3-71,2-2 1,2 0 147,-6 0 1,1-7-73,-1-3 0,-4-3 118,4-1 1,-4-1-78,-1 0 1,-6 1 65,1-1 0,-6 0-45,0 1 1,-2-1-19,-2 0 0,-2 0-93,-2 1 0,-6 1 84,-10 3 0,2 3-315,-6 7 0,1 0 118,-2 0 0,-2 0-530,2 0 0,4 7 292,1 3 0,4-2 348,1 2 0,0-1 0,1 6 0</inkml:trace>
  <inkml:trace contextRef="#ctx0" brushRef="#br0" timeOffset="47135">9290 11695 7569,'21'0'0,"-4"5"1,2 0 1,-2 5 72,-3-5 0,-4 5 117,0-6 1,0 8-9,5-2 1,-6-2-47,1 2 0,0-1 0,5 4-487,-1-3 1,1 2 349,0-7 0,-1 6 0,1-3 0</inkml:trace>
  <inkml:trace contextRef="#ctx0" brushRef="#br0" timeOffset="47368">8937 11342 7569,'-8'0'2184,"-5"0"-1817,5 0-676,0 0-420,-5 0 729,11 0 0,-4-6 0,6-2 0</inkml:trace>
  <inkml:trace contextRef="#ctx0" brushRef="#br0" timeOffset="47777">9996 11857 7569,'-15'0'-79,"0"0"0,1-2 1,-1-3 602,0-4 1,6-4-166,-1-2 1,5-2-179,-5-2 0,7 1-106,-2-7 1,3 1-150,2-5 0,2-1-64,3 1 0,3-6 112,7 1 0,6 0-650,3 4 1,4 3 675,2 2 0,5 4 0,3 6 0</inkml:trace>
  <inkml:trace contextRef="#ctx0" brushRef="#br0" timeOffset="48045">10319 11828 6947,'0'-15'483,"5"0"-457,0 0 0,0 1-96,-5-1 0,2 0-396,2 1 466,-2-1 0,11 0 0,-5 1 0</inkml:trace>
  <inkml:trace contextRef="#ctx0" brushRef="#br0" timeOffset="48312">10540 11901 7569,'21'-7'0,"-5"4"-707,4-7 606,3 1 1,-5-8 0,5-1 708,-2-1 1,0-7-425,-1 1 1,-9-3-65,4-1 0,-10 0-99,0-1 0,-4-4 51,-1 0 1,-13-4-786,-6 9 713,-14-4 0,2 17 0,-5-6 0</inkml:trace>
  <inkml:trace contextRef="#ctx0" brushRef="#br0" timeOffset="55836">11466 11534 7272,'8'-7'691,"-2"4"17,-6-7-291,0 7-200,0-10 1,-1 11-40,-4-3 1,-3 3-133,-7 2 0,-5 0 98,1 0 1,-2 7-134,1 3 1,-1 3 90,-4 2 0,-2 4-139,2 1 1,4 4-30,1-4 1,-1 6 6,1-2 1,2-2 34,9-3 1,-3 3 56,7-3 0,-1 1-99,1-6 1,3 1 49,-3 0 1,9 0-124,0-1 1,8 1 78,-2 0 1,4-6 2,6 1 0,-2-5 47,6 5 0,1-7 3,4 2 1,2-3 61,4-2 0,2-2-74,7-3 1,0-3 35,1-7 1,-8-1-24,-3-4 1,2 2 110,-1-6 1,-1-1-50,-5-4 0,1 3 119,-1-3 1,2 6-40,3-12 1,-3 6-44,4-10 1,-9 6-101,-2-1 1,-6 3 71,2 1 0,-9 3-174,-1 2 0,-7-1 103,2 6 0,-5 2-78,-5 9 1,1 2 45,-11 7 0,2 0-92,-12 0 1,-1 8 50,-8 7 1,-2 6 1,-3 9 0,-2 1 115,7 3 1,-1 3-48,6 8 1,4-8 76,1-3 0,4-3-84,-4-1 1,6-1 4,-2 1 0,4-6 10,1 1 1,5-6-42,1 6 1,5-7-57,-1 1 0,-1-2 50,1-3 1,2 1-17,8 0 1,-2-7 26,7-3 0,1-4 43,9-1 0,-4 0-48,4 0 0,-2-6 91,1-4 1,-1-3-77,7-2 0,-7 1 117,1-1-96,4 0 8,-7 7 0,6-3 4,-8 6 1,1-5-192,0 5 178,0 0 0,-1 5-89,1 0 75,0 0 0,-6 0 7,1 0 0,-7 2-14,2 3 0,-3-2-26,-2 7-57,0-7-5,0 10 67,0-5 23,0 7 1,2-2 18,3-3 1,-2-4-62,7-6 109,-1 7 1,6-6-70,0 4 0,-5-3 140,-1-2-33,-5 0 0,9 0-11,-3 0-64,3 0 9,1 0 1,1 0-11,0 0 0,-6 0 11,1 0 1,0 5-9,5 0 1,-1 0 0,1-4 101,0 4 1,0-3-26,-1 3 0,1 1-53,0-1 0,-6 0 26,1-5 0,0 0-18,5 0 1,-1 0 6,1 0 1,0 0-4,0 0 1,4-6-7,1-4 1,-1 2 4,-4-2 1,0 0 55,-1-5-14,8 1 1,-6-1 11,4 0 0,-6 5 95,-4 1-82,-3-1 0,-9 0-58,-3 0 0,-3 5 19,-7-4 1,-6 5-117,-3-1 1,1 4 76,-2 1 0,6 0-116,-6 0 0,5 0-70,-4 0 1,6 5-173,-2 0 1,-1 8-491,2 1 1,-1-2 71,5 7 746,1-12 0,-1 19 0,0-10 0</inkml:trace>
  <inkml:trace contextRef="#ctx0" brushRef="#br0" timeOffset="57611">12656 11710 7569,'15'0'0,"-7"-2"-518,-3-3 315,3 4 0,-6-7 708,3 3-136,-4 3-196,-1-4 0,-6 6 28,-4 0-100,-3 0-19,-2 6 0,6-3 11,-1 7 1,0 0 6,-5 5 1,1-1-101,-1 1 1,0 0 99,0-1 0,1 3-187,-1 2-36,7-2 33,-5 4 0,11-6 97,-3-1-76,4 1 0,2-2 49,4-3 1,3 1-16,7-6 0,1 0 28,4-5 1,3 0-2,6 0 0,-4-2-2,-1-2 1,-1 0 31,2-5 0,1-1 17,-7-5 0,3 0-37,-3 1 1,-2-1 41,2 0 0,-3 1-33,-1-1 1,0 0 47,0 0 1,-6 2-43,1 4 1,-5 0-7,5 5 9,-7 2 0,5-5 17,-3 7-36,-3 0-7,4 7 0,-6 1-34,0 7 1,0-5 47,0-1 0,0 1-35,0 5 1,0 0 25,0-1 0,0-4-36,0 0 0,-5 0 23,1 4-191,-1-6 122,5 6-10,0-13-35,0 6 89,6-7 0,2-2 71,7-3 0,-5 2-69,0-7 1,-1 5 88,6-5 1,0 6-16,0-6 1,-1 5 9,1-5 1,-5 5-32,0-5 0,-1 7-2,6-2-8,0-3 1,-1 5 7,1-7 1,-5 7 66,0-2-68,0 3 0,3 0 81,-4-2 0,0 2-77,-5-3 0,0 3 123,6 2-118,-7 0 41,3 0-105,1 0 72,-6 0 0,8 0-50,-4 0 52,-4 7-36,6-5 14,-1 4-23,-4-6 15,11 0 1,-10 5-1,7 0 0,-5 0 27,5-5 1,-5 0-20,4 0 0,-4 0 81,5 0-64,-7 0 11,10 6-13,-4-4-5,5 5 1,-4-7 30,0 0-2,-7 0 15,10 0-25,-11 0-27,11 0 27,-11 0-33,11 0 3,-5 0 1,2 0 7,-1 0-45,-5 0 29,9 0 0,-10 0 35,7 0 0,-5 0-25,5 0 112,-7 0-90,10-7 79,-5 5-88,7-4 0,-6 6-42,1 0 1,-6-2 15,0-3 47,5 4-85,-1-6 47,6 7 1,-4 0 15,0 0-18,0 0 1,3-2 36,-3-2-27,3 2-5,-5-5 1,7 3-4,-1-1 0,-4-5 5,0 5 17,0-6 0,4 4-8,1-3 100,0-3-89,0 5 46,-1-7 1,-1 5-29,-3 1-32,-3 5-76,-7-2 137,0 6-46,-7 0-41,-1 6 0,-2 1 16,0 3 1,5 1-34,-4-6 1,5 2 18,0-3 3,2-2 0,0 10-34,-3-8 37,4 1 1,-6-3-10,7 3 6,0-3 1,0 6 30,0-3-29,0-4 2,0 12 0,-1-6 0,-4 3 2,3 3-4,-5-5 0,7 2-1,0-1-44,0-5 42,0 9 3,0-12 1,5 8-4,0-5 0,7-2 69,-2 3-31,3-3 8,8-2 1,2-7 0,0 4-30,-4-7 0,-3 5-19,-1-5 1,0 5 19,0-4 1,-6 4-32,1-5 29,0 7 0,5-9-29,-1 7 0,-4-1 25,0 1 1,-5 3-2,5-3 1,-5-1-10,4 1 1,-4 0 6,5 5-12,-7 0 15,10 0-39,-11 0 33,11 0 0,-11 2-108,3 3 1,-4-2 94,-1 7 1,0-5-97,0 4 0,0-4-3,0 5 36,0 0 39,0 5 0,0-6-8,0 1 1,2-7 47,3 2-40,-4-3 1,8-2 45,-5 0 1,0 0-3,6 0 0,-1 0 0,6-5 8,0 0 0,-1-6-30,1 1 0,-5 2 8,0-2 1,0 5-3,4-5 1,-4 7 11,0-2-8,0-3 1,-1 6 17,1-3-2,-6 4 5,9 1-9,-12 0-8,6 6 155,-1 2-149,2 1 0,7-1-8,0-3 24,0-4-22,6 6 0,0-7 0,4 0 0,-4-2-3,-7-3 0,1 2-38,0-7 1,0 5 43,-1-4 1,1 5-42,0-1 0,-1-1 30,1 1 0,-5-5-79,0 5 1,-7-1 57,2 1-343,-4 3 159,-1-11 0,-1 11-12,-4-2 1,0 2-769,-10 2 992,4 0 0,-17 0 0,5 0 0</inkml:trace>
  <inkml:trace contextRef="#ctx0" brushRef="#br0" timeOffset="58259">14229 11466 9847,'-8'-7'514,"0"6"0,5-6 7,-2 1-235,0 4-91,-2-4 0,6 4-381,-4-3 0,1 3 206,0-3-1458,2 4 1438,-5 1 0,1 6 0,-2 3 0</inkml:trace>
  <inkml:trace contextRef="#ctx0" brushRef="#br0" timeOffset="60370">13024 11525 12419,'0'-10'1064,"0"0"-697,0 7-1541,0-4 0,6 7 0,3 0 0</inkml:trace>
  <inkml:trace contextRef="#ctx0" brushRef="#br0" timeOffset="61603">15302 11951 7569,'-8'0'0,"0"0"0,3 0 360,3 0 7,-11 0-30,5 0 1,-7-2-111,1-3 1,4-3-45,0-6 1,5-1-117,-5 0 1,7 1-31,-2-1 1,4 0-144,1 0 1,0-4 119,0-1 1,1-4-10,4 4 1,3-1 41,7 1 1,0-1-340,-1-3 1,3-3 16,2 8 120,-2-1 155,4 6 0,0-8 0,2-1 0</inkml:trace>
  <inkml:trace contextRef="#ctx0" brushRef="#br0" timeOffset="62099">15714 11628 7569,'0'8'237,"-5"0"8,0-3 1,-6-4 356,1 4-450,-3-3-65,-2-2 1,0 0 161,1 0-245,-1 0 1,0 0-234,0 0 234,7-7-80,2-1 1,6-6 12,0-1 1,1 2-23,4 3 0,3-3-2,7 3 1,2-3 47,2-2 1,-3 1 23,4-1 0,-2 2 11,2 3 1,-4 4 51,4 6 1,-4 0-57,-1 0 165,-1 0 0,-1 6-46,-3 4 0,-3 3 20,-7 2 1,-2-1-99,-3 1 1,-3 5 6,-7-1 0,-4 3-63,-1-3-42,-6-3 103,3 6 1,0-6-85,4 4 1,-3-4 41,3 4 0,-1-4-11,5-1 0,6-1 9,-1 1-7,7 0 1,-4-1 160,7 1 0,2-2 41,3-3 0,4 1-234,11-6 0,0 5 87,9-5 0,-1 0-489,11-5 0,-5 0 208,5 0 1,-6 0-1254,1 0 1491,-3 0 0,-1-7 0,-1-1 0</inkml:trace>
  <inkml:trace contextRef="#ctx0" brushRef="#br0" timeOffset="62690">16008 11980 7484,'6'9'-127,"-4"-3"1,6-6 617,-3 0 1,-2-2-143,7-2 1,0-1-135,5-10 0,4 2-33,1-12 1,1 6-181,-1-6 0,-4 6 44,4-6 0,-4 2 6,-1-1 1,-1-4-200,1 4 0,0-3 104,-1 3 1,-6-4-542,-3 4 0,-3 1 84,-2-2 500,0 7 0,-13-9 0,-3 4 0</inkml:trace>
  <inkml:trace contextRef="#ctx0" brushRef="#br0" timeOffset="64340">16522 11819 7569,'10'0'79,"0"0"-17,0 0 1,4 0-17,1 0-91,0-7 205,-1 6 1,6-13-106,0 5-91,-1-4 157,2-2 1,-3-5-150,7 1 0,-6-1-5,6 5 1,-7-4 93,2-1 1,1-4 26,-2 4 1,3-6-26,-3 1 1,-4 3 25,0-3 1,-2 6-14,-8-6 1,-1 7-184,-4-2 1,-6 4 6,-4 1 0,-3 7-113,-2 3 0,-6 4 184,-3 1 1,1 5-129,-2 0 0,7 11-1,-1-1 1,1 4 55,-2 1 0,9 1 147,-4 3 0,4 4-138,-4-3 1,5 3 192,0 1 1,5-5-82,-4 1 0,5-1 64,-1 6 0,4-6-37,1 1 1,0-2-109,0 1 0,5-3 40,0-6 0,6 3-80,-1-3 0,-2 1 75,2-11 0,0 0 1,4-5 0,1 0 48,0 0 1,4 0-60,1 0 0,-1-7 98,-4-2 1,0-4-20,0-2 0,-1 0-19,1 0 1,0 1 50,-1-1 0,1 0-60,0 1 1,-2-1-3,-3 0 1,-2 5 25,-3 1-41,-4 5-18,6-9 7,-7 12 0,0-4-96,0 10 110,0 3 0,0 2-62,0-1 0,0 1 50,0 5 1,0-5-38,0 0 31,0-1 0,0 6 22,0 0 0,0-5-28,0-1 28,0-5-5,0 9 0,6-12-10,4 4 0,3-3-5,2-2 38,0 0 1,1-5-1,4-2 32,4-1 1,-1-2-52,1-4 1,-6 1 58,2 3 0,1-3-21,-1 3 0,-1-1 6,-4 1 1,0-3-12,0 3 0,-6 3-10,1 2 1,-5-1 17,5 1-26,-7 0 0,5 5 43,-3 0-18,-3 0-38,4 7 0,-6 1-16,0 7-22,0-1 0,0 1 50,0 0 0,0-1-57,0 1 61,0 0-34,0-1 1,0-4 16,0 0 0,2-7-51,3 2 45,-3-3 0,11-7-47,-4 0 1,0-5 45,0 5 0,1-6-10,5 1 6,-7 4 27,5-8-40,-5 13 40,7-12-34,0 11 58,-1-4 1,-4 6-43,0 0 63,-7 6-22,4 2 1,-2 7-21,0 0 47,-1-7-32,3 5-36,1-11 0,7 4 17,0-6 0,-1 0 3,1 0 0,0-2-5,-1-2 0,1 0-1,0-5 0,-1 4-5,1-5 0,-2 5-2,-3-5 0,3 2 13,-3-2 0,3-3-6,2 3 1,-6 2 51,1-2-35,0 1 93,-2-6-84,-1 0-82,-7 0 1,-5 6-50,0-1 1,-7 7 99,3-2 0,-6 3-25,-5 2 1,4 0 14,-4 0 0,-1 5-31,2 0 0,-1 5 16,5-5 1,1 6 16,-1-1 0,2-2-20,3 2 1,-1 0 51,6 4-43,-7 1 0,11 0 29,-4-1 1,3-4-20,2 0 1,7-2 0,2 2 1,6-4 25,5-6 0,-4 5-26,4 0 1,1 0 21,-1-5 0,1-2-19,-2-2 1,-2 2-11,2-3 1,-2-3 1,-3-2 0,1 2-3,0-2 1,-1 2-95,1-2 1,-5-3 96,0 3 0,-2 2-200,2-2 164,3 7-165,-12-10 62,6 11-4,-7-4 1,0 7 74,0 4 0,0-1 0,0 5 0,0-4 119,0 5-182,0 0 217,0 5-103,0-1 1,5 1 93,0 0 1,6-7-27,-1-3 0,-2 1-27,2-1 0,0 0 22,4-5 0,1 0 68,0 0 1,0 0-42,-1 0 1,-4-5-40,0 0 1,0-4 8,4 4 0,1-7 6,0 2 1,-2 2 20,-3-2 1,1 6 71,-6-6 35,0 0-100,-5-5-37,0 1 1,-12 4-108,-2 0 1,-4 7 70,3-2 0,-5 3-304,1 2 1,-6 0 134,6 0 1,-3 0-370,3 0 1,3 5 535,-4 0 0,4 13 0,1-2 0</inkml:trace>
  <inkml:trace contextRef="#ctx0" brushRef="#br0" timeOffset="64726">18080 11775 6948,'8'0'-375,"6"0"374,-13 0 1781,6 0-1835,-7 6 0,0-3-57,0 7 1,0-5 139,0 5 0,1-2-98,4 2 178,-3 3-100,11-5-10,-5 7 6,7-7 1,0-1-18,-1-7 1,-4-2 3,0-3 0,0-3 25,4-7 0,3 0-106,2 1 1,-2-1 7,2 0 0,-1 1 73,2-1 0,-4 0 9,4 1 1,-6 4-21,-4 0 1,3 7 15,-3-2 0,-2 3 68,2 2-25,-7 0 1,9 7 5,-7 2 1,1 6 112,-1 5 1,-3-2-33,3 6 0,-2-4-47,2 4 0,-4-6-235,4 2 1,-3-4-25,-2-1 237,0 0-1162,0-7 1105,0-2 0,0 1 0,0 1 0</inkml:trace>
  <inkml:trace contextRef="#ctx0" brushRef="#br0" timeOffset="64956">17404 11231 9592,'-10'0'1224,"1"0"79,5 0-1282,-2 0 1,6 0 0</inkml:trace>
  <inkml:trace contextRef="#ctx0" brushRef="#br0" timeOffset="73646">19006 11569 6400,'0'8'828,"0"-1"-457,0-7-257,7 0 87,-5 0 0,4-2 138,-6-3 79,7 3-175,1-4-97,6-1 1,1 4-123,0-7 113,0 7-71,-7-10 0,10 5-148,-4-7 75,4 0 1,-3-4-93,0-1 65,6 1 1,-5 4-91,4 0 93,-10 0 1,3 7 120,-3 3-74,-4 4 1,-4 7 11,-7 4 1,-8 10 62,-2 4-73,0 4-1,-6 1 0,2 6 0,-1-1 0,-1 0 0,1-4 8,4-1 3,-5 0 1,1-4-64,0-1 1,1-4-9,4 5 0,0-8 57,1 3 1,1-4-164,3-1 0,-2-5-29,7 0 77,-6 0-23,9-2 7,-4-2 84,12-6 1,3 0 0,5-1-34,1-4 1,0-3 97,-1-7 0,1 0-85,0 0 1,4 1 60,1-1 1,0-5-11,-6 1 1,1-1 14,0 6-29,-1-1 0,1-2 2,0-2 1,-1 3 10,1-4 1,0 5 0,0 4 11,-1 1 0,-4 2 99,0-2-114,0-3-4,-2 11 109,5-4 1,-10 6-92,7 0 20,-7 0-118,4 0 1,-6 5-11,4 0 76,-3 0 32,4-5-38,1 0 43,-5 0 0,6 0-38,-3 0 10,-4 0 37,6 0 0,-1 0-13,4 0 1,3-7-10,2-3 0,0 2 11,-1-2 1,1 2-11,0-2 1,4-3 78,1 3 1,0 2-26,-6-2 1,1 7 63,0-2-104,-1 4 0,1-4 47,0 0 22,-7 0-127,5 5-18,-11 6 83,4 3 1,-11 5-34,0 1 1,-4 0 6,4-1 1,-5 1-1,3 0 7,-1 0 1,0-1 12,-2 1-15,-3 0 23,11-7 0,-6 5 5,3-3 1,4 3 83,-4 1-98,3 1 0,2-5 3,0 0 22,0-7-40,0 4 0,7-7 0,3 0 1,1-2-16,-1-3 25,3 3 1,-5-6-34,7 3 1,-1 4 2,1-4 0,0-2 0,0 1 20,-1-2 0,-4 3-31,0-5 0,-5 5-18,5-5-7,-1 7 43,-1-10-41,6 11 16,-13-4 0,6 6-15,-7 0 28,0 6 1,-2-3 8,-3 7-4,4 0 0,-6 5 17,7-1 1,0 1-21,0 0 45,0-7-34,0 5 1,0-10 47,0 7-44,7-7 1,-4 9 20,7-7 1,-1 0-19,6-5 1,0 0 0,0 0 88,-1 0 0,6 0-77,-1 0 0,1-5 99,-5 0 1,-1-5 10,1 5 1,0-6-66,-1 1-27,1-3 1,-2 3 123,-3 0 1,1 0 192,-6-4-253,7-1 1,-11 0-56,4 1 0,-10 1-4,-4 3 0,-4 3-136,-2 7 1,-5 0-221,1 0 0,-6 0 159,6 0 0,-6 7-140,6 3 0,-6 1-767,5-1-699,1 3 1773,11-5 0,-5 7 0,4-1 0</inkml:trace>
  <inkml:trace contextRef="#ctx0" brushRef="#br0" timeOffset="74836">20153 11598 7569,'15'-1'0,"-1"-3"-103,1-1 0,-2-1 142,-3 1 0,8-2 62,-3-2-52,2-4-83,-2 4 1,0-10 219,0-1-92,-1 1 0,1 4-29,0 0 1,-1-4 50,1-1 0,-5 0-96,0 6 0,-2-1-44,2 0 1,-2 1 46,-3-1 0,-4 5-136,4 0 18,-3 7 0,-4-3 126,-3 6 1,-3 0-33,-7 0 1,1 1-22,-1 4 27,0 3 1,-4 7 17,-1 0-20,-6 6 1,10-3 5,-4 6 1,2 1 10,-1 4 1,2-4 3,-2-1 0,2 1-6,3 4 1,4-1 2,0-4-9,7-2 0,-9-3-47,7 1 48,0-1-42,5-4 1,2-2-1,3-1 10,5-3 1,3-5 12,2 1 0,-1 1 1,1-1 6,0 0-10,6-5 1,-3-5 17,6 0 1,-4-6-17,4 1 0,-6-2-8,2 3 64,-4-11 0,4 10-42,0-9 1,-1 2 1,-4 3 0,0-1 1,-1 0-7,1 1 3,0-1 3,-1 0 0,1 5 14,0 1 35,-1 5-45,1-2-4,0 6 5,-7 0 0,0 0 3,-3 0 0,-3 1-25,3 4 18,3-3 2,-7 11 0,6-10-44,-7 7 1,0-5 7,0 5 8,0 0 0,-2 3-7,-3-4 20,-3 4-3,0-4-4,-5 5-25,5 1 22,-7 0-25,7-1-6,-5 1 54,11 0-32,-11 0 1,12-7 173,1-2 1,8-6-148,6 0 0,1 0 10,0 0 0,0-1 6,-1-4 1,6-2 4,-1-3 19,1-3-28,-5 12 1,-1-12-25,1 3 1,-5 2 30,0-2 0,0 5-52,4-5 0,-4 5-18,0-5 64,0 7-31,4-3-6,1 6 15,-7 0 1,5 0 0,-11 1-30,3 4 0,-4-2 25,-1 7-29,0 0 1,0 5 8,0-1 1,0-4 4,0 0-15,0-7 8,0 10 6,0-11-8,0 5 1,7-7 9,3 0 0,1-2-3,-1-3 19,3 3 0,-5-9-2,7 6 61,0-6-63,-1 9 0,-4-6-12,0 3 11,-7 3 31,10-4 1,-9 6-19,5 0 7,-5 0-12,2 0 16,1 0-13,-6 6-30,6 2 0,-7 2-14,0 0 35,0-7 8,0 4 2,6-7 0,-4 0 1,11 0-3,-3 0 1,-2 0 17,2 0-21,0 0 0,-1 0 1,1 0 0,-5-5 24,5 0 0,-5 0-12,5 5 1,-5 0 26,4 0 5,-5 0 1,4 0-38,-3 0 6,-4 7-84,6-6 1,-6 6 72,4-7-5,-3 0 1,11 0 9,-3 0 0,5 0-4,4 0 1,-3 0-12,4 0 27,3 0 1,-5-2-2,6-3 1,-7 2 61,-3-7 55,1 0-113,-7-4 1,0-1 38,-3 0-123,-10 7 1,-4-3-134,-11 6 0,4 0-495,-4 5 358,-3 0 181,7 0 0,-5 0-292,6 0 237,-6 0 209,11 0 0,-16 6 0,10 3 0</inkml:trace>
  <inkml:trace contextRef="#ctx0" brushRef="#br0" timeOffset="75055">21255 11657 7569,'15'0'-382,"-7"0"1,5 7 710,-3 2-106,-3 4 0,4 2-79,-6 0 0,0 0-22,-5-1 0,5 1-47,0 0 0,0 1 0,-5 2 69,0 2-59,0-1 1,0-3-31,0 4 1,-7-4-141,-3 4 101,-9-4 0,1-1 0,-7 0-276,-1-1 1,-2 1-834,-1 0 1093,-1-7 0,1 5 0,0-5 0</inkml:trace>
  <inkml:trace contextRef="#ctx0" brushRef="#br0" timeOffset="75310">20711 11260 7569,'0'8'2731,"0"-1"-2645,0-7-437,0-13 0,0 8 351,0-10 0,7 10 0,1-1 0</inkml:trace>
  <inkml:trace contextRef="#ctx0" brushRef="#br0" timeOffset="76237">21902 11892 7595,'-15'7'395,"6"-6"-224,-1 4 1,2-5 11,-2-5 0,-3-3-75,3-6 1,3-1 109,3 0-126,-5 0 1,8-4-25,-4-1 0,3-6-133,2 2 1,7 1-1,4-2 96,7-1 0,0 0-346,7 1 1,-6-1-240,6 7 0,-2-1 0,3 7-53,-2 3 607,-6-3 0,10 12 0,-5-6 0</inkml:trace>
  <inkml:trace contextRef="#ctx0" brushRef="#br0" timeOffset="76703">22181 11804 7115,'7'8'-72,"-4"-1"391,7-7 0,-5 0-76,5 0 1,-1 1-106,6 4 0,-5-3 103,0 3-190,0-4 1,4-1 28,1 0 1,0 2-14,-1 3 0,1-3 251,0 2-315,-1-2 1,1-4 112,0-2 3,-7 2-201,5-11-44,-11 5 145,4 0 1,-6-1 0,-1 6-81,-4-2 0,1-1-36,-5 1 1,-1 3 30,-5-3 1,0-1-132,1 1 0,4-5-121,0 5 263,7-6 8,-4 3 1,7-2-13,0 0 0,2 0 100,3-5 1,3 1-102,7-1 0,-1 0 98,1 1-9,0-1 0,0 0 10,-1 1 1,-4-1 14,0 0 20,-7 0-205,-3 1 0,-10 6 21,-9 3 0,2 3 1,-2 2-378,2 0 1,-2 0 486,-1 0 0,1 0 0,4 0 0</inkml:trace>
  <inkml:trace contextRef="#ctx0" brushRef="#br0" timeOffset="80935">23401 11481 6943,'-14'0'151,"1"1"1,1 3-129,2 0 0,1 1 1,-6-5 0,5 5 35,0 0 0,0 2 24,-4-2-9,-1-4 1,5 12 23,0-3-67,1-3 1,-1 4 26,0-6 0,5 6-107,-5-1 1,5-2 1,-4 2 0,5 0 101,0 5-27,-5-1 0,8-4-108,-4 0 116,3 0-16,2 4 0,7-1-9,3-3 1,3-3 23,1-7 0,8 0-27,2 0 1,-1 0 3,1 0 64,1 0 1,-1-2 46,1-3 0,-7-3-70,1-7 0,-2 6 1,-4-1 55,-3-2 0,1-1-100,-6-1 0,0-1 108,-5 0-40,0 1-92,0-1 1,-7 2 9,-2 3 0,-5-1-129,0 6 0,-1 0-120,0 5 1,-1 0 0,-2 0 40,-2 0 1,1 5-308,4 0 1,0 4 520,1-4 0,-1 7 0,0-4 0</inkml:trace>
  <inkml:trace contextRef="#ctx0" brushRef="#br0" timeOffset="81172">23416 11510 7569,'-5'15'0,"0"-1"-270,2 1 0,-4 0 568,3 0-31,-8-1-86,4 1 0,-7 1 11,1 4-163,-1-4 1,2 7-8,3-3-34,-3-4 114,5 12-26,-7-12 0,2 7-153,3-3 1,-3-4-52,3 3 0,2-2 23,-2-2 132,1-1 1,0 1-440,5 0 1,-3-6 12,2 1 399,0-7 0,5 11 0,0-6 0</inkml:trace>
  <inkml:trace contextRef="#ctx0" brushRef="#br0" timeOffset="82016">23578 11539 6794,'8'-6'1036,"-2"4"-688,-6-4 143,0 6-390,-6 0 0,4 1 76,-3 4-184,-3 3 0,5 7 84,-7 0 1,5 0-74,-5-1 1,6 1-1,-5 0-40,3-1 1,-1 1 50,2 0 0,4-1-79,-4 1 1,3-5 0,2 0-133,0 1 180,0-4 1,7 1 0,3-5-10,3 2 1,-4 0 7,1-5 1,0 0 1,5 0 0,-1-5 39,1 0-44,0-6 25,0 3 1,-1-7 0,1 0 0,-2 5 4,-3 1 1,3-1-13,-3-5 2,-4 7 0,6-5-95,-7 3-34,6 3 118,-9-6-80,4 12-35,-6-6-242,0 7 272,0 13 0,-1-3 115,-4 10-86,3-4 78,-5-1 0,9-2-5,3-3 1,-2-4-33,7-6 0,-5 2 72,5 3 0,0-4-67,4 4 120,-6-3 1,5-2-96,-3 0 0,2-2 56,-2-3 1,3 4-33,-4-4 0,0-2 16,0 2 0,0-1-75,0 1 73,4 3-57,-11-4 48,5 6-85,-1 0 76,-4 0-31,11 0 85,-5 6-34,7-4 1,-1 4 175,1-6-204,-7 0 7,5 0 22,-5 0 0,7 0 18,0 0 1,-5 0 7,-1 0 0,1 0-11,5 0 0,0 0 47,-1 0 1,-1-1-4,-3-4 1,2 2-44,-7-7 1,4 5 66,-4-5 1,5 5-57,-5-5 1,1 6-1,-2-6 81,1-2 0,0 4-135,-5-2 1,-2 1 87,-3-6 1,2 5-87,-7 0 0,-5 7-119,-4-2 1,-3 3 75,3 2 58,-4 0 1,-6 2-389,-1 3 1,6-2-46,-1 7 1,2 0-36,-1 5 1,1-2 0,5-2 432,-2-1 0,1 0 0,4 4 0</inkml:trace>
  <inkml:trace contextRef="#ctx0" brushRef="#br0" timeOffset="82269">24180 11569 8034,'0'10'125,"0"-1"62,0 1-235,0 5 1,0 0 63,0-1 0,0 1 12,0 0 0,0-1-125,0 1 1,5-5 0,2-2 30,1-1-621,-5 4 362,10-9 325,-4 4 0,5-6 0,1 0 0</inkml:trace>
  <inkml:trace contextRef="#ctx0" brushRef="#br0" timeOffset="82707">24519 11569 7569,'8'-7'-29,"5"6"1,-12-8 283,4 5-47,-3 2-10,-2-11 1,-2 10-204,-3-7 1,2 7 30,-7-2-15,1 3 0,-6 2 111,0 0 1,0 2-163,1 3 1,4-2-1,0 7-45,-1 1 0,-2 2 86,-2 2 0,5 0-56,0-1 0,5 1 0,-3 0-28,2-1 1,1 1 85,5 0-14,0-1 0,1-1 1,3-1 30,1-2 0,11-7-30,-1 2 1,3-3 121,-4-2 1,6 0-99,0 0 104,6 0 0,-5-5-90,3 0 0,-1-7 225,-3 2-208,-4-3 7,5-1 0,-8-1 0,-1 0 206,-2 1-287,-7-8 1,4 6 96,-7-4 0,-2 4-152,-3 1 38,-3 7 0,-9 2-139,-2 6-362,3 0 367,-12 0 1,5 0 179,-6 0 0,-1 6 0,1 2 0</inkml:trace>
  <inkml:trace contextRef="#ctx0" brushRef="#br0" timeOffset="82989">24871 11143 7569,'15'-9'235,"-7"3"-35,-1 12 0,-9 3 0,-1 7-228,-2 3 1,-7-1-53,3 7 0,-4-5 88,-2 4 0,0-3 0,0 7 3,1 3 1,1 2-178,3-4 0,-3 1 63,3-1 0,-3 0-166,-2 1 0,7-3 0,2-2-477,-1-5 746,5-4 0,-4 5 0,6 2 0</inkml:trace>
  <inkml:trace contextRef="#ctx0" brushRef="#br0" timeOffset="83637">24871 11525 6790,'15'0'-62,"-7"-7"225,5 6 0,-10-6 14,7 7 1,-2-7-75,2-2 0,3 1 0,-3-2 15,3-2 1,2-1-4,0-1 1,-1 4-88,1 0 53,0 0-197,-1-5 161,1 7-114,0 2 115,-7 6 0,-2 1 1,-6 4-85,0 5 0,0 3 26,0 2 32,-6 0-39,-2 6 1,-2-5-10,0 4 1,0 1-40,-4-1 70,6-1 1,-1-4-51,4 0 0,2-1 43,-7 1 0,7 0-5,-2-1-4,4-6 153,1 6-142,0-13 27,6 6 1,-3-7 4,7 0 1,0 0 0,5 0 1,-1 0 0,1 0-3,0 0 0,-1-7-7,1-3 1,0 2-26,0-2 0,-1 1 1,1-6 5,0 0 0,-1 1-10,1-1 1,-5 5-12,0 0 1,-7 5 32,2-4-39,-4 5-67,-1-2 76,0 19 0,-4-8-3,-1 9 1,-5-2 6,5 3-15,0-1 12,-1 1 14,4-7 1,-5 5-3,7-3-19,0 3 86,0 2 0,2-5-71,3-1 0,-2-5 3,7 0 1,0 0 0,4-1 118,1 2 1,0 0-103,0-5 1,-1 0 61,1 0 0,-2-2-18,-3-3 1,3 2-15,-3-7-21,3 7 0,0-10 20,-3 3-1,3 2-6,-4-2 0,0 2 43,0-2 0,-4-3 15,5 3-54,0-3 21,-2-1-128,-1 5 45,-7-4 45,0 5 1,-2-2-1,-3 2-136,-5 2 0,-3 1-156,-1 5 0,-3 0 97,-2 0 0,1 0 103,-7 0-854,1 0 923,1 0 0,-12 13 0,4 3 0</inkml:trace>
  <inkml:trace contextRef="#ctx0" brushRef="#br0" timeOffset="83994">25459 11495 7569,'8'0'-1435,"-1"0"1583,-7 0 1,0 7-86,0 3 0,0-2 0,0 2 7,0 1 0,0 7 5,0 2-39,0-1 0,0-4-1,0 0 0,0-1 11,0 1 1,0-5-134,0 0-41,0-1 19,6 0 0,-2-3-499,6-6 608,-7 0 0,10 0 0,-5 0 0</inkml:trace>
  <inkml:trace contextRef="#ctx0" brushRef="#br0" timeOffset="84290">25797 11172 7569,'8'0'185,"6"0"33,-13 0 0,6 2-35,-7 2 1,-5 0-81,0 6 57,0-1 1,-2 6-201,-2 0 0,-4 4 76,-2 1 0,5 6-5,0-1 0,1 4 0,-6 4-185,0 1 1,0 2 57,1-2 1,1-3-185,3 3 0,-2-2-535,8-3 567,-8-6 1,10 3 23,-2-6 1,0-6 54,-1-4 0,4-5 169,-4 5 0,10 0 0,3 4 0</inkml:trace>
  <inkml:trace contextRef="#ctx0" brushRef="#br0" timeOffset="84506">26018 11304 7569,'8'0'10,"-1"0"0,-7 2 578,0 3-504,0-4 0,-7 8-57,-3-5 1,-3-2-144,-2 3 0,-6 2 1,-3-1 140,-4 2 0,0-3-215,4 5 1,-4-2-853,3 2 1042,-2 3 0,-3-5 0,1 7 0</inkml:trace>
  <inkml:trace contextRef="#ctx0" brushRef="#br0" timeOffset="84757">25886 11554 7569,'0'8'-1345,"0"5"1205,0-4 1,-5 5 316,0 1 0,-5 0-133,5-1 0,-6 1-173,1 0 1,-2-1 180,3 1-166,-5 0 0,11-2 114,-7-3 0,7 9 0,-3-2 0</inkml:trace>
  <inkml:trace contextRef="#ctx0" brushRef="#br0" timeOffset="85090">26180 11466 6874,'-2'8'368,"-3"-3"1,2-3-362,-7-2 1,0 5 86,-5-1 1,6 6 84,-1-5-242,0 7 0,0-4-19,0 6 0,6 1 121,-6 0 0,2 0 0,-4-1-84,2 1 1,7 5-62,-2-1 0,-1 1 145,1-6-29,0 1 0,6-2 8,4-3 1,-1 1 33,5-6 0,1 5 1,7-5-42,2-2 1,-3 1-30,4 0 0,1-2-97,-1 3 1,4-3-389,-4-2 400,0 0 0,-6 0 103,1 0 0,0-7 0,-1-1 0</inkml:trace>
  <inkml:trace contextRef="#ctx0" brushRef="#br0" timeOffset="85319">26106 11187 7569,'0'-9'343,"7"3"-45,-6-1 0,6 6 250,-7-12-313,0 11-398,0-4 1,-7 12 0,-1 2-1</inkml:trace>
  <inkml:trace contextRef="#ctx0" brushRef="#br0" timeOffset="87049">26694 11569 7956,'10'-2'495,"0"-3"1,-2-3-394,2-7 1,3 1 0,-4-1 79,4 0 1,7-4-58,0-1 0,-1-4 0,-2 4 74,2 2 0,-2 2-46,2 1 0,-4 0-96,-5 1 1,1 4 62,-6 0-244,0 7 113,-5-4-78,-7 14 0,-6 3 110,-6 9 1,-6 4-128,6 6 1,-8 2-38,3 4 54,3-4 1,-7 11 87,3-3 1,3-1 0,-1 0-25,1-2 1,-2-2-76,4-5 0,-4 1 79,4-1 1,-4-1 0,4-4-163,2-4 1,4-4-22,4-1 1,2-5 84,3 0 1,5-7-69,0 2 0,6-9 196,9 0 0,0-8-136,-1 2 53,8-3 1,-1-6 83,3-1 1,2-1 58,-6 1 0,4 2 1,-2-5-48,1 2-37,-5-5 170,9 3-70,-10 0 1,9-5-16,-7 4-68,7-4 30,-9 5-20,4 2-61,-6 6 64,-7 1 0,3 4-121,-6 0 119,7 7 0,-11-4 3,12 7-16,-11 0 0,6 0-153,-3 0 146,-3 0 0,6 5-7,-3 0 7,-4 7 0,6-9 0,-5 5-19,2-1 0,-2-1 0,3-1 52,-3-3-17,4 11 0,2-12-16,7 4 1,0-3 15,-1-2-16,1 0 3,0-7 12,0-1 1,-1-7-10,1 1 1,5-1 0,-1 0 4,-1 1 0,-2-1 45,-1 0 0,0 1-44,0-1 77,-1 7 158,1-5-215,0 11 222,-7-5-179,5 7 1,-11 7-35,2 3 1,-2 3 0,-4 2-118,-2-1 122,2 1 0,-10 0-41,8-1 1,-3 1-11,2 0 1,2-1-112,-7 1-20,7 0 147,-4-7 1,2 5-72,0-3 0,1-2 0,4 2 72,0 1-24,0-4 0,0 1 10,0-3 1,6-4 26,4 4 1,3-3-35,2-2 1,-1 0 50,1 0 0,-5-5 0,0-1-22,1-3 0,2 5-9,2-6 0,-2 5-4,-3-5 0,1 5 0,-4-3-80,1 1 84,-5-4-1,10 9-2,-11-4-201,4 6 86,-6 0 1,-5 6 89,1 4 0,-6 3 0,5 2 1,0-5 161,5 0-110,0-1-46,0 6 0,2-5 228,2 0-3,5-7-202,5 3 1,3-6 11,2 0 36,-2 0 61,4 0 1,-6 0 28,-1 0-98,1 0 0,0-4 53,-1-1-31,1-7-64,0 4 1,-5-2 0,-2 0 47,-2-1 1,-1 3-2,-5-2 1,0 0-95,0-4 1,0-1 48,0 0 1,-6 2-24,-4 3 38,-3-3 0,-2 12-217,0-4 0,-4 3 0,-3 2-246,0 0 0,4 2 30,-2 3 0,-1 3 413,1 6 0,1 1 0,4 0 0</inkml:trace>
  <inkml:trace contextRef="#ctx0" brushRef="#br0" timeOffset="71277.27">27811 11692 7063,'8'0'219,"0"-5"-141,-3 0 1,-2-1-23,7 1-9,-7 3 1,10-11 7,-3 3 1,3-1 0,4-2-24,2-2 1,2 2-107,4-11 122,3 6-13,-6-10 1,6 10 4,-3-7 1,1 6-15,-7-6 0,1 7 19,-5-1-18,-1 2 1,-5 3-75,-4-1 1,-4 5 56,-1 0-6,0 7 0,-1-3 0,-4 6 17,-5 0 1,-5 0-7,-4 0 1,1 1-33,-7 4 1,7 3 19,-1 7 1,-3 0-18,3-1 1,-6 3-13,6 2 1,-6 4 29,5 7 0,1-6 2,4 1-21,0-1 15,1 6 0,1-1 52,3 0-53,-3-6 1,10 3 19,-7-6 1,7 4-18,-2-4 1,3 1 38,2-1 0,0-9-16,0 4 1,7-4 18,2 4 1,6-7-52,5-3 0,-2-3 24,6-2 1,1-7-38,4-3 1,2-3 33,3-1 1,-1-6-33,6 1 0,-1-8 15,1 3 0,-3 1 13,-7-1-18,1 6 0,-3-5 1,-2 5-40,-5-2 43,2 1-54,-5 4 53,4 7 18,-13-5-19,-1 11 0,-1-5 0,-4 9 5,3 3 1,-4-2 1,-1 7 0,0 0-13,0 5 22,-6-1 1,3 1-30,-7 0 0,5 4 14,-5 1 6,7-1 0,-10-6-27,3-3 0,3 3 15,2-3-1,-3 3 6,7 2 0,-6-5-31,7 0 20,-6-7-1,4 10 10,-5-12 2,7 6 0,2-7-7,3 0 19,-3 0-14,11 0 0,-5-2 30,7-3-28,-7 4 1,5-11 0,-3 8 1,4-6 0,6 5 1,-4-7 0,4 4-49,-4 0 0,-1-5 37,0 3 0,3 2 4,-4-2 0,4 7 30,-8-2-36,3-3 6,2 6-5,-7-4 24,-2 6 17,1 0-28,-5 0 0,4 1 3,-6 4 1,2-3-19,3 3 1,-4-2 13,4 2-55,-3-3 47,-2 4-2,0 1-43,0-6 45,6 6-24,-4-7 1,6 0 20,-3 0 1,-2 0 0,7 0 22,2 0 0,-4-2 4,2-3 0,-6 4-26,6-4 0,-2 1 13,2 0 1,3 2-8,-3-3 0,-2 2 18,2-2 1,0 3-16,5-3 1,-6 4-29,1 1 30,-7-7-2,10 6 4,-11-6 0,6 7-6,-3 0 1,-2 0-12,7 0 1,-7 2 9,2 3 1,-1-2 14,1 7 1,-4-5 10,4 4-23,-3-5 1,3 4 15,0-3 1,1-4 1,-1 4 1,-2-2-15,7 2 47,0-3 1,5 5-23,-1-7 1,-4 0-14,0 0 0,-2-2 5,2-3-13,3 3 0,-5-11-1,7 3 1,-2 2-4,-3-1 0,3 4-13,-4-5 0,5 5 17,0-5 0,-4 2 1,0-3 0,1 1 0,-3 5 7,2-5 0,-5 7 1,5-2 0,-7-3-9,2-2 0,-3 2 2,-2-2 1,0 5-61,0-5 1,-7 7-7,-3-2 1,-3-1-202,-1 1 185,-8 0 0,6 5-204,-4 0 1,-1 6-95,2 4 375,-1 3 0,5 2 0,1 0 0</inkml:trace>
  <inkml:trace contextRef="#ctx0" brushRef="#br0" timeOffset="71526.27">29016 11677 7569,'13'2'-242,"-1"1"0,-3 2 242,3-2 0,-4 4-376,2-2 0,-5 6 699,4-1 1,-5-2 22,1 2-318,3 0 1,-7 10 139,4-1 1,-3 2-153,-2-1 1,-2 3-5,-3 6 1,-3 1-47,-6-1 0,-1 0 0,-2 1 112,-2-1-119,3 7 0,-12-8 0,3 5-32,-2-1 1,-5-4-150,-2-4 0,-8-7-105,-7-2 0,-5-2 327,5-9 0,0 1 0,5-5 0</inkml:trace>
  <inkml:trace contextRef="#ctx0" brushRef="#br0" timeOffset="71740.27">28663 11192 7569,'8'7'654,"-1"-4"-890,-7 7 311,0-7 0,-7 5-478,-2-3 1,-4-3 68,-2 3 334,0-4 0,0 6 0,1 1 0</inkml:trace>
  <inkml:trace contextRef="#ctx0" brushRef="#br0" timeOffset="73355.27">14684 11780 7569,'0'15'-260,"0"0"200,0-1-217,0 1 229,0 0 1,0 0 104,0-1 1,0 1 20,0 0 1,-6 4-11,-4 1 1,-3 4-15,-2-4 0,-1 6 24,-4-1 0,-1 2-145,-3 3 1,-6 4 76,1 0 1,-4 1-258,-11-6 0,-5-5 247,-15 1 0,4-1 0,-5 6 0</inkml:trace>
  <inkml:trace contextRef="#ctx0" brushRef="#br0" timeOffset="79020.27">15023 11898 7569,'0'10'712,"0"0"-528,0-7-259,0 10 0,0-10 67,0 7 192,0-7-42,-7 10 1,4-6 10,-7 3 1,0 3-28,-5-4 0,1 5-46,-1 0 0,-1 1-139,-4 0 0,2 1-75,-6 4 1,4-4 80,-4 3 0,6-2 53,-2-3 0,-3 8 0,0 1 0</inkml:trace>
  <inkml:trace contextRef="#ctx0" brushRef="#br0" timeOffset="79955.27">21578 12016 6698,'-8'8'-184,"-5"5"0,10-5 94,-7 7 144,0-1 1,-5 4 165,1-3 0,4 3-406,0-8 0,0 4 186,-4 6 0,-1 3 0,0 6 0</inkml:trace>
  <inkml:trace contextRef="#ctx0" brushRef="#br0" timeOffset="82790.27">6159 12927 8124,'-8'-2'174,"3"-3"0,3 2 157,2-7-182,0 0 0,0-6-101,0-3 0,7 1 78,3-7 0,4 1-147,6-6 1,-4-4 63,4 0 0,-4-2-153,-1 1 1,0 4 59,-1-3 0,-1 5-270,-3 4 0,-2-1-51,-3 6 1,-3 1-615,3 4 985,-4 7 0,-1-5 0,0 5 0</inkml:trace>
  <inkml:trace contextRef="#ctx0" brushRef="#br0" timeOffset="83138.27">6291 12721 7778,'0'8'645,"0"-1"-414,-6-7 1,2 0 27,-5 0-245,-1 0 1,-5-5-34,0 0 52,1 0 0,-1 0-47,0 0 0,-1-5 58,-4 6 0,2-3-110,-6 2 1,4 2 90,-4-7 1,-1 0-123,-4-4 1,0 4 45,-1 0 1,6 0 0,-1-5 1,9 1-56,1-1 1,2-1 48,8-4 1,0 4-61,5-4 0,2-1 84,3 1 0,5-1-168,9 2 0,-1 2 55,7-2 1,-1 2-201,6 3 0,-3-1-51,-2 0 396,3 7 0,-6-5 0,8 5 0</inkml:trace>
  <inkml:trace contextRef="#ctx0" brushRef="#br0" timeOffset="83462.27">6541 13074 7569,'10'0'-900,"0"0"619,0 0 0,4-7 357,1-2-45,0-5 1,4 0 269,1-1 0,4-5-58,-4 1 0,4-7-118,-4 1 1,5-7-3,-6-3 0,1-6-93,-6 2 1,-1-3 60,-3-2 1,-3 0-332,-7-1 1,-2 3-40,-3 3 1,-3-2 278,-7 7 0,-12-1 0,-4 6 0</inkml:trace>
  <inkml:trace contextRef="#ctx0" brushRef="#br0" timeOffset="83830.27">5704 12962 7569,'-8'0'-136,"-6"-7"0,6 4 611,-6-7-380,-1 1 86,7-6 0,-10-6 232,3-4 0,-3 1-242,3-6 0,1-1-165,-1-8 0,5-2 112,0 7 0,7-7-64,-2 2 1,5 3-529,5 2 349,3 3 1,7 1-1160,0 1 1284,-1 6 0,8-5 0,1 5 0</inkml:trace>
  <inkml:trace contextRef="#ctx0" brushRef="#br0" timeOffset="87040.27">7615 12756 7297,'8'-8'-938,"-2"-5"1030,-6 11 106,0-11 0,0 10-81,0-7-47,0 7-12,-6-4 4,-2 7-64,-7 0 1,0 0 41,0 0 1,1 2-86,-1 3 0,-5 1 79,1 4 0,-1 3-27,6-3 1,-1 3-5,0 2 0,2 0 1,3-1 0,-1 6 10,6-1 0,0 1-2,5-5 1,0-1 71,0 1 0,8 0-64,7 0 1,1-6 20,9 1 0,-6-7-12,6 2 1,-2 2 49,1-2 1,4-2-48,-3-8 0,-4 2 18,-2-7 1,3 0 2,-3-4 0,-4-1 0,-5 0 1,-7 0 19,2 1 0,-4-6-28,-1 1 0,-1-1-72,-4 5 1,-3 1 75,-7-1 1,-5 2-167,1 3 1,-1-1 44,6 6 1,-1 0-383,0 5 0,0 0 454,1 0 0,-1 6 0,0 2 0</inkml:trace>
  <inkml:trace contextRef="#ctx0" brushRef="#br0" timeOffset="87323.27">8144 12330 6762,'-8'6'-297,"-5"3"450,3 5-71,-3 1 0,-2 0-40,0-1 0,1 6-13,-1 0 1,-1 1-47,-4-2 0,4 4 41,-4 7 0,2-1-179,-2 0 0,9 6 61,-4-1 1,4 2-77,-4-2 1,7-4 169,3-1 0,-3 7 0,0-5 0</inkml:trace>
  <inkml:trace contextRef="#ctx0" brushRef="#br0" timeOffset="87702.27">8291 12697 6383,'-15'0'4,"0"0"144,1 0 0,-1 0-95,0 0 19,1 0-64,-1 7 0,5-4 22,0 7 1,0-2 4,-4 2 0,-1 3-25,0-3 1,2 3-1,3 2 0,-1-1-57,6 1 66,0 0 1,5-1-47,0 1 0,7-2 34,3-3 1,3 1-12,1-6 1,3 5 4,2-5 0,-1 0-20,7-5 0,-2 0 16,1 0 0,2-7 18,-6-2 0,-1-5 48,-4 0 1,-2-3-43,-3-2 1,1 3 24,-6-4 0,0 2-30,-5-2 0,0 4-54,0-4 0,-6 6 56,-4 4 0,-3-2-99,-2 8 1,-4-1 33,-1 5 47,-6 0 0,9 6 0,-4 2 0</inkml:trace>
  <inkml:trace contextRef="#ctx0" brushRef="#br0" timeOffset="89176.27">8761 12653 7569,'-6'8'-1483,"2"4"1497,-5-7 0,-1 6 145,-5-1 0,5-2 93,0 2-170,1 0 1,-6 4-38,0 1 0,2 0 7,3 0 0,-3-4-30,3 4 0,4-7 13,1 11 0,-1-5-68,1 5 0,0-7 82,5-3 1,5 1-110,0 5 1,6-2 77,-1-3 0,3 1-44,2-6 1,-1 0 8,1-5 0,5 0 15,-1 0 0,1-2-5,-6-3 1,1 2 8,0-7 0,3 1-3,-4-6 0,4 0 3,-8 0-8,-3 1 5,6-1-1,-12 0 2,6 7 0,-7 2 0,0 6 0,-5 11 0,0 4 0,0-2 0,5-3 0,0-5 0,0 4-25,0 1 0,5 5 27,0 0 1,7-7 28,-3-3 0,-1 1 4,2-1 0,0 0-2,5-5 1,-1 0-22,1 0 0,0 0-20,0 0 1,-1 0 20,1 0 1,5-7 20,-1-2 0,7 0-27,-1 0 0,-2-1-2,1-5 1,-1-4-4,2-1 1,1 0-3,-7 6 0,6-6 0,-6 0 1,6-4 8,-6 4 1,1-6-21,-5 2 1,-1 3 15,1 1 1,0-1-61,0 1 1,-6 0 27,1 6 0,-7-1-4,2 0 1,-1 2-23,0 4 37,-2-5 1,5 11 27,-7-7-50,0 7 76,0-3-50,-7 6 0,-1 6 32,-7 4 1,2 3-50,3 2 0,-8-1-3,4 1 0,-4 5-23,3-1 1,0 3 41,1-3 1,-1-3 3,0 4 0,5 1-10,1-1 1,1 4 21,-2-4 0,3 0-27,7-6 0,0 1 28,0 0 0,0-1 0,0 1 0,2-2 16,3-3 27,3 3 1,7-6-50,-1 2 1,-1 0 83,-3-5 1,3-2-75,-3 3 0,-2-3 70,2-2-34,0 0 62,4 0-98,1 0 1,0 0 1,0 0 0,-6 0-35,1 0 0,-5 0 43,5 0 0,-5-5-45,5 0 0,-1-5 35,6 5 0,0-6 17,-1 1 1,-4 2-22,0-2 0,0 5 11,5-5 1,-1 5 15,1-5 0,-5 7 6,0-2 62,-1 4-62,6 1 17,0 0-8,-1 0-22,1 0-2,0 0 0,0 0-1,-1 0 1,1 0-6,0 0 1,-1 0 1,1 0 0,0-5-38,-1 0 0,6-5 33,0 5 1,6-6-9,-2 1 1,2-3 5,-1-2 1,3 0-8,-4 1 1,-3-6 6,-1 1 0,1-3 66,-1 3 0,-1 2-32,-4-2 1,0-2 9,0 1 0,-2 0-51,-4 6 1,3-1 25,-7 0 1,0 1-61,-5-1 1,0 5 55,0 0 0,-2 7-116,-3-2 1,-3 3 62,-7 2 1,1 0-56,-1 0 1,0 0 63,0 0 0,-4 7-4,-1 3 1,-4 5 39,4 4 1,-4-1-35,4 7 0,-4-6 19,4 6 1,-5-1-10,6 6 0,-1-1 29,6 0 1,4 1-23,0-1 0,7-1 7,-2-4 0,5 3-7,5-8 0,3 6 0,7-6 0,-1 1-1,1-5 0,5-1 0,-1 1 0,2-2 13,-1-3 0,-4 1-12,4-6 1,-2 5 75,1-5 1,-2 0-68,2-5 1,-2 0 58,-3 0 0,1-2-65,0-3 0,4-3 1,1-7 1,0 1-73,-6-1 0,1 0 80,0 1 1,-5-1-59,-1 0 45,-5 0 0,2 1-77,-6-1 0,0 5 52,0 0-31,-6 7 1,-3-3-27,-5 6 34,-1 0 1,0 0 70,1 0 1,1 6-50,3 4 0,-2 3 93,7 2 1,-1-1-53,1 1 1,3 0 136,-3 0 0,5-2-80,5-4 1,0 4 105,10-3 0,-2-2-1,12 2 0,-1-6-76,5 0 1,7-2-78,4-2 1,2 0 68,2 0 0,3 0-312,-2 0 0,-1 0 121,-15 0 1,2 5 97,-11 0 0,6 6 0,-3-3 0</inkml:trace>
  <inkml:trace contextRef="#ctx0" brushRef="#br0" timeOffset="90428.27">11363 12888 7569,'15'0'-461,"-1"-1"343,1-4 0,5 2-133,-1-7 1,7 0 849,-1-5-345,3-6 0,6-2 12,0-6 0,2-1-124,-2 1 1,-3-2 2,4-3 1,-4 3-40,-2-4 1,-6 4-116,-3 2 1,-6 0 121,-4-1 0,-3 6-122,-7-1 0,0 7 107,0-1 1,-7 4-248,-3 5 0,0 4 35,-4 6 0,2 0-45,-7 0 1,1 1 5,-2 4 0,2 5 81,-6 10 0,1 2 86,-2 8 0,-2-1-58,2 1 0,2 1 90,-1 3 0,6 3-37,-2 8 0,5-3 12,6-3 1,-3 4-43,7-4 1,-1-2-2,1 3 1,3-8-54,-3 3 1,4-9 61,1-2 1,0-6 19,0 2 0,1-9-28,4-1 0,3-7 25,7 2 0,1-5-22,4-5 1,1-3 14,4-7 1,3-4-28,-4-1 0,4-4 0,1 4 0,-4-4 25,-1 4 0,-6 0-10,2 6 0,-6 4-28,-4 0 1,2 5-4,-7-5 90,0 7-80,-5-3 112,0 19 1,0-3-49,0 9 0,0-7 7,0-3 1,0 1 49,0 5-57,6 0 0,2-1 1,7-1-5,0-3 0,-6 2-44,1-8 18,0 1 1,5-5-6,-1 0 0,-4 0-47,0 0 0,-5 0 57,5 0 0,-5 0-17,4 0 0,-4 0 6,5 0-34,-7 0 34,10 0 0,-9 5-5,5 0 1,-4 2 11,5-2 1,0-4 0,5 4 0,-1 2 26,1-2 0,0-1 4,-1-4 1,1 5 26,0 0 0,0 0-49,-1-5 0,3-1 61,2-4 0,-2-2-48,2-3 0,-3-3 15,-1 3 1,5 2-9,-1-2 1,1 1 8,-5-6 1,-2 0 13,-3 1 1,-2 4 2,-3 0 1,-4 5-62,4-5 1,-10 7 37,-5-2 0,-8 3-64,-1 2 1,-6 0 57,6 0 0,-6 0-96,6 0 1,-6 0 46,6 0 0,-1 5-392,5 0 274,-6 7 0,5-4-45,-4 7 1,9-2-266,1-4 0,7 4 452,-2-3 0,3 3 0,2 2 0</inkml:trace>
  <inkml:trace contextRef="#ctx0" brushRef="#br0" timeOffset="90844.27">12539 12800 7150,'8'0'-565,"-2"0"651,-6 0 94,0 7 1,0-4-121,0 7 0,-1 0 15,-4 4 1,2-4 78,-7 0-115,7 0 0,-6 4-62,5 1 0,2-5 78,-3 0 0,3 0-118,2 4 0,0-4 108,0 0 0,2-2-102,3 2 1,3-2 74,7-3 0,-5-3-34,-1 2 0,1-2 15,5-2 0,0-5-25,-1 0 0,1-6 19,0 1 0,-1 2 6,1-2 1,-5 0 0,0-4 0,-1-1 0,6 0 0,0 0-8,0 1 0,-1-1 7,1 0 1,0 7-1,-1 3 0,1 4 26,0 1 0,-1 0-25,1 0 1,0 6 147,0 4 0,-2 3-82,-4 2 1,3 1 68,-7 4 1,0-4-94,-5 4 1,0 1-47,0-2 0,-5 3 59,0-3 1,-7-2-411,3 2 0,-3-7 5,2-3 0,-1-4 350,6 5 0,-6-7 0,2 4 0</inkml:trace>
  <inkml:trace contextRef="#ctx0" brushRef="#br0" timeOffset="91986.27">13186 12791 7130,'-9'9'-679,"3"-3"1184,6-6-368,6 0 27,3 0-6,5 0 0,1-1 6,0-4-103,-1 3 0,1-11 2,0 3 0,-1-3 14,1-2 0,1 1-73,4-1 0,-4-1 74,4-4 0,-2 2-103,2-6 0,-4 4 77,3-5 1,-2 3-10,-2-3 0,-2 2-32,-4 4 1,3 2-4,-7-2 0,0 2-191,-5 3 163,-7 6 1,-6 1-73,-7 7 0,-1 2 57,2 3 0,1 4-37,-7 11 1,2 3 48,-1 6 0,-2 7 28,6 3 1,-4-1-15,4 1 0,0-1 2,6 1 0,-1-3 89,0-7 1,5 1-53,1-1 0,0-1-16,0-4 0,2-3 12,7-6-187,0 0 168,0 0 1,2-7-103,3-3 0,3-5 49,7-5 1,-1-3-9,1-7 1,5 0 3,-1 0 0,2 1 12,-1-1 0,-4-3 15,4 3 1,-4-3-17,-1 9 1,0-3 84,-1 2 1,-4-1-72,0 6 0,-5 0 78,5 5 1,-7 2-22,2 3 0,-4 3 7,-1 7 1,0-6 138,0 1-166,0 6 1,0 1 108,0 2-67,0-2 36,7-3 0,1-5-45,7-4 0,0-4-49,-1-1 1,1 0 2,0 0 0,4-5-6,1 0 0,-1-6-41,-4 1 0,5-3 62,-1-2 1,1 2-58,-5 3 0,-6-3 44,1 4 0,-5 2-14,5 2 1,-7 2 1,2-2-57,-3 3 36,-2-4 0,0 17 35,0 4 0,0 3-13,0-3 0,-2-1 21,-3 1 0,4-5-18,-4 0 0,5-1 25,5 6 0,3-5-22,6 0 1,1-5 31,0 4 0,-1-5-11,1 1 0,0-4 4,0-1 0,-1 0-2,1 0 0,0-5-9,-1 0 0,1-6-25,0 1 25,-1-3 0,1 0-51,0 3 1,-5 2 46,-1 3-39,1 4 0,0-6 29,0 7 0,-5 0-4,5 0 0,-6 7 10,6 2 1,-5 0-12,5 0 0,-2-4 46,2 5 1,3-5-41,-3 5 1,-2-7 45,2 2 1,0-3-35,4-2 0,1 0-10,0 0 2,-1 0 1,1-2-2,0-3 0,-1 2-6,1-7 0,-5 7 11,0-2 1,0-2-50,4 2 1,-4 0 38,0 5 0,0 0-6,4 0 0,-4 0 3,0 0 1,0 0 11,4 0 1,1 0 16,0 0 1,0 0 4,-1 0 0,1-1 7,0-4-27,-1 3 0,1-4-1,0 6 0,-5-5 6,-1 0 1,-4 0-13,5 5 9,0-6 1,0-1 17,-1-3 0,-5-3-15,1 3 0,-4 2 1,-1-2 0,0 5-16,0-4 0,-1 5 25,-4-1-86,-3 4 1,-7 1 69,0 0 0,0 0-109,1 0 96,-1 0 0,0 1-303,1 4 108,-1-3 0,0 9-67,1-6 0,4 2-452,0-2 722,7-4 0,-4 12 0,7-4 0</inkml:trace>
  <inkml:trace contextRef="#ctx0" brushRef="#br0" timeOffset="92209.27">14523 12880 7569,'8'0'-109,"-1"0"0,-7 1 60,0 4 156,0 3 1,0 7-33,0 0 1,0 1 67,0 4 1,0-2-18,0 6 0,0 1-1,0 4 0,0-1-36,0-4 0,0 2-18,0-6 0,-5 5-120,0-6 0,-6 1-233,1-6 0,-5 1 154,-4 0 1,-4-2-191,-7-3 1,-1 1 317,-3-6 0,-4 0 0,-6-5 0</inkml:trace>
  <inkml:trace contextRef="#ctx0" brushRef="#br0" timeOffset="92384.27">13700 12497 9920,'15'-4'-246,"-1"-3"246,1-1 0,0-2 0,-1-5 0</inkml:trace>
  <inkml:trace contextRef="#ctx0" brushRef="#br0" timeOffset="94089.27">15082 12938 6986,'10'0'628,"-1"0"1,-4-6-550,5-4 1,0-3 39,5-2 1,-1-1-126,1-4-57,0 4 141,6-12 0,-3 10-117,6-6 1,-4 1-91,4-2 0,-4 4 139,4 7 1,-6-1-129,2 0 1,-4 7 68,-1 3 0,0 3-24,-1 2 65,1 0 1,-5 2-26,0 3 38,-7 3 0,4 7-34,-7 0 169,0 6-148,-7-5 0,-1 12 91,-7-4 1,5-2-76,1-3 1,-1 2 25,-5-1 0,2 0-8,3-6 7,-3 1-168,12-7 167,-6-1-194,7-7 162,7 0 10,1 0-26,6-7-111,1-1 1,6-7 28,4 1 0,1-1 54,-2 0 1,3 1 98,-8-1-99,1 0 8,-6 0-10,8 1 68,-12 6-54,9-5-8,-17 11-1,11-5 9,-5 7 53,0 0 0,-1 7-24,-7 3 1,0-2-17,0 2 0,0-1 22,0 6 1,0 0-32,0 0 87,0-1 1,1-1-66,4-3 74,-3 3-61,11-11 0,-5 4-50,7-6 1,-1 0-134,1 0 173,0 0-4,0-6-51,-1-2 1,1-7 40,0 0 0,-1 7-77,1 3 1,-5-1 54,0 1 1,-5 0 67,4 5-25,-5 0 1,2 1 13,-6 4 0,5-1 179,0 5-166,0 1 1,0 5 77,0 0 0,6-7-46,-1-3 1,3 1 7,2-1 0,-1 0-42,1-5 0,1 0 18,4 0 17,-4 0-43,12-6 0,-10-1-43,7-3 61,-7-3-29,3 5 0,-2-7 22,1 1 0,0 4 40,-6 0 1,1 0-44,0-5 1,-7 6 69,-3-1-41,-4 0-16,-1 2-49,0-5 1,-6 11 25,-4-3 0,-3 2-90,-2-2 49,1 3 1,-6-4-88,0 6 0,1 0 109,4 0-181,0 0 170,1 6 1,-1 1-35,0 3 53,1 3 0,4-5-35,0 7 1,7-1 48,-2 1 0,3 0-44,2 0 0,0 1 72,0 3 1,7-2 40,2 2 0,9-7-41,2-2 0,5-2 32,-6 2 1,2-4-52,-1-6 0,1 0 24,4 0 1,2-1-19,-2-4 1,-2 1-49,1-5 0,-6-1 24,2-5 1,-2-1-10,1-4 0,-2 2 15,2-6 1,3 4-3,-3-4 0,2-1-16,-1-4 0,-2-1 13,7 1 1,-6-1 7,6 1 1,-7 0-7,1-1 1,-7 7-109,-3 4 1,0-2 53,0 1 1,-2 5-242,-7 5 153,0 7 97,0-3 1,-7 7 11,-2 4 1,-4 3-35,-2 7 1,0 0 61,0-1 0,1 6-51,-1 0 1,2 6 98,3-2 0,-3 4-47,3 1 0,2 1 3,-2-1 0,7-4 26,-2-1 0,-1-1-41,1 2 0,0-4 4,5-6 1,0-1 2,0 1-5,0-7 0,1 4 2,4-8 0,4 0-31,5-9 1,1-3-14,0-7 1,4 0-8,1 1 1,6-3-75,-2-2 0,-1 2 61,2-2 1,-1 2-267,6 3 0,-1 1-113,0 3 439,-6-3 0,12 5 0,-4-7 0</inkml:trace>
  <inkml:trace contextRef="#ctx0" brushRef="#br0" timeOffset="94696.27">17331 12821 7569,'0'8'-223,"0"-1"404,0-7 0,6 0-27,4 0 0,-2 0-118,2 0 0,0-2 108,4-3 1,6-3-166,0-7 1,4 0 97,-4 1 0,4-6-112,-4 1 1,1-6-79,-1 5 1,-4-6 125,4 2 1,1 1-70,-2-2 1,1 3 85,-5-3 1,-2-1-50,-3 6 1,1-4 30,-6 4 0,5 1-161,-5 4 159,0 0-225,-5 1 171,0 5 1,-2 3 23,-3 6 1,-2 6 20,-2 4 1,-4 5-25,3 5 0,-3-3 45,-2 8 0,0-1-38,1 6 0,-3-1 26,-2 1 0,2 1-15,-2 3 1,2-3 76,3 3 0,-1-4-64,0-6 0,6-1 2,-1-3 1,5-9-204,-5 4 194,7-4-125,-4 4 1,9-7 107,3-3 1,-2-5-75,7-5 0,5 2 44,4-7 1,1 0-8,-6-4 1,1-1 17,0 0 0,4 0-6,1 1 0,0 4 73,-6 0 1,1 2-100,0-2 90,-1-3 0,1 11-42,0-2 1,-5 2 92,-1 2 0,-4 2-85,5 2 1,-7 5 130,2 5 0,-3 1-1,-2 0 0,0-1-95,0 1 0,0 0 77,0 0 1,0-1-56,0 1 1,5-5-113,0 0 0,1-6 80,-1 6-714,-3-6 700,11 9 0,-5-12 0,7 6 0</inkml:trace>
  <inkml:trace contextRef="#ctx0" brushRef="#br0" timeOffset="96622.27">17919 12630 6634,'8'-2'601,"-3"-3"-420,3 4 1,0-12-76,7 3 0,-5-3 10,-1-2 0,1 0-105,5 1 1,-2 4 55,-3 0 1,1 0-330,-6-5 210,6 1 0,-4-1-666,3 0 420,-4 7 298,-6-5 0,7 12 0,1-6 0</inkml:trace>
  <inkml:trace contextRef="#ctx0" brushRef="#br0" timeOffset="97085.27">18389 13071 6737,'0'8'161,"0"-2"404,0-6-418,-7 0 0,6-6-34,-4-4 0,3-3-11,2-2 0,-1 1-19,-4-1 0,3 0-1,-3 1 0,4-6-129,1 0 1,6-4 89,4 4 1,3-6-170,2 2 0,1-4 53,4-2 0,1 1-253,3 0 0,2 1 127,-6 3 1,6 4-497,-1 6 695,-4 1 0,7 6 0,-5 1 0</inkml:trace>
  <inkml:trace contextRef="#ctx0" brushRef="#br0" timeOffset="97388.27">18859 13012 7569,'0'8'-196,"7"-1"169,-5-7 1,6 0 177,-3 0-96,-4 0 1,7 0 109,-3 0 0,-1-7-142,5-3 1,0 2-53,0-2 0,4-1 105,-3-9 1,3 4-170,2-4 1,0 4 66,-1 1 1,1-4-71,0-1 1,-2 1 30,-3 4 1,1 5-304,-6 0 1,1 7 367,-1-2 0,-3-3 0,5 0 0</inkml:trace>
  <inkml:trace contextRef="#ctx0" brushRef="#br0" timeOffset="97629.27">19095 13012 7569,'0'8'-233,"0"5"569,0-11 27,0 4 1,0-17-195,0-4 1,-2-3 54,-3 4 1,2-1-172,-7 0 1,2 0 82,-2 1 1,-1-6-176,6 1 0,-7-1-106,2 5 0,2 1-95,-2-1 1,6 0 164,-6 0 1,5 1-458,-5-1 1,5 5 531,-5 0 0,1 7 0,-6-3 0</inkml:trace>
  <inkml:trace contextRef="#ctx0" brushRef="#br0" timeOffset="97890.27">19197 13056 7569,'17'-5'-304,"2"0"0,-2-6 152,2 1 1,3-5 188,-3-4 1,6 1 20,-6-7 0,2 1 84,-1-6 0,-9 1-129,4 0 0,-8-6 40,3 1 1,-7-5-643,2 4 589,-4-5 0,-7 9 0,-2-5 0</inkml:trace>
  <inkml:trace contextRef="#ctx0" brushRef="#br0" timeOffset="99322.27">20432 13012 8175,'-8'6'195,"-5"-4"-205,3 3 0,2-3 90,-2-2 0,0 0-192,-4 0 0,-3 1 79,-2 4 1,2-3-476,-2 3 1,2-4 507,3-1 0,-1 7 0,0 1 0</inkml:trace>
  <inkml:trace contextRef="#ctx0" brushRef="#br0" timeOffset="99593.27">20491 12777 7229,'-10'8'162,"0"-3"0,1-4 197,-6-1-231,0 7-60,0-5 1,-1 4 43,-3-6 0,2 0-178,-2 0 0,1 2-140,-2 3 1,7-4 109,-7 4 1,12-3-680,-6-2 451,2 6 324,4-4 0,-5 11 0,5-5 0</inkml:trace>
  <inkml:trace contextRef="#ctx0" brushRef="#br0" timeOffset="100558.27">21446 12659 7569,'0'10'-43,"0"0"134,0-7 1,-1 8 117,-4-6 1,2 2-226,-7-2 64,0-4 0,-5 6-84,1-7 99,-1 0 1,0 0-160,1 0 57,-1 0 0,2-2-39,3-3 1,-1 2-37,6-7 0,0 1 92,5-6 0,0 0-53,0 0 0,1 2 66,4 4 1,2-4-161,3 3 2,3-3 137,-5 5 1,7-4-148,-1 7 159,1 0 1,0 5 78,-1 0 1,-1 7 72,-3 3 1,2 3-94,-7 1 1,4 1 76,-4 0 0,0-1-67,-5 1 0,0 5 9,0-1 0,-6 3 0,-4-3 0,-3-2-68,-2 2 0,0-1 59,1 2 1,-1-4-93,0 4 0,1-4 19,-1-1 1,2-6 58,3 1-30,-3 0 0,6 5 20,-2-1-35,2-5 13,7 4 1,0-10-1,0 7 0,7-7-37,2 2 0,6-3-7,5-2 0,-4 0-140,4 0 0,1 0 53,-2 0 0,3 0-560,-3 0 686,-2 0 0,4-7 0,-6-1 0</inkml:trace>
  <inkml:trace contextRef="#ctx0" brushRef="#br0" timeOffset="100823.27">22137 12674 7569,'0'10'13,"0"-1"-45,0-5 307,0 2-178,0 1 0,-6 1 219,-4 7-543,-3-7 189,5 5 0,-7-5-8,0 7 1,1 4 126,-6 1 0,4 0-199,1-6 1,-5 1 70,1 0 0,-1-1-292,5 1 1,6 0 338,-1-1 0,0 1 0,-5 0 0</inkml:trace>
  <inkml:trace contextRef="#ctx0" brushRef="#br0" timeOffset="101059.27">22093 12997 7700,'-1'-14'606,"-4"-1"0,1 0-460,-5 0 0,0 1 58,0-1 0,-4-5-250,3 1 0,2-2 85,-2 1 1,2 2-325,-2-6 0,-2 1 163,7-2 0,-6-1-939,1 6 1061,4 1 0,-7-2 0,4-2 0</inkml:trace>
  <inkml:trace contextRef="#ctx0" brushRef="#br0" timeOffset="101343.27">22475 12880 6307,'-14'0'-515,"2"0"515,-2 0 0,9 0 0,-20 0 0,10 0 0,-3 0 0,4 0 0,-1 0 0,0 6 0,1 2 0</inkml:trace>
  <inkml:trace contextRef="#ctx0" brushRef="#br0" timeOffset="101721.27">22725 12997 7569,'0'8'114,"7"-1"22,-6-7 0,6-7-201,-7-2 1,0-4 108,0-2 0,2-1-130,2-4 0,-2 4 96,3-4 0,-3-1-83,-2 1 0,0-4-89,0 4 1,0-4-477,0 4 638,0 7 0,6-7 0,2 4 0</inkml:trace>
  <inkml:trace contextRef="#ctx0" brushRef="#br0" timeOffset="102025.27">23093 13056 7569,'14'-5'-140,"1"0"0,0-6-186,-1 1 1,1-3 448,0-2 1,4-1-36,1-4 1,-2-3 0,-8-6 1,3-2-33,-3-3 0,-4-4-104,-1-6 1,-3 3 94,-2-3 1,0 5-291,0-5 0,-7 1 242,-3 9 0,-3-7 0,-1 4 0</inkml:trace>
  <inkml:trace contextRef="#ctx0" brushRef="#br0" timeOffset="102529.27">21050 13071 7569,'-20'0'-257,"0"0"0,1-2 576,4-3 0,0 2 82,1-7 1,-1 0-83,0-4 0,5-1-314,1 0 0,4-6 102,-5-3 1,7 1-223,-2-2 0,5-1 77,5-8 1,9-2-40,11-3 0,3-4 74,1 4 1,5 1-739,1-1 741,5 7 0,-2-4 0,6 6 0</inkml:trace>
  <inkml:trace contextRef="#ctx0" brushRef="#br0" timeOffset="104232.27">23813 13041 7454,'8'0'859,"5"0"1,-5-5-659,7 1-17,-7-8-220,5 4 0,-5-7 95,7 1 96,0-1-222,0 0 1,-1-4 104,1-1 0,0 0-128,-1 6 0,1-6 33,0 0 0,-1 2-119,1 9 110,0-4 0,0 11-193,-1-3 211,-6 3-31,5 2 38,-4 0 1,-1 7-52,-3 3 55,-4 3 11,-1 2 0,0-1-54,0 1 1,-1 5 29,-4-1 23,-3 1-17,-1-6 0,-2 1-13,6 0 16,-6 0 38,9-1-100,-4 1 210,6 0-140,0-7 13,0-2 1,1-6-6,4 0 1,-2-1-13,7-4 1,0 2 9,5-7 27,-1 0 0,6 0 1,0 0 3,-1 1 1,1-1-3,-1 0 0,1 5 1,-5-5 0,-1 7-18,1-2 0,-5 3 46,0 2 0,-5 0-36,4 0 28,-5 0 1,2 2-21,-6 3 0,0-2-2,0 7 1,0-5 1,0 5-1,-6 0-6,4-2 7,-5 5-9,7-5 8,0 0-3,0 5 1,2-11-1,3 3 1,3 1-14,7-1 1,-5 0-5,-1-5 0,1-5-22,5 0 1,0-5 27,-1 6 7,1-8-15,0 10 0,-1-9 26,1 6-16,-7-6-8,5 9 52,-11-4-57,5 6 77,-7 0-25,0 6-24,0-4 30,0 11 1,0-10-2,0 7-19,0-7 87,0 10 7,0-5-85,6 1 31,-4 4 0,6-10-26,-3 7 0,-2-7-93,7 2 94,-7-4 18,10-1-67,-5 0 47,7 0-53,0 0 12,-1-6 0,-1 3-40,-3-7 59,3 7-30,-4-4 22,-1 7 0,-2 0-2,1 0 4,-6 0 0,6 0 0,-7 7 0,6 1 2,-4 0 0,6 5 94,-3-3 0,3-4-89,7-1 1,0 2 138,-1-2-122,1 0-10,0-5 1,-1 4 129,1 1-111,0 0-7,6-5 0,-5-1 40,4-4 0,-4 1-2,-1-5-26,0 5-56,-1-9 0,4 10 74,-3-7-7,3 0-24,-10-4 0,7 4 86,0 0-67,-7 0-20,5-4 1,-11 4 25,2 0 0,-2 5 16,-2-5-29,-13 7-91,3-10 1,-18 11 103,4-3-16,-4 4-144,-8 1 0,5 0-210,-3 0 0,5 0 160,4 0 1,-1 5-132,6 0 0,1 4-4,4-4 295,0 7 0,1-4 0,-1 7 0</inkml:trace>
  <inkml:trace contextRef="#ctx0" brushRef="#br0" timeOffset="104645.27">25268 12938 7569,'10'0'-976,"0"0"1018,-7 0 1,4-1 10,-7-4 287,0 3-143,0-4-109,-7 6 0,0-2-167,-2-3 193,-4 4-201,4-6 157,-5 7-23,6 0-113,-5 0 1,9 2 46,-6 3 0,7-2-18,-2 7 1,-1-5 17,1 4 0,0 1-35,5 5 87,0 0 1,0-1-40,0 1 1,2 0 122,3-1 1,3-4-72,6 0 1,1-7 87,0 2 0,-1-3-96,1-2 1,1 0 42,4 0 1,-4-2-22,4-3 1,-4 2 48,-1-7 1,-2 0 109,-3-4-159,3-1 3,-11 0 14,11 1 25,-12 5-34,6-10 1,-12 9-139,0-10 0,-6 4 88,1 1 0,-3 6-320,-2-1 0,0 6 138,1 0 1,-1 2 163,0 2 0,1 0 0,-1 0 0</inkml:trace>
  <inkml:trace contextRef="#ctx0" brushRef="#br0" timeOffset="104910.27">25812 12483 6851,'0'10'40,"0"-1"1,-2 1 152,-3 5 0,-3 4-190,-6 1 0,-1 6 55,0-1 1,1-2-84,-1 1 0,0 1-33,0 4 1,1 0 67,-1 1 38,0-1-12,1 1 0,1-6 0,3 1 1,-2-6-37,7 6 0,-6-1 0,3 6 0</inkml:trace>
  <inkml:trace contextRef="#ctx0" brushRef="#br0" timeOffset="105242.27">25930 12997 6626,'8'7'1003,"5"-6"-864,-5 6 0,5-9 7,-3-3 0,3 2-4,-3-7 1,3 5-27,2-4 1,-1-1 2,1-5 0,0 0 6,-1 1 1,6-6-25,0 1 0,1-6-9,-2 5 0,-2-6-100,2 2 0,3-9 75,-3-1 1,1 0-188,-6 4 0,-4 1 67,0-1 1,-7 8-97,2 2 1,-3 4-127,-2 1 0,0 5-422,0 0 432,-7 7-212,-1-4 1,-7 7 476,1 0 0,-8 7 0,0 1 0</inkml:trace>
  <inkml:trace contextRef="#ctx0" brushRef="#br0" timeOffset="105535.27">26326 12880 7569,'10'8'-513,"0"-3"193,-7-4 1232,10-1-285,-11 0-297,5 0 1,-14-6-108,-3-4 1,-3 2-31,-2-2 0,-6 0-55,-3-4 1,-4 0 39,-1 5 1,-1-4-196,1 3 0,-1-3 105,1-2 77,0 7-439,-1-5 0,1 11 106,-1-3-334,1 4-49,6 1 1,-3 0 550,6 0 0,-6 0 0,3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42:08.8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1013 7569,'15'-14'0,"0"-7"19,-1-4 1,3-4 41,2-6 1,-2-2 3,2-7 0,2 0 11,-1 0 0,0-1-199,-6 1 0,6 0 98,-1 0 1,1 2-115,-5 2 1,-1 3 88,1 3 0,0 4-20,0 1 0,-1 6-23,1 8 17,0 7 0,-2 3 60,-3 10 0,-4 11-30,-6 14 0,2 6 94,3 8 0,-4 0-73,4 0 0,-2 0 97,2 0 0,2 0-15,3 0 1,8-6-24,-4-4 0,6-3-24,-1-1 1,-1-7 0,7-4 0,1-9 27,8-5 1,-3-7-1,4-8 1,-4-8 123,-2-16 1,-1-3-83,-4-7 1,4-2 91,-3-3 1,1 1-96,-2-5 1,-2 0-120,-8-1 0,-1 4-35,-3 6 1,-3 6-212,-7 4 1,0 4 287,0 6 0,0 3 0,0 6 0</inkml:trace>
  <inkml:trace contextRef="#ctx0" brushRef="#br0" timeOffset="252">1205 411 7569,'7'15'-98,"-5"-7"148,11 5 1,-12-5 23,4 7 0,-3-6 17,-2 1 1,0 0 22,0 5 0,0-1-4,0 1-53,0 0 1,-5 4-31,0 1 0,-5 6-5,5-1 0,-4-2-109,4 1 0,-7-1 84,2 1 1,-1 2-317,1-6 1,-3 1 10,3-1 308,4-4 0,-7 5 0,5-6 0</inkml:trace>
  <inkml:trace contextRef="#ctx0" brushRef="#br0" timeOffset="902">1485 631 7569,'16'23'134,"4"-3"-134,-10-4 0,9-6-84,-9 0 1,-2-5-153,2 4 0,-5-5 374,5 1 649,-7-4-429,10-1-53,-11 0-310,11 0 0,-10-5 152,7 0-166,-7-6 1,5 4 129,-3-2-167,-3-4 1,3 6 3,-10-3 0,-4 4 13,-5 6 0,-3 0 1,-2 0 1,1 0-75,-7 0 0,3 1 1,-3 4 0,4 3 46,6 7 0,-3 0 16,3 0 1,-3 4 2,9 1 0,0 4 22,0-4 1,5 6 12,0-2 0,2 3 7,2-3 1,2-1-8,2-3 1,9-6 6,7 1 0,8-2 139,1-8 0,2 0-81,8-5 0,1-2 132,4-3 1,5-3-47,0-7 1,0-6 17,-5-3 0,-2-9-88,-2-1 1,-5-2-11,-5 1 0,-2 3-9,-4-7 0,2-1 31,-6-4 1,4 0 13,-4 0 1,1 0-38,-1 0 1,-4 0-159,4 0 0,-4 0 38,-1 0 1,-2 6-79,-3 4 0,1 4-12,-6 6 0,1 3-195,-1 6 154,-3 0 99,5 7 0,-9 5 64,-3 13 0,2 1-36,-7 13 1,0 7 4,-5 9 0,-4 2 11,-1 2 0,1 2 6,4 3 0,2-3 9,3 3 1,-3-4 21,3 0 1,2-1-8,-2 0 0,5 0-47,-4 0 1,5-5-55,-1 0 0,4-6 182,1 1 1,0-4 114,0-6 0,0-3-135,0-6 1,6-7-54,4-3 1,3-11-5,2-9 1,4-8-10,1-11 1,6 1-18,-1-6 1,4 0-75,5-5 0,4 0-419,6-1 307,7 1 1,1 0 0,7 0-1</inkml:trace>
  <inkml:trace contextRef="#ctx0" brushRef="#br0" timeOffset="3036">3234 720 7569,'7'8'-854,"-1"-3"1287,4-10-183,3 3 0,-3-16 68,9 3 1,-1-11-148,7-3 0,1-4 0,8-11 1,2 2 11,3-12 1,2-5-119,-7-5 1,-1 7 73,-8 8 1,-1 0-369,-9 5 0,3 3 77,-8 12 0,-4 6-228,-1 3 237,-3 4 0,-9 8-35,-3 3 0,-3 7 38,-1 7 0,-6 3 75,0 12 0,-6 6 9,2 4 0,1 7 7,-2-2 0,2 8 36,-1 2 0,1 7 21,4-2 0,2-2 4,-2 2 0,1-5 38,-2 5 1,4-5-67,-4 5 0,4-7 15,1 2 1,0-3-9,1-2 1,1-8 21,3-7 0,2-6-16,3-8-38,3-7 0,-3-5 79,10-13 0,3-6 2,7-13 1,5-7 13,-1-3 0,12-4-52,-1-1 0,4 5 49,0 0 1,4 6-33,6-1 1,0 8 48,0 1 1,0 12-37,0-2 0,-11 10 24,-4 0 0,-9 4-29,0 1 0,-11 8-3,-4 7 1,-3 1-64,-2 9 0,0-3 63,0 3 1,-7 3-28,-2-4 0,0 4 19,0 1 0,0-4 2,0-1 0,-4-4-9,3 4 1,-2-6 23,2 2 1,-3-4-36,4-1 0,0-2 6,0-3-160,-1 3 110,-5-11-239,0 4 155,7-6 61,2 0 1,6 2 14,0 3 1,0-2 54,0 7 1,1-2-13,4 2 0,5 3 74,10-3 1,-2-2 80,6 1 1,2-5-41,9 1 0,-4-4 77,3-1 1,2-1-83,-2-4 1,5-8 82,-4-7 1,4-6-88,-5 1 0,0-2 18,-4-3 1,-2 3 22,-4 2 1,-3-1 4,-6 6 0,-2-4-162,-3 4 1,-4 1 115,-6 4 1,0 5-195,0 0 0,-6 2 50,-4-2 0,-3-1-128,-2 6 0,1 0 49,-1 5 0,-5 0-33,1 0 0,-3 3-27,3 7 1,3 0 85,-4 10 0,4 2 61,1 3 0,0 3-44,1 1 1,0 0 54,5 1 0,-3 4-33,7 0 1,-4-1 77,4-8 1,0 1-62,5-7 1,6 6 63,4-6 1,3 1-6,2-5 0,4-7 5,1-3 0,6-4 136,-1-1 1,2 0-97,3 0 0,4-6 60,0-4 1,6-9-88,-6-6 0,7-8 109,-2-1 1,-3-7-44,-2 2 1,-3 1-100,-1-1 1,-6 7 33,1-3 1,-7 11-75,1 4 1,-4 4 14,-5 1 1,1 5 75,-6 1-47,6 5 1,-4-1 9,3 10 0,-4 4-108,-6 5 1,0 6 100,0-1 1,0 8-155,0-3 0,0 4 8,0 1 1,0-1-2,0-4 1,-1 3 87,-4-8 0,3 6-18,-3-6 0,4 1 99,1-5 0,0-6-78,0 1 142,6-7-81,2 4 0,9-14 10,2-2 1,-2-9 22,2-2 0,-1-1-5,2 1 1,-4 4-5,4-4 0,-2 4-25,1 1 1,-2 1 12,2-1 1,-3 7-12,-1 3 0,0-2-11,0 2 10,-1 0 1,1 7-24,0 3 0,-6 3 2,1 7 1,-5 0-3,5-1 0,-5 6-56,5-1 0,-5 1 62,4-5 0,-4-1 2,5 1 0,0-2-9,5-3 1,-1-3 110,1-7 0,0 0-103,-1 0 0,1-2 52,0-3 1,-1-8-25,1-7 1,0-1 4,0 2 0,-6 1-21,1-7 0,0 7 17,5-1 0,-6 7 4,1 2 2,0 7-56,5-10 23,-1 11 0,0 2-1,-5 10 1,4 3-9,-3 2 1,-2 4-4,2 1 0,-5 0 10,5-6 0,-5 1 4,5 0 1,-1-1 12,6 1 0,0-5-14,-1 0 0,6-7 15,0 2 1,6-3-13,-2-2 1,-3-2 111,-1-3 0,1-3-95,-1-7 0,0 5 4,-6 1 1,1 4 35,0-5-9,-1 7-11,1-4 0,0 5-12,-1-2 0,-4 2-61,0-3 53,0 3 0,5 1 1,-1-4 1,1 2 9,0-7 0,-6 5-2,1-5 0,0 5 38,5-5 0,-1 5-41,1-4 1,-2-1 79,-3-5-73,3 0 0,-6 1-64,2-1 4,-2 7-83,-7-5 1,-2 10 90,-3-7 0,-3 7-82,-6-2 1,-1 3-45,0 2 1,0 0-40,1 0 88,-1 7 1,0 1 24,1 6 0,4 1 60,0 0 1,5 1-53,-5 4 1,7-4 116,-2 4 1,4 1-42,1-2 0,0 1 8,0-5 0,1-5 111,4-1 0,8-5-82,7 1 1,6-4 36,-2-1 1,4-1-62,2-4 0,-1-4 149,0-5 1,6-1-90,-1 0 0,0 6-28,-4-1 0,-1 7 12,0-2 0,-1 5-2,-3 5 1,2 3-75,-2 6 1,-2 1 56,1 0 1,-1-1-76,2 1 1,2 0 65,-2 0 1,3-6-109,1 1 1,5-5-177,1 5 0,10-7 245,-1 2 0,23 3 0,2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9:42:12.84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691 1043 7569,'-1'8'254,"-4"-3"-92,-3-3 1,-10-2-18,-7 0-68,-6 0 1,-18 4-26,0 1 1,-6 5-149,1-5 0,-4 5-4,0-5 1,1 5-1,3-6 100,3 1 0,-6 2 0,-4 1 0</inkml:trace>
  <inkml:trace contextRef="#ctx0" brushRef="#br0" timeOffset="924">1559 969 7569,'-9'7'18,"-4"1"0,10 0 102,-7-3 0,0-2-26,-4 2 1,-1-3 95,0 3-52,1 3 0,-3-6-59,-2 3 1,1-2-163,-7 2 1,7-2-52,-1 7 1,1 0 108,-2 4 0,4-2-68,-4 2 0,10-1 20,5 12 0,4-5 15,1 4 0,1-4 52,4 4 0,5-6 85,10 2 0,3-9-42,6-1 1,0-7 12,1 2 1,-1-8 75,1-2 0,-3-8-49,-2-2 0,-1-1 98,-9-9 1,3 7-62,-8-1 0,-4-2 14,-1 1 1,-3-1-77,-2 1 1,-2 4-102,-3-4 0,-3 6 16,-6 4 1,-3-2-176,-2 7 1,1-1 20,-7 1 0,6 3 71,-6-3 1,1 5-209,-6 5 1,7-1 84,4 5 1,2 1-82,3 5 1,1-5-184,3-1 422,3 1 0,9 3 99,3-3 0,5-3-18,9-7 0,2 0 79,4 0 0,3 0-82,-4 0 1,-3-5 107,-1 0 1,-2-7 8,2 3 1,-6 0 142,1 0 1,0 4 180,-6-5-17,5 7-58,0-4-233,1 7 0,-7 7-187,-3 3 0,-3 9 96,-2 6 0,0 7-109,0 3 1,-7 5 71,-3 0 0,2 2-25,-2 2 1,1-1 36,-6-4 0,5 7-21,0-7 0,0 6-20,-4-5 0,-1 2 1,0 2 0,-1 0-28,-4 0 1,4-1-100,-4-4 0,1-3-53,4-7 1,-3-6-57,8-3-271,4-4 293,-1-8 0,15-11 240,7-16 0,6-11 0,9-14 0</inkml:trace>
  <inkml:trace contextRef="#ctx0" brushRef="#br0" timeOffset="1593">2102 808 7569,'0'14'-771,"0"-5"860,0 4 290,0-5 1,-1 5-200,-4-3-96,3 3 1,-9-5-212,6 7 165,-7-1 0,9 6-62,-7-1 0,5 3 94,-4-3 1,5-2-136,0 2 0,2 2 37,2-1 0,0 0-49,0-6 0,6-4 51,4 0 0,3-7-10,2 2 1,0-5 5,-1-5 1,3-3 23,2-7 1,-1-4 18,7-1 1,-2-6-19,1 2 1,4-4 4,-4-2 1,-1 3-5,2 2 0,-7-1 20,1 6-29,-2 1 0,-9 9-13,-3 0-13,-4 7 15,-7 9 0,-2 6-92,-7 12 0,0-1 96,1 2 1,4 3-12,0-4 0,2-1 0,-2 1 0,3-6 29,7 2 0,0-4 2,0-1 0,7-5 90,3 0 1,9-7 10,6 2 1,3-10-93,1-5 1,5-5 80,1-4 1,-1 2-60,-5-2 1,-1 1-43,-3-2 0,-3 4 40,-2-4 0,-4 4-73,4 1 0,-9 5-13,-1 1-17,-7 5 3,4-2 0,-7 8 56,0 2 1,0 5-93,0 5 1,-5 6 77,0-1 1,-1 6-32,1-5 1,3 1 20,-3-2 0,4-2 102,1 2-49,0-2 0,6-4 12,4-3 1,3-4 67,2-6 0,1 0-58,4 0 1,1-5 26,3 0 1,4-6-36,-3 1 0,1-6 97,-2 1 1,-1-8-55,-3 8 1,-6-3 85,1 4 1,0-1-17,-5 0 1,-4 1-24,-1-1 1,-3 0-181,-2 1 0,-2-1 89,-3 0 0,-10 2-275,-9 3 1,-4 4 122,-1 6 1,-1 0-108,1 0 0,1 1-67,4 4 299,-4 3 0,5 7 0,-6 0 0</inkml:trace>
  <inkml:trace contextRef="#ctx0" brushRef="#br0" timeOffset="2078">2911 940 7569,'15'0'0,"-1"0"-468,1 0 341,0 0 1,-6 5 116,1 0 396,0 6-405,5-3 12,-1 7 0,-5-5-13,-5 0 1,0-2 70,1 2 0,-2 3-142,7-3 97,-7 3 0,10 1-61,-3 1 0,3-5 67,2 0 0,1-7-51,4 2 1,2-4 65,8-1 1,-1-1 10,1-4 0,-6-2 42,1-2 0,-7-5-64,1 5 1,-7-4-26,-3-2 1,0 0 31,0 0 0,3 6-23,-7-1 0,4 5 54,-4-5-166,0 7 71,-5-4 1,0 9-12,0 3 0,0 3-64,0 7 0,-5 1 94,0 4 1,1-4 22,4 4 0,0-4-28,0-1 0,0-1 191,0 1 1,6-2-65,4-3 1,5-4-39,4-6 0,-1 0-37,7 0 0,1-1 166,8-4 0,-1-3-88,6-7 0,-6 0-31,1 1 1,-5-1 10,-4 0 1,1-4-14,-6-1 1,-2 0 85,-9 6 0,3-1-93,-7 0 1,-2 1-97,-8-1 0,-10 2 22,-9 3 1,-9-1-66,-1 6 0,-12 0-22,2 5 1,2 2-219,2 2 1,6 5-659,-5 5 974,13 1 0,-9 6 0,13 2 0</inkml:trace>
  <inkml:trace contextRef="#ctx0" brushRef="#br0" timeOffset="2318">4087 323 7569,'0'14'-417,"0"1"314,0 6 1,-2-4 93,-3 2 0,2 4 101,-7 2 0,5 4-235,-5 5 176,1-3 1,-6 10-32,0-7 1,1 7-86,-1-2 0,-5-3-68,1-1 1,-1 1 57,5-2 0,2-1-250,3-9 343,-3 4 0,5-12 0,-6 5 0</inkml:trace>
  <inkml:trace contextRef="#ctx0" brushRef="#br0" timeOffset="2866">4116 866 7569,'15'0'0,"0"0"-387,-1 0 262,1 0 1,5-6 178,-1-4 1,6 2 165,-6-2 0,7-5-169,-1-4 0,3 4-94,1 5 0,0 1-10,1-6 16,-1 7 1,-6-4 63,-3 7-15,-4 0 1,-3 7-94,-3 3 1,-4 3 49,-6 7 1,-6 0-78,-4-1 1,-3 6 49,-2-1 0,2 6-70,3-5 1,-3 1 47,4-2 1,2-1 27,2 7 0,4-7 51,1 1 0,0-2 9,0-3 1,6-4 66,4 0 0,5-7-99,4 2 1,-1-3 153,7-2 0,-6-2-22,6-3 0,-7 2 27,1-7 0,-2 0-120,-3-4 0,1-1 11,0 0-161,-1 1 198,1-1-195,-7 7 138,-1 1 1,-7 9-138,0 3 0,0 0 72,0 9 0,0-2-3,0 7 0,0-2 24,0-3 17,0 1 0,1-2 17,4-3 0,5 1 67,10-6 1,-2 0 48,6-5 0,1-1-71,4-4 1,0-3 62,1-7 0,-1 5-47,1 0 0,-1 0 33,0-4 1,-4-1-25,-1 0 1,-7 1-4,-2-1 1,-2 0 35,-9 1 0,1-1-44,-5 0 1,0 5-101,0 1 0,-11 0 95,-4 0 1,-11 2-178,-3 7 0,-2 0 48,-9 0 1,6 7-205,-5 2 0,6 4 283,-1 2 0,3 6 0,2 2 0</inkml:trace>
  <inkml:trace contextRef="#ctx0" brushRef="#br0" timeOffset="3375">5057 866 7569,'0'15'0,"2"-5"-113,2 0 139,-2 0 1,5 4 100,-7 1 1,0 1-24,0 4 0,0-4-261,0 4 109,0 3 1,-5-5-45,0 6 0,0-6 86,5 2 1,0-4-49,0-1 1,6-5 82,4-1 0,10-5-46,4 1 1,-1-4 13,2-1 1,-2-6 25,1-4 1,-1-5-17,-3-4 1,-4-4 6,3-7 1,3 1 44,-3-1 1,2-1-35,-1-3 1,3-3 121,6-8 1,1 0-109,-1-4 1,2-4 65,3-5 1,-4 1-54,-1 3 1,-1-2-158,-8 7 0,-1 2 52,-4 8 1,0 3 39,-1 6 1,-4 9-15,0 6-177,-7 1 111,4 12 0,-9 8 57,-3 14 1,-5 6-83,-9 4 0,1 6 43,-7 3 0,7 8-72,-1 2 1,-2 5 92,1-5 0,0 5-12,6-5 1,-6 0 28,0-5 0,2 0-33,9 0 0,-4-6 100,3-4 1,3-5-52,2-4 0,4-9 139,1-6-168,0-7 94,6-9 1,7-9-5,7-9 0,6-6 96,-1 1 0,2-1-75,3-4 0,6 3 122,3 2 0,2-6-162,-2 1 1,2 0 36,-7 4 0,0 1-335,-4 0 1,-1-4 276,1 4 0,-1-11 0,0 9 0</inkml:trace>
  <inkml:trace contextRef="#ctx0" brushRef="#br0" timeOffset="3577">5939 881 7569,'8'15'-1137,"-1"-5"1083,-7-1 0,0 1 305,0 5 1,0 0-287,0-1 91,0 8 0,0-4-172,0 6 1,-2 1 50,-3 4 0,3-1-331,-3-4 396,4-3 0,-6 1 0,-1 1 0</inkml:trace>
  <inkml:trace contextRef="#ctx0" brushRef="#br0" timeOffset="3900">6527 764 7569,'0'14'-523,"0"1"359,0-7 1,0 0-33,0-3 650,0-3 205,0 4-739,-7-6 25,-1 0 1,-2 0-43,0 0 0,1 5 86,-6 0 1,0 12-55,1-3 1,4 4 40,0-3 0,2 4-27,-2 1 0,-1 5 35,6-6 0,0 1 1,5-6 1,0 1 19,0 0 0,6-2 6,4-3 0,8-4 97,2-6 1,6 0-105,-2 0 0,-1-6 6,2-4 1,-1-3 3,6-2 1,-3 0-231,-2 1 1,1 1 215,-6 3 0,-1-3 0,-4 5 0</inkml:trace>
  <inkml:trace contextRef="#ctx0" brushRef="#br0" timeOffset="4085">6483 220 7569,'0'14'-201,"0"1"13,0 0 166,0 0 1,-5-6-768,0 1 789,-7-7 0,4 4 0,-6-7 0</inkml:trace>
  <inkml:trace contextRef="#ctx0" brushRef="#br0" timeOffset="5522">7438 940 7569,'7'13'0,"2"-3"0,0-2 303,0-3-28,1-3-71,5 4 0,1-6 11,4 0 1,-4-6-64,4-4 0,1-5-98,-1-5 1,6 2 56,-2-6 1,-3 1-132,-1-1 0,1-3-30,-1 8 59,0-7 0,-11 9-120,1-2 1,-7 7-57,2 3 81,-3 5 1,-4-1 54,-3 10 0,-4 10-63,-11 10 1,2 4 53,-6 5 1,-8 4-63,-7 6 1,2 0 46,-2 0 0,-1 7-81,-4 3 1,5 1 11,0-1 1,6 2 70,-1-7 1,4 0-7,6-5 1,-2-2-15,6-3 1,1-3 65,4-6 0,2-7-48,3-4 21,-3-3 20,11-7 1,-4-9 3,6-10 1,8-10 131,7-4 1,1-9-44,9-1 0,1-7-46,8 2 1,2-4-26,3-1 1,4-6 44,-4-4 1,-2 3-53,3 2 0,-6 8 4,5 2 1,-6 6-20,1-1 1,-8 5-15,-1 4 0,-7 4-58,1 6 0,-7 5 65,-3 1-43,1 5 0,0-2 45,0 6 0,-5 0-147,5 0 99,-7 0 30,10 0 0,-10 5 19,7 0 1,-5-1-20,5-4 69,-1 0 0,6-1-55,0-4 0,1-3 95,4-7 0,-4-5-50,4 1 1,1-7 44,-2 1 1,8 2-54,-3-1 1,-1-1-22,1-4 1,-1 1 15,2 4 1,1 3 5,-6 6-50,-1 0 41,-4 7 0,-7 8 7,-3 10 1,-3 4-15,-2 6 1,-5 3-26,0 6 1,-7 6 10,3-1 0,-5-3-2,0-2 0,4-7 13,0 7 1,7-5-3,-2 1 1,2-4-3,-2-6 0,3 0-8,-3-1 0,4 1 1,6-5 0,-1 0 23,8-7 1,-4 2-8,7-10 0,-1 2 5,1-7-4,0 0 0,0-5 0,-1 1 0,-1-1 4,-3 0 1,3 5-7,-3 1 0,-2 0-21,2 0 22,-7 2-10,10 1 0,-11 6-20,3 0 0,-2 1-4,2 9 0,-3 0 12,3 4 1,-2 1 6,2 0 1,-4 0 22,4-1 0,3-4-23,2 0 1,-2-2 53,2 2 1,2 1-49,7-6 1,-1 0 96,7-5 0,-2 0-79,1 0 1,4 0 45,-4 0 1,-1-2 15,2-2 0,-7-5 8,1-5 0,-2-1 50,-3 0 0,1-4-45,0-1 1,-1-1 66,1 1 0,-5 2-50,0-6 1,-7 6-128,2-2 1,-5 4 33,-5 1 1,-5 2-122,-9 3 0,-4-1 69,-7 6 0,1 0-69,-1 5 0,3 7-287,2 2 1,-3 4 18,4 2 380,3-7 0,-1 12 0,8-4 0</inkml:trace>
  <inkml:trace contextRef="#ctx0" brushRef="#br0" timeOffset="6585">8996 558 7569,'21'-15'0,"-3"-4"28,7-1 32,-7-6 0,10 3 115,-4-6 1,6-3-86,4-2 1,-3-2 45,3-3 0,-3-3-79,-1 2 1,-6 4-312,1 2 167,-7 3 1,-4 3 26,-9 4 0,-3 3-164,-2 6 0,-3 7 28,-7 3 1,-7 5 50,-12 5 0,-2 9 41,-3 11 0,3 3 43,-4 1 1,4 2 16,2 3 1,4-1-2,1 6 1,6 1 8,-2 4 0,4 1 37,1 4 1,1-1 8,-1 6 0,2-5-26,3 5 0,-1-7-13,6 2 0,0-8 44,5-2 1,0-8-39,0-2 1,1-1 75,4-8 1,4-6-32,5-4 0,1-7 3,0 2 1,-1-8 31,1-2 0,5-8-50,-1-2 1,6-4 112,-6-6 0,3-2-51,-3 2 0,-1-3 33,7-1 1,-6 1-57,6 4 1,-6-4-40,6 3 1,-1 4 5,6 2 1,-6 2-8,1 3 0,-6 5-29,6 4 1,-7-1 47,1 1 1,-2 2-39,-3 8 0,1 3 18,0 7 1,-2-1 12,-3 1 0,1 5-9,-6-1 0,0 1 9,-5-6 1,0 1-8,0 0 1,0-1 0,0 1 0,0 0-12,0 0 0,-2-6-3,-3 1 0,2 0-91,-7 5 0,7-1 95,-2 1 0,-1-5-101,1 0 69,0-1 74,5 6-12,0 0 1,6-7 5,4-3 0,3-3 37,2-2 1,0-2-35,-1-3 1,1-3 75,0-7 0,4 0-82,1 1 1,1-6 82,-1 1 1,-4-3-69,4 3 0,1 2 20,-2-2 0,6-2-45,-5 1 1,-1 0 5,-4 6 0,0 6-91,-1 3 1,1-2 132,0 2-131,-7 0 1,-2 7 75,-6 3 0,0 3-171,0 7 1,0 1 83,0 4 0,-5-4-36,1 4 0,-3 1 37,2-2 0,4 1-19,-4-5 76,3-1-37,2 1 0,7-7 105,2-3 0,4-3-90,2-2 0,0-2 122,-1-3 0,8 2-92,2-7 0,-1 0 107,2-4 1,-7 4-70,1 0 1,2 2 6,-1-2 1,-5 2-56,-6 3 52,1 3-34,-2-4 14,5 6 1,-11 2-112,3 2 0,-3 5 92,-2 5 1,0 3-123,0 2 0,5-2 115,-1 2 0,3-3-6,-2-1 0,3 0 129,7 0 1,-1-6-81,1 1 0,1-7 76,4 2 0,-2-3-57,7-2 0,-3-2 11,3-3 0,3-3-8,-4-6 1,-1-1-14,2 0 1,-3 0 5,3 1 1,3-1 1,-4 0 1,-3 1-13,-1-1 1,-4 0-1,-1 1 0,0 1-64,-1 3 0,-4-3 58,0 3 0,-7 2-68,2-2 0,-10 5 63,-5-5 1,-4 7-170,-6-2 0,-4 3 15,-11 2 1,4 0-16,-3 0 0,3 0-100,2 0 0,-1 7 43,1 3 0,6 3-108,3 1 1,4 1 45,1 0 1,1 0 258,-1-1 0,7 1 0,3 0 0,3-1 0,2 1 0</inkml:trace>
  <inkml:trace contextRef="#ctx0" brushRef="#br0" timeOffset="6785">10569 852 7569,'29'-8'0,"6"1"-680,-1 7 510,0 0 1,-4-5-1,-1 0 353,1 2 1,-8 1 56,-2 2 1,-4 0-114,-1 0 0,-5 7-145,0 3 1,-7 9 70,2 6 1,1 3 6,-1 1 0,0 7 18,-5 3 0,-2 4-63,-2 1 1,-5 6 46,-5 4 1,-3 3-110,-2 2 1,-6 0-67,-9 0 0,-5 0 101,-10-1 0,-8 8-416,-7 2 0,5-9 297,5-5 1,7-10 130,-2-10 0,10 1 0,1-11 0,-3 4 0,-4 1 0</inkml:trace>
  <inkml:trace contextRef="#ctx0" brushRef="#br0" timeOffset="6977">10231 58 7569,'-8'15'14,"3"-1"123,3 1 1,1 0-47,-4 0 1,1-2-186,-5-4 94,-1 4 0,2-4 0,1 5 0</inkml:trace>
  <inkml:trace contextRef="#ctx0" brushRef="#br0" timeOffset="8171">544 3013 7569,'-21'6'0,"3"-4"-151,-6 3 207,-1-4 1,-4-1-139,-1 0 26,1 0 0,-1 0 22,1 0 1,0 0 33,-1 0 0,1-6 0,-1-2 0</inkml:trace>
  <inkml:trace contextRef="#ctx0" brushRef="#br0" timeOffset="9490">1632 2851 6326,'-15'0'82,"1"0"1,-1 0-56,0 0 0,1 0-38,-1 0 26,-6 0 1,4 5-19,-2 0 0,2 4 21,3-4 1,-1 7-83,0-2 1,1 4 74,-1 6 0,2-2-57,3 6 0,-1-1 22,6 2 1,0 1-7,5-7 1,0 6 46,0-5 0,11-1-28,4-4 0,9-7 125,1-3 1,4-5-72,6-5 1,-3-5 70,7-9 1,1-4-85,4-7 1,-12 1 161,-2 0 1,-6-1-45,1 1 0,-6 4-23,-9 1 0,-3 6-182,-7-2 0,0 4 89,0 1 1,-12 2-180,-2 3 1,-11-1 52,1 6 0,1 0-456,-2 5 550,1 0 0,-6 0 0,1 0 0</inkml:trace>
  <inkml:trace contextRef="#ctx0" brushRef="#br0" timeOffset="9929">2117 2660 7569,'0'10'-509,"0"-1"350,0 1 0,-2 0 389,-2 0-182,-5 0 0,-5 4-87,-1 1 0,0 0 54,1-1 1,-6-4-44,0 0 1,-1 0 58,2 4 0,2-4-296,-2 0 167,2 0 0,3 5 37,-1-1 0,5 1 24,0 0 0,7-6-21,-2 1 1,3 0 83,2 5 0,2-1-62,3 1 1,0-5 74,10 0 0,-2-7-56,11 2 1,1-3 47,4-2 0,-4 0-32,-1 0 0,-4-5 156,4 0 1,-6-7-53,2 3 1,-4-3 38,-1 2 1,-5-1-2,-1 6-20,1-6-64,5 2 1,-5 0 64,-1-1 52,-5 6-65,9-9-10,-5 5 0,2-2 36,0 1 6,-7 5-249,3-2-43,-6 6 0,0-7 0,0-1 1</inkml:trace>
  <inkml:trace contextRef="#ctx0" brushRef="#br0" timeOffset="10478">1897 2866 7569,'14'-9'-658,"1"-4"1,0 5 562,-1-7 0,6-1 277,0-3 0,4 1-30,-4-7-106,6 1 0,-8-7 70,6-4 0,-1 3 115,2-8 1,1 6-72,-7-5 0,1 1-60,-5-1 1,-1-2-141,1 7 0,-2 1 109,-3 9 1,1 3-136,-6 6 0,0 0 40,-5 1 0,5 4-103,0 0 136,0 7-25,-5-4 37,-7 20 1,4-1-18,-7 12 1,-4 1-13,-6 4 1,-1 7 23,1 3 0,-1 4-107,-4 1 1,-2 0 51,2 0 0,2 0-10,-1 0 0,-1-5 19,-4 0 0,4-4-6,1 4 0,4-6 5,-4 1 1,6-8-35,-2-1 30,4-7-24,1 3-88,7-13 0,3-3 3,10-10 1,5-3 145,9-7 0,4-6 0,7-2 0</inkml:trace>
  <inkml:trace contextRef="#ctx0" brushRef="#br0" timeOffset="10891">2382 2645 7569,'14'0'-216,"-5"0"-299,-3 7 675,-6-6 1,-6 6-37,-4-7 0,-3 0-80,-2 0 0,0 0 34,1 0 0,-3 1-113,-2 4 1,2-1 30,-2 5 1,1 0-43,-2 0 1,4 9 56,-4-3 1,5 3-18,6-3 0,-4 4-61,3 1 1,3 4 32,2-4 1,4 4 9,1-4 0,0 1 15,0-1 0,1-4 32,4 4 1,5-9 24,10-1 1,-2-7 8,6 2 1,7-3-7,8-2 1,-1-2 9,1-3 0,0-3-20,5-7 0,-4-1-6,-1-3 0,-6 2 93,1-2 1,-10-3-78,-4 3 0,-5-6 119,-6 6 1,-2-1-161,-7 5 1,-3 2-104,-7 4 1,-6-3 34,-14 7 0,-6 0-156,-3 5 1,-2 0-231,2 0 1,-2 2 53,7 3 390,-7 3 0,10 7 0,-5-1 0</inkml:trace>
  <inkml:trace contextRef="#ctx0" brushRef="#br0" timeOffset="12181">2793 2719 7569,'15'-7'-604,"0"5"699,-7-4 471,-2 6-556,-6 0 1,-6 5 65,-4 0 0,2 6-61,-2-1 1,0 3-107,-4 2 0,0 1 104,5 4 0,-4-2-56,3 6 1,2-4 69,-2 4 0,2-4-57,-2 4 0,3-6 16,7 2 0,0-2 3,0 1 1,0-7-35,0 3 0,7-6-5,3 1 0,4-3 37,6-7 0,3 0 5,6 0 0,1-12-4,-1-2 0,0-9-8,1 3 1,4-4 48,0 4 1,1-6 1,-6 1 1,-4 4 9,-1 1 1,-1-1-34,1 2 1,-2 4 6,-8 5 0,-4 7 41,0-2-28,-7-3-29,4 13 1,-7-4 13,0 14 0,-5 5-115,0-1 0,-5 2 34,5-1 1,-4-4 24,4 4 1,0 1 30,5-1-5,0-1 77,6-4 0,7-7-76,7-3 0,4-3 98,-4-2 0,6-2-45,-1-3 0,-3-4 20,3-11 1,-2 2-17,1-7 1,4 1-11,-3-5 0,7-2 18,3-4 1,1 3-15,-2-8 0,2 6 42,3-5 0,3 0-42,-2-5 0,-4-1-31,-2 1 0,-3 0 28,-2 0 0,-6 5-153,-3 0 1,-4 6 51,-1-1 1,-7 4-34,-3 6 1,-4 1 50,-1 3 0,0 9-16,0-4 1,-1 10-44,-4 1 0,-3 4 48,-7 4 1,-5 5-14,1 5 0,-7 9 22,1 7 0,-7 1-42,-3 8 1,-1 2 39,2 8 1,3 1-1,-3 4 1,8 2 33,1-7 0,5 1 12,-4-1 0,8-5 19,1 1 0,0-3-56,5-8 1,4 2 102,1-2 0,3-7-74,2 2 0,2-9 58,3-1 0,3-7-21,7-3 0,-1-5 3,1 1 0,6-4 30,4-1 0,-2 0 8,1 0 0,-1-1 45,2-4 1,1 1-81,-7-5 0,6-1 9,-6-5 1,6 0 4,-5 1 0,4-1-90,-4 0 0,1 2 39,-2 3 0,-2-1-97,2 6 0,-2 0 68,-3 5 1,1-5-19,0 0 0,4 1 73,1 4 0,1 0-40,-1 0 1,-2 4-3,6 1 0,1 0 1,4-5 1,2-5 15,4 0 1,-4-6 31,3 1 0,2-8-8,-2-1 0,5-7 16,-4 1 1,4-3 72,-5-1 0,0-4 186,-4 4 1,-7-4-110,-4 9 1,-2-4-245,-3-2 0,-1 6 102,-3-1 0,2 3-103,-7-3 0,-1 4 9,-4 6 0,0 0 22,0 1 0,-1 1-76,-4 3 0,-3-2 87,-7 8 0,0-1-3,1 5 1,-3 3-10,-2 7 1,1 1 57,-7 14 0,1 4-48,-6 5 0,1 6 35,0-6 1,1 10-8,3-5 0,-3 7 0,4-7 1,3-1 9,1 1 1,4-5-19,1 5 0,7-6 51,3 1 0,3-3-48,2-1 1,0-6 55,0 1 1,7-7-42,3 1 0,4-4 74,6-5 0,3 1-32,6-6 0,2 0 8,4-5 1,-4-6-44,3-4 1,-3 0-1,-2-5 0,1 4-28,-1-9 0,-6 4 38,-3 1 1,1-4-39,-1-1 1,-1-5 30,-4 6 0,0-1-58,-1 6 0,-4-6 27,0 0 1,-7 6-16,2 4-59,-3 7 1,-4-9 77,-3 7 1,-3 0-93,-7 5 0,1 7 79,-1 3 1,0 3-26,0 1 1,1 6 12,-1 0 1,0 4 6,1-4 1,5 6 40,5-2 0,2 3 3,2-3 1,0 4 118,0-4 1,2-2-87,2-3 1,5-3 79,5-1 1,6-2-97,0-3 1,6-3-238,-2-7 0,4 0 198,1 0 0,7 0 0,2 0 0</inkml:trace>
  <inkml:trace contextRef="#ctx0" brushRef="#br0" timeOffset="13306">6027 2954 7569,'15'1'0,"-1"4"0,1-3-308,0 3 220,0-4 0,6-1 183,3 0 1,4-6 185,1-4 1,2-8-159,4-1 1,2-9 9,7-2 0,-4-1-57,-1-8-49,-7 0 0,4-5-10,-6 0 0,-6 0 66,1 0 1,-7-5-80,1 0 1,-4 6 78,-5 9 1,-4 3-230,-6 1 1,0 8 44,0 2 1,-1 5-60,-4 5 1,-3 4 6,-7 6 0,-5 0-9,1 0 0,-1 11 73,5 4 0,-4 10 20,-1-1 0,-1 7-8,1 8 1,2 0 13,-6 10 1,-1-1 0,-4 1 1,0-2 6,-1 7 0,1-5 11,0 5 0,1-5 15,3 5 0,-1-8 77,7-2 0,4-3 13,5-12 1,7-3-118,-2-11 60,3-1 0,4-9-16,3-10 0,9-4 40,11-16 0,3-1-21,1-8 0,2 3-2,3-4 0,-3 6-4,4 4 0,-6-1 1,-4 7 1,1 4 9,-7 5 0,-1 5-13,-8-4 84,3 5 0,-6 4-72,3 10 0,-4 3-13,-6 2 1,0 4 14,0 1 0,5 5-20,0-6 0,1 6 34,-1-6 0,-1 1-1,5-5 1,0-1-12,0 1 0,4-2-3,-3-3 1,3 1-5,2-6 0,0 0 6,-1-5 0,1-2 6,0-2 1,-1-5-8,1-5 0,-5-1-17,0 0 0,-5 1-1,4-1 0,-4 5-15,5 0-142,-7 0 160,11 2 1,-11-3-8,7 6 1,-6 0-4,6 5 1,0 7 11,5 2 0,4 3 27,1-2 1,8 3 83,1-4 1,1 0-55,4 0 1,2-5 123,-2 1 0,0-4-28,-4-1 0,-2 0-94,-4 0 1,2-1 45,-6-4 1,-1-3-23,-4-7 1,0 0 17,-1 0 1,-4-1 8,0-3 1,-7 2 10,2-2 1,-5 2-97,-5 3 0,-3-1-3,-7 0 0,-4 2-119,-1 3 1,-6 2 44,2 3 1,-3 4-193,3-4 0,-4 5 103,4 5 0,-4 3-351,-1 6 0,-1 6 492,1 0 0,-1 6 0,1-3 0</inkml:trace>
  <inkml:trace contextRef="#ctx0" brushRef="#br0" timeOffset="13698">7365 2777 7569,'14'0'0,"-1"2"-241,-3 3-384,3-3 615,-5 11 0,1-5 204,-5 6 1,-2 1-108,-2 0 0,0 1-55,0 4 1,0-4-31,0 4 1,0 1 30,0-1 0,0 1-37,0-2 1,0-2 16,0 2 0,0 3-4,0-3 1,0 1-18,0-6 0,7 0-4,2-5 0,6-1 9,5-3 0,-2-3 12,6 3 0,2-5 21,9-5 1,-9-5-21,3-9 1,-3 1 15,4-7 0,-7 2-1,-4-1 1,-2-2 5,-3 6 1,1-4-40,0 4 1,-1 0-1,1 6 1,0 1-64,-1 3 1,1 3 77,0 7 0,-2 2-98,-3 3 0,1 3 75,-6 7 1,0 6-118,-5 3 1,0 4 5,0 2 1,-7 2 25,-2-2 1,-3 2 100,2-7 0,-9 3 0,2 1 0</inkml:trace>
  <inkml:trace contextRef="#ctx0" brushRef="#br0" timeOffset="14852">8247 2792 7569,'6'-10'-506,"4"0"348,3 1 1,2-6 63,-1 0 104,1 1 0,1-1 243,4 0 1,-4-6-46,4-4 0,1-4-7,-1-5 1,4 1-96,-4-6 0,1 0-8,-1-5 1,-4 6 8,4 4 0,-9 3-161,-1 1 1,-7 7 22,2 4 1,-3 3-250,-2 1 55,0 0 0,-7 7 103,-3 3 1,-3 5-58,-1 5 0,-1 5 87,0 9 0,-1 4-42,-4 7 0,4 6 56,-4 3 1,-1 10-38,1 5 0,-1 1 66,2-1 0,-3 3 11,-2-3 1,-2 2 7,6-2 0,-4 1 79,4-6 1,0 5 46,6-5 0,4-7-80,0-7 0,7-11 169,-2-4-138,3-4 1,4-9 49,3-7 1,5-12-50,9-7 1,-2-12-5,2 1 1,2-7-6,-1 2 0,5 1 0,-6 5 1,1-1-64,-6 1 1,1 6 76,0 3-129,0 11 95,-1 2 1,-1 9-37,-3 3 0,-3 3 8,-7 6 0,0 8-4,0 2 1,0 2-28,0-1 1,0 1-2,0-6 1,0 4 40,0-4-9,0 6 1,0-10 5,0 4 0,6-10-23,4-6 113,3-2 1,2-4-21,-1-2 1,1-5 49,0-5 1,-2-6-46,-3 0 1,3-1-33,-3 2 0,-2 2-14,2-2 1,-2 2 70,2 3-161,3-8 1,-10 6 94,7-4 1,-7 9-76,2 1 1,-4 7-51,-1-4 0,0 19 85,0 3 1,0 4-32,0 1 1,0-4 21,0 4 1,0-2 30,0 1 0,5-2-25,0 2 0,7-2 34,-3-3 1,5-4-19,0 0 0,1-7 3,0 2 1,4-5 4,1-5 1,6-8 1,-2-7 0,4-1 22,2 2 1,-6-4-27,1-7 0,-6 6 25,6-1 0,-12 7-23,1-1 0,-4 2-11,0 3 0,2 4 6,-8 0-4,8 7 2,-11-4 1,11 14-6,-7 3 1,1-1-47,-1 6 1,-1-3 46,5 7 0,-4-2-11,5-3 1,-2-4 3,2 0 1,3-2 20,-3 2 1,-2-4 14,2-6 1,0 0 3,4 0 1,1 0-41,0 0 0,-1-6 1,1-4 1,0-3-42,0-2 1,-1 5 51,1 1 0,-5 0-73,0 0 0,-1 2 58,6 7 0,-5 0-51,0 0 0,-1 0 46,6 0 1,-5 7-4,0 2 0,0 0 33,4 0 0,6 1-32,-1 5 1,1-5 65,-5 0 0,4-7-56,1 2 0,4-4 52,-4-1 1,1 0-42,-1 0 1,-4 0 108,4 0 0,-2-1-74,1-4 1,-2-3 8,2-7 0,-2 0-14,-3 1 1,-1-1 0,-3 0 1,2 0 4,-8 1 0,6-1-6,-5 0 1,0 6-118,-5-1 107,0 0 1,-2-3-179,-2 3 0,-5-1 64,-5 6 0,-1 0-26,0 5 0,-4-2-51,-1-3 0,-4 4-42,4-4 0,-5 5-98,6 5 0,-6-2 306,6 7 0,-1 0 0,-1 4 0,-2 1 0</inkml:trace>
  <inkml:trace contextRef="#ctx0" brushRef="#br0" timeOffset="15084">9599 2792 7569,'15'-13'0,"-1"3"0,6-3-476,-1 3 367,1 4 1,-5-2 1,-1 3 183,1 3 1,0-4-36,0 6 1,-1 1 38,1 4 1,-5 10-45,0 9 1,-6 6 37,6 4 1,-6 4-61,0 6 1,-4 11 61,-4 4 0,0 3 2,-6-3 0,6-5-58,-6 0 0,0 0 3,-5 4 1,-4-5-7,-1-4 1,0-4-79,6-1 1,-1-6-135,0-4 0,-1-8 64,-4-1 1,2-12-92,-6 2 222,-1-10 0,3-5 0,0-9 0</inkml:trace>
  <inkml:trace contextRef="#ctx0" brushRef="#br0" timeOffset="15308">9114 2219 7569,'0'15'1010,"0"-1"-441,0-6-347,0 5 1,-2-11-257,-3 3 1,2-3 33,-7-2 0,0 0 0,-4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02:41.2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30 589 7379,'0'8'624,"0"-2"-559,-6-19 1,4 3 40,-3-9 1,2 1-64,-2-2 0,3 2 44,-2-6 0,2-2-110,2-9 0,0 3 97,0-8 1,0 3-236,0-2 1,0-4-131,0 4 0,5-2-498,0 2 789,6-3 0,4 10 0,8-3 0</inkml:trace>
  <inkml:trace contextRef="#ctx0" brushRef="#br0" timeOffset="691">412 133 7022,'-4'10'41,"-1"-1"0,-2-4 110,2 5 0,-3-5-141,-7 5 0,6-5 75,-1 5 0,0-6-119,-5 6 0,2-5 33,3 5 1,-1-5-53,6 5 0,-5-5 22,5 4 1,-1-4 78,1 5 0,3 0-93,-3 5 111,4-1 6,1 7-41,6 2 0,2 0 39,7-3 0,5-10-35,-1-6 0,6-2 3,-6-2 0,6 0 34,-5 0 1,4-6-33,-4-4 1,3-3 28,-9-2 1,4 0-19,-8 1 1,-2-1 14,2 0 0,-7 1-30,2-1 1,-3 0 5,-2 0 1,0 1-64,0-1 0,-7 5-124,-3 0 0,-3 2-337,-1-2 0,-1-1 57,0 6 425,1 0 0,-1-1 0,0-2 0</inkml:trace>
  <inkml:trace contextRef="#ctx0" brushRef="#br0" timeOffset="1168">545 177 7569,'19'5'-628,"1"0"431,-7 0 1,0-5 148,-3 0 1,-2 0 274,2 0 1,-5 0-234,5 0 89,-7 0-35,10 0 0,-11 1 1,2 4 0,-2-2-42,-2 7 0,0 0 41,0 5 0,-2 4-1,-2 1 0,-3 8 1,-3 1 1,-3 2-40,3 8 1,-8-1-10,-1 1 1,-1 2-4,5-7 0,-4 7 6,-1-2 0,1-3-4,4-2 0,0 2 45,1-1 1,4-1-27,0-5 0,7-1-33,-2-3 1,3 1 30,2-7 1,0-4 93,0-5-84,0-7 0,7 2-25,3-10 1,3-8-5,1-7 1,3-6-6,2 2 0,-2-9-25,2-1 1,2 0 39,-1 4 0,0 1-60,-6-1 1,-4 6 50,0-1 0,-2 7-53,2-1 1,1 3-15,-6 1-1,7 7 59,-4 1 1,2 7-5,-1 0 0,-5 2 9,1 3 1,1 3-13,-1 7 0,5-6-188,-5 1 184,6 0 1,-8 3-376,7-3 397,0 3 0,5-12 0,-1 6 0</inkml:trace>
  <inkml:trace contextRef="#ctx0" brushRef="#br0" timeOffset="2074">1074 397 7569,'15'9'0,"-6"2"-668,1-6 250,-7 0 568,11 1-24,-6-4 0,2 5-50,-1-7 1,-4 0 82,5 0-52,-7 0 0,9-2-27,-7-3 0,1 3 122,-1-3-106,-3-3 0,9 5 88,-6-7-106,6 0 0,-4-4 99,3-1-242,3 0 222,-5 1-215,7-1 96,-7 7-75,-2 1 0,-6 15-5,0 7 0,-1 6-64,-4 9 1,2 6 53,-7 3 1,0-2 43,-5 3 0,-1-1-100,-4 5 0,4-5 82,-4 0 0,4-1 1,1 1 1,1 4-12,-1-4 0,0 3 65,1 2 0,1-6-23,3-4 1,-2-3 7,7-1 0,1-6 8,4 1 1,0-12-29,0 1 20,0-9-12,0 2 0,6-19-1,4-2 0,5-12-2,4-4 1,-3-1-25,4-8 1,1 5-5,-1-6 0,0 8-5,-6-3 1,1 4 19,0 2 0,-1 1-2,1 4 0,-5 3 38,0 6-51,-7 0 111,10 0-97,-11 7 92,11 2-64,-12 6 10,6 0-27,-1 0 22,-4 0-47,5 0 8,-1 6 0,-4-2 19,3 5 0,-4-4-9,-1 5 1,2-5 2,3 5 1,-4-5-1,4 4 1,2-4 6,-2 5 1,1-7-10,-1 2 22,3-3-18,7-2 13,0 0 1,-2-2-10,-3-3 0,1 2 5,-6-7 1,5 5 1,-5-4 1,4 4-1,-4-5 1,5 5 0,-5-5-3,6 7 115,-2-10-102,5 11-22,1-4 17,0 6 0,-6 0 14,1 0 0,-5 0-12,5 0 1,-5 0 12,5 0 41,-1 0-33,6 0 0,0 0 6,0 0 1,-1 0-23,1 0 0,0-5 40,-1 0 0,1-5-26,0 5 1,-1-6 59,1 1 1,-5-3-24,0-2 1,-2 1 223,2-1-96,3 0-75,-12-6-226,6 5 0,-15 1 106,-7 10 1,-1 3-263,-9 2 1,-4 2 118,-5 3 1,-1-2-153,6 7 0,-1-5 293,1 5 0,0-7 0,-1 3 0</inkml:trace>
  <inkml:trace contextRef="#ctx0" brushRef="#br0" timeOffset="2491">1838 427 7569,'8'0'-527,"6"0"1,-11 0 852,7 0 1,-6 0-229,6 0-17,-6 0 1,4 0-93,-3 0 1,-2-5 60,7 0 1,-5 0-71,4 5 0,-4 0 51,5 0 0,-5 0-5,5 0 1,-5 7 22,4 2 1,-4 5-112,5 0 0,-7 3 60,2 2 0,-1-3-5,1 4 1,-4 1-76,4-1 0,-3 0 93,-2-6 0,-5 3-309,0 2 0,-5-7 298,5 2 0,-13 4 0,2 5 0</inkml:trace>
  <inkml:trace contextRef="#ctx0" brushRef="#br0" timeOffset="2823">2044 912 7569,'15'-15'-290,"-1"1"-96,1-1 0,0-6 762,0-4 0,4-4-106,1-6 0,-1-2-48,-4-7 1,-2-7-118,-3-3 1,-4-5-224,-6-4 0,0 2 118,0-2 0,-13 2 0,-3 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02:46.5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1 426 7569,'8'-36'0,"4"1"434,-8-5-217,1-2-109,-5 4 1,0-1-440,0 0 0,-1 1 331,-4-1 0,-3-3 0,-7 4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02:48.7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0 7569,'0'15'0,"0"0"1,0-1 1,0 1 80,0 0 0,0-1 53,0 1 0,-1 5 18,-4-1 0,-2 6-31,-3-6 1,-3 3-193,4-3 0,0-2 90,0 2 1,-1-3-324,-5-1 0,0 0 303,1 0 0,-7 6 0,-2 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3:26.9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133 293 7569,'0'8'-893,"0"1"898,0-4 468,0-4-274,0 12-138,0-11 1,-5 6-78,0-3 60,1-3 32,4 4 5,-7-6-17,5 7 95,-11-6-113,12 6 0,-11-6 36,7 4-15,-6-3-54,3 4-14,-7-6 0,7-6-32,3-4 82,-3-3-22,6-2 0,-4 1-116,6-1-19,0 0 68,0-6 0,5 5-91,-1-4 1,6 4 83,-5 1 0,7 0-11,-3 1 0,4 1 36,2 3 1,6-2 2,4 7 1,-2-4 116,1 4-52,1 0 0,-2 5-76,-4 0 185,-2 0 26,-3 0-76,-6 13 0,-1-3 158,-7 9 1,0 4-62,0 2 1,-7 2 48,-2 3 0,-6-6-128,-5 1 0,2-1-23,-6 6 1,4-2-141,-4-4 23,6 4 1,-3-10 167,6 6-259,0 1-26,0-2 142,1-2 1,1-2-12,3 1 1,-2 0 2,8-6 0,-6 1-72,5 0 0,0-1 23,5 1 1,0-5-6,0 0 0,2-5-26,2 4 67,-2-5 14,11 2 0,-5-6-7,7 0 1,1 0-47,4 0 0,-2-1-80,6-4 0,-4-2 59,5-3 1,-3-3-119,3 4 0,3 0 116,-4 0 75,4 5 0,1-9 0,1 5 0</inkml:trace>
  <inkml:trace contextRef="#ctx0" brushRef="#br0" timeOffset="534">780 558 7747,'-8'0'659,"1"0"121,7 0 0,12 0-686,2 0 0,4 0-7,-3 0 0,1 0-4,4 0 0,3-5-96,6 0 1,-1-6 19,-3 1-24,2-3 1,-5 3 35,2 0 35,4 0 1,-12-4 3,4-1 0,-6 5 38,-4 0-27,3 1 0,-11-6 3,3 0 0,-5 5-1,-5 1 0,-3 4 10,-7-5 1,-1 5-100,-4-5-41,4 7 46,-12-4 0,10 2-103,-6 1 1,6-6 84,-2 5 0,4-5-125,1 5 1,0-6 115,1 1 0,5-3-115,5-2 1,2 0 47,2 1 1,0-7-80,0-4 1,2 2-68,2-1 187,-2 6 0,5-4-72,-7 8 235,0-1-19,0 0-127,0 1 85,0 6 0,-7-4-159,-3 7 1,-4 2-119,-6 8 1,2 3 34,-7 7 0,8-1-388,-3 1 594,-3 6 0,7-4 0,-6 4 0</inkml:trace>
  <inkml:trace contextRef="#ctx0" brushRef="#br0" timeOffset="1194">1544 646 7604,'0'8'560,"0"-1"-242,0-7 12,0-13 1,2 3-171,3-10 0,-3 2-110,2-1 1,-2 1 24,-2-7 1,5 6-114,0-6 1,0 6-268,-5-6 196,0 7-14,0-3 1,0 6-48,0 0 1,5 6-404,0-1-472,-1 0 727,3 2 1,-4-4-223,7 8 540,-7-1 0,10 5 0,-4 0 0</inkml:trace>
  <inkml:trace contextRef="#ctx0" brushRef="#br0" timeOffset="1420">1780 367 7569,'-7'14'-296,"-1"1"192,0-7 57,-5 5 1,4-9 729,-5 5-403,6-5 1,-10 2 121,3-6-260,-3 0 0,2 0 12,-4 0 1,4 0-2,-4 0 1,-1 0-7,1 0 1,-1-1-90,1-4 1,4 1-236,-4-5 135,4 5 0,1-9-47,1 4 1,4 0-437,0 0 273,7-1 1,-9-7-188,8-2 1,-3 3 90,2-4 0,3 4-98,-2 1 0,2 5 446,2 0 0,6 0 0,3-4 0</inkml:trace>
  <inkml:trace contextRef="#ctx0" brushRef="#br0" timeOffset="1854">1956 602 8378,'0'-15'282,"0"1"-118,0-1 0,0-1-63,0-4 1,0 4-137,0-4 1,0-1-239,0 1 200,0 1 1,0 4-280,0 0 0,0 5 4,0 1-389,0-1 484,0 2 1,2-1 252,2 5 0,5 2 0,5-5 0</inkml:trace>
  <inkml:trace contextRef="#ctx0" brushRef="#br0" timeOffset="2329">2823 58 7129,'0'10'-29,"0"0"1,0-1 290,0 6 0,-6 0-157,-4 0 0,2-1-39,-2 1 0,0 1-115,-5 4 22,1-4 0,-1 10 44,0-6 1,2 4-78,3-4 0,-3 1-83,4-1 1,0-4 47,0 4 1,5 1-133,-1-1 0,-1-1 48,1-4 0,0 0-6,5-1 1,0 1 85,0 0 1,2-5 98,3-1 0,-4-5 0,12 9 0,-5-5 0</inkml:trace>
  <inkml:trace contextRef="#ctx0" brushRef="#br0" timeOffset="2676">2838 499 7569,'8'0'-579,"3"-2"550,-6-2-119,0 2 404,-5-5-82,0 1-66,0 4 0,-6-4-5,-4 6 0,-3 0-50,-2 0 0,0 5 59,1-1 0,-6 6-151,1-5 0,-1 7 83,5-3 1,5 4-104,1 2 1,5 0 19,-1 0 0,4-1-29,1 1 1,0 0 64,0-1 0,0 1-3,0 0 0,6-1 45,4 1 0,8-5-30,2 0 1,6-7-11,-2 2 0,-1-3 19,2-2 0,-1 0-33,6 0 0,-6-7 43,1-3 0,-7 2 1,1-2 1,-7 0-5,-3-4 1,-5-1 1,1 0 0,-5 1-135,-5-1 1,-8 0 75,-7 1 0,-6 4-463,1 0 0,-4 7 495,-5-2 0,3-3 0,-5-1 0</inkml:trace>
  <inkml:trace contextRef="#ctx0" brushRef="#br0" timeOffset="3068">2441 58 6290,'-10'-5'170,"0"0"0,1 0 123,-6 5 0,0-5-118,0 1 1,1-1-67,-1 5 1,0 0-83,1 0 0,-1 1-1,0 4 1,5-2 28,1 7 1,5 0 71,0 5-59,2-1 1,2 1-20,0 0 1,6 0-11,4-1 0,5-4-11,5 0 1,-3-7 5,8 2 0,-5-3-18,4-2 1,-1 0-8,1 0 0,3-2 7,-8-3 6,1-3 0,-6-7 17,1 1 0,-7-1 3,-3 0 1,-3 0-46,-2 1 0,0-1 33,0 0 0,0 6-102,0-1 1,-7 7 94,-2-2 1,-9 3-525,-2 2 1,-5 0 500,6 0 0,-7 7 0,3 1 0</inkml:trace>
  <inkml:trace contextRef="#ctx0" brushRef="#br0" timeOffset="3511">3573 837 7569,'15'-15'-295,"-1"-4"-94,1-1 0,0-6 457,-1 2 0,1-9 528,0-1 1,-1-7-204,1 2 0,-5-2 64,0 2 1,-7-2-279,2 6-119,-3-5 0,-4 14-398,-3-4 1,0 11 219,-10-1 0,2 4-296,-11 1 1,-1 7 239,-4 3 1,0 3-148,-1 2 0,1 2 67,-1 3 0,3 1 254,2 4 0,-3 10 0,5-4 0</inkml:trace>
  <inkml:trace contextRef="#ctx0" brushRef="#br0" timeOffset="3712">3779 455 7569,'13'10'0,"-4"0"-121,5-7 66,-13 10 1,4-11 192,-10 2 1,-3 3 213,-7-2 1,-6 0-165,-3-5-109,-4 0 1,-3 0-280,-4 0 0,3 0 102,-7 0 0,4 0-487,-4 0 1,6 0 584,-1 0 0,3-7 0,2-1 0</inkml:trace>
  <inkml:trace contextRef="#ctx0" brushRef="#br0" timeOffset="3988">4322 631 7497,'-22'0'38,"2"0"1,-3 0-41,-1 0 1,-9 5 101,-1 0 0,-1 2-116,6-2 0,4-4-37,1 4 0,1-3-48,-1-2 0,-3 0-582,8 0 286,6 0 397,0 0 0,5 0 0,-7 0 0</inkml:trace>
  <inkml:trace contextRef="#ctx0" brushRef="#br0" timeOffset="4164">4337 440 6241,'-15'0'652,"-6"0"-376,-3 0-165,3 0 0,-7 5-98,3 0 1,-3 0 1,-1-5 0,0 0-349,-1 0 0,6 0 51,-1 0 283,7 0 0,-9 0 0,4 0 0</inkml:trace>
  <inkml:trace contextRef="#ctx0" brushRef="#br0" timeOffset="4705">4763 705 7569,'10'5'0,"0"0"0,-5 0-183,5-5 228,-7 6-75,10-4 1,-5 4-146,7-6 258,0 0 1,4-1 60,1-4 1,6 3-36,-2-3 1,-1-3-65,2-2 0,-6 2 71,6-2 1,-7 2-29,1-2 0,-2-3-34,-2 3 1,-1 2 15,1-2 1,-5 6-76,0-6 49,-1 0 0,1-5-69,0 1 0,-7 4 79,2 0 1,-5 2-87,-5-2 0,-3-3 77,-7 3 1,1 4-156,-1 1 0,0-2 24,1 2 0,-6-5 36,0 6 0,1-3-103,4 2 1,2 2 13,3-7 40,-3 7 0,10-9 40,-7 7 1,7-6 82,-2 1 0,3-3-51,2-2 1,7-4 13,3-1 1,-4-6 34,-1 2 0,2-2 8,-3 1 0,1-3 47,-5 4 0,0 3-79,0 1 1,-1 4-99,-4 1 0,-5 2 68,-10 3 1,-2 3-282,-8 7 1,1 2 312,-1 3 0,1 3 0,0 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4:40.9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1057 7173,'8'-11'481,"-1"-5"-215,-1-6 0,1-4 0,4-8-148,-1-5-53,0-4 1,3-1 24,-3 0 1,3-5-151,-3 0 1,1-6 90,-1 1 1,1-3-295,-6-2 1,5 7 141,-5 3 0,0 4-840,-5 6 961,0 10 0,6 1 0,3 5 0</inkml:trace>
  <inkml:trace contextRef="#ctx0" brushRef="#br0" timeOffset="229">956 514 7569,'-17'5'-187,"-2"-1"1,-4 6 343,-7-5 0,-5 2 261,-5-2 0,-7-2-217,-2 7 1,0-7-67,5 2 1,5-2-279,0 2 1,4-3 99,-4 2 0,6-2-172,-1-2 0,5 5 215,4 0 0,-3 6 0,6-2 0</inkml:trace>
  <inkml:trace contextRef="#ctx0" brushRef="#br0" timeOffset="482">500 955 7569,'15'-10'0,"-1"0"0,-4-1 53,0-9 19,0 4 1,5-12 107,-1 3 1,-1-4 22,-3-5 1,3 1-90,-3-6 1,3-7-112,2-8 1,-1-5-331,1-4 259,0 2 0,-2-9-142,-3 6 1,1 2-580,-6 8 789,6 4 0,-2 12 0,5 2 0</inkml:trace>
  <inkml:trace contextRef="#ctx0" brushRef="#br0" timeOffset="964">1103 587 7569,'8'0'-933,"-2"0"943,-6 0 1,-1 5 355,-4 0 1,-3 1 8,-7-1-308,0-3 1,-6 6-92,-3-3 0,-4-2 115,-2 7 0,6 0-158,-1 5 1,1-6 87,-6 1 1,8 0-73,2 5 1,4-1 58,1 1 1,7 0-145,3 0 112,3-1 1,14 1 10,2 0 1,11-7 6,-1-3 1,9-4 3,1-1 1,6 0-3,-6 0 1,0-5 3,-4 0 0,-1-6 28,0 1 0,-6-3-27,-3-1 1,-4-1 114,-1 0 1,-7 0-33,-3 1 0,-5-1 32,-5 0 1,-8 2-166,-7 3 0,-6-1 91,2 6 0,-4 0-176,-1 5 0,4 0 66,1 0 0,1 0-447,-2 0 0,4 0 515,6 0 0,1 7 0,-1 1 0</inkml:trace>
  <inkml:trace contextRef="#ctx0" brushRef="#br0" timeOffset="1309">1353 631 7569,'0'10'-303,"0"0"297,0 0 0,-5-1 79,0 1 0,-7 0 68,3 5 1,-3-5-40,2-1 1,-3 1-117,3 5 0,2 0-13,-2-1 38,7 1 1,-8 0-18,6-1 0,0-4 59,5 0 1,6-2-130,4 2 0,5-4 83,5-6 0,2 0-98,8 0 1,6 0 69,3 0 1,-1-6-9,1-4 1,-5-3 11,5-2 0,-6 1-9,1-1 1,-4 0 17,-6 1 1,4-1 0,-4 0 0,4 2 56,2 3 0,-1 4-46,0 6 1,-1 0 41,-3 0 1,-4 0-41,-6 0 1,-2 6-1,-4 4 1,-2 5-36,-7 4 1,-7-2-5,-2 2 0,-9 2-201,-2-1 1,-4 0-86,4-6 320,-6-5 0,9 4 0,-4-5 0</inkml:trace>
  <inkml:trace contextRef="#ctx0" brushRef="#br0" timeOffset="1819">2293 661 7569,'30'-7'0,"-6"-1"-968,1-7 705,-1-6 1,7 3 625,4-6-138,-4-1 1,11-11 44,-3-3 0,-3-2-102,-2 2 0,-9 3-147,-5 7 0,-9-1 50,-1 1 1,-7 6-86,2 3 1,-15 10 78,-5 6 1,-9 2-114,-1 2 0,-7 2 5,-3 2 0,1 5-107,5 5 1,4 6 17,1 0 1,4 6 108,-4-2 1,6 4 21,-2 1 0,4 6-27,1-1 1,-5 7 54,1-2 0,-2-1-48,1 1 1,2-5 34,-6 5 0,-1-4-5,-4 4 1,6-7 9,3 3 1,6-9-211,4-2 180,3-6-124,7 3 1,13-14 67,7-7 0,8-8 7,6-12 1,-3 2 48,3-6 1,-4-1 9,-6-4 1,-1 6-9,-3 3 0,-4 1 4,4 4 0,-9-1 227,-1 11-133,0-7 12,4 11 1,-4-6-38,0 7 1,-7 7-66,2 3 1,2 3-13,-3 1 1,6 1-107,-5 0 0,7 0 21,-3-1 0,4 1-363,2 0 461,0-1 0,6 1 0,2 0 0</inkml:trace>
  <inkml:trace contextRef="#ctx0" brushRef="#br0" timeOffset="2506">3513 146 6949,'0'8'249,"0"5"0,-11 0-131,-4 7 0,-4 1 33,-1-1 0,-3 8-69,-6 6 0,-1 7 43,1-2 1,0 3-53,-1 3 1,1-6 45,-1 0 1,1 0-186,0 5 1,-1-6-63,1-4 1,4 2-113,1-2 1,3-1-28,1-9 1,0 1 266,11-10 0,-5 9 0,0-8 0</inkml:trace>
  <inkml:trace contextRef="#ctx0" brushRef="#br0" timeOffset="2697">3646 411 7569,'0'14'-256,"-2"-1"-32,-3-3 1,-3-2 597,-7-3 1,1-3-23,-1 3 1,-6 1-334,-4-1 0,-4 0 107,-6-5 0,3 2-230,-7 3 0,-1-2 79,-4 7 0,5-5 89,0 5 0,0-1 0,-5 6 0</inkml:trace>
  <inkml:trace contextRef="#ctx0" brushRef="#br0" timeOffset="3066">3616 719 7569,'8'0'-293,"-14"0"1,-4 2 430,-10 3 0,-4-2-88,-5 7 0,-7 0-1,-8 5 1,4-6-99,1 1 0,6 0 19,-1 5 1,8-1-116,2 1 112,6 0 1,3-1 45,10 1 0,5-5-40,5 0 0,10-5 18,9 4 0,5-5 4,6 1 0,2-4 0,7-1 1,-1-1 28,-4-4 1,4 1 22,-4-5 1,-3-1 8,-2-5 0,-5 0-6,-4 1 0,-4-1 192,-6 0-234,-7 1 0,-1-1 35,-7 0 1,-9 5-296,-5 1 1,-8 5 251,-7-1 0,0-3 0,-1 0 0</inkml:trace>
  <inkml:trace contextRef="#ctx0" brushRef="#br0" timeOffset="4778">3778 734 7569,'0'15'-182,"0"0"1,-5-1-274,0 1 0,-5 0 324,5-1 0,-1 1 320,1 0 0,3-6-71,-3 1-91,4 0 0,9 0 25,7 0 1,3-7 11,11 2 1,-3-4 93,8-1-10,4 0-131,-7-6 1,10-2 214,-7-7-193,0 0 1,-4-1 1,-1-4 0,-1 2 34,-3-6-80,2 0 0,-9-1 8,7 1 0,-1-3 15,6-7 1,1 1-9,3-6 0,-1 0 16,6-5 4,-6 0-29,2 0 1,-10 6 10,-1 4 0,-6 4-15,2 6 0,-5-2-3,-5 6 1,1 1-39,-6 4 17,0 7 0,-7 1 22,-3 7 0,-8 0-9,-6 0 0,-8 8-54,3 7 52,-4 0 13,-1 13 0,-4-6-158,4 8 136,-4-1-13,10 1 0,-5 4-11,4 0 1,-2 5 6,6-4 1,-4 1-5,4-2 1,0-3 11,6 3 0,1-3-5,3-1 0,-2-6 110,8 1-93,-1-7 0,5 3 9,0-6 1,6-7 2,4-3 19,3-4 0,3-1 0,4 0 1,3-6 3,6-4 0,-1-1 7,-3 1 1,2-3-2,-2 3 0,-2 2 2,1-2 1,-6 7 163,2-2-173,-4 3 12,5 2 0,-9 0 9,2 0 1,-2 0-21,3 0 0,-1 0 2,1 0 0,0-5-27,-1 0 1,1 0-5,0 5 1,1 0 7,4 0 0,-2-4-10,6-1 1,-4 0-30,4 5 49,-6 0-4,10 0 0,-12 0 40,4 0-40,-4 0 0,-1 0 118,0 0-113,-1 0 1,1 0 23,0 0 0,-1-5 6,1 0 1,0-7-20,0 3 0,-6-4 3,1-2 1,-5 5 6,5 0-7,-7 7 4,4-10 0,-7 10 4,0-7 1,-12 7-19,-3-2 1,-7 3-1,2 2 1,-6 7 0,1 2 0,3 0-4,-3 0 1,7 0-22,-2 0 0,1 4-8,4-3 0,-3-2-88,8 2 112,4 0 0,-6 5-54,8-1 8,-1-5 40,5 4-34,0-5 19,0 7 1,6-1 18,4 1 0,3-5 4,2-1 1,-1-5 11,1 1-26,6-4 4,-4-1 1,6 0 73,-4 0-69,-2 0 1,5 0 197,-2 0-186,-4-6 1,12 2 28,-3-5 1,2-1 4,3-5 1,1-6-24,3-4 0,4 3-4,6-3 0,0 1 8,0-6 0,0-6-2,0-3 1,0-5-30,0-5-735,-6 3 764,4-4 1,-11 6 2,4-1 0,-4 3-24,-2 3 0,-1 3 2,-4 6 0,-2 3-33,-8 2 1,-6 4-47,-3 6-1,-3 7 455,-2 2 1,-13 7-393,-7 4 60,-12 3-55,1 7 7,-12 6 0,7 2-4,-3 6 0,3 2-14,7 4 1,-1-4 2,1 3 1,-5 2-22,-1-2 1,1 7-3,5-2 1,-6 4-14,1 1 1,1-2-13,9-2 0,-2-4-3,6-7 43,7 0 0,7-1-12,6-3 0,0-4-14,0-6 22,6-1 0,9-4-8,9 0 0,4-7 22,1 2 1,6-5 3,-1-5 0,2 2 34,-2-7-11,-3 0 0,5-4 19,-6-1 0,-6-5 8,1 1 0,1-1 77,8 5-51,-3-6 1,10 0-10,-7-4 0,7-4 7,-2 0 1,-1-2-26,1-9 1,0 1 0,5-5 0,-6 2 1,-4 2 0,-4 0-9,-6 5 0,-3 1-89,-6 5 83,0 6 0,-6-2-103,1 10 106,-6-2-33,2 8 0,-8 0-4,-2-1 0,-5 6-2,-5 0 1,-1 7-1,0 2 0,-6 6-52,-3-1 62,-4 3 1,-2 2-23,1-1 0,0 6-4,-1 0 0,1 6 4,-1-2 0,1 9 10,0 1 1,4 5-61,1-4 58,-1 6 1,1-4-13,-1 7 0,7-5-1,-1 1 0,2-8 36,2 3-22,7-4 1,2-4-16,6-2-1,0-4 15,0-6 0,6-2 12,4-3 1,15-4-15,4-6 0,5 0 42,1 0 0,5 0-35,5 0 0,7-8 34,-8-7 1,8 1 1,-3-6 0,-6 4 3,-9 1 1,-3 0 23,-2 1 1,-1-6 6,-3 0 1,-4 1-31,-6 4 1,-6 0-8,1 1 0,-7-1 83,2 0-57,-3 1-56,-2-1 0,-7 7 8,-2 3 1,-11 3-73,-4 2 84,-4 7 1,0 1-23,3 7 1,-2-1-27,2 1 24,4 0 0,0-1 3,6 1 1,2 0 1,3 0 0,-1-1-6,6 1 1,0 0 0,5-1 0,2-1-2,3-3 0,4 2-42,11-7 50,-4 6 0,12-9 0,-4 2 0,4-2-2,2-2 0,-1 0 38,0 0 0,-4-6-38,-1-4 1,-6 2 46,2-2 1,1 5-41,-1-5 1,-1 7 104,-4-2-95,0 3 122,0 2-119,-7 0 1,0 7 15,-3 3-30,-4 3 20,12 1 1,-9-4-40,6 0 0,-1 0 40,6 5 0,1-6-84,4 1 0,3-7 73,6 2 1,7-3-246,3-2 0,4 0-71,1 0 308,-7-7 0,19-7 0,-2-9 0</inkml:trace>
  <inkml:trace contextRef="#ctx0" brushRef="#br0" timeOffset="5675">7423 749 7569,'0'8'-695,"0"-1"1,2-9 839,3-3-145,-4 3 0,13-11 0,-6 5 0</inkml:trace>
  <inkml:trace contextRef="#ctx0" brushRef="#br0" timeOffset="5827">7526 543 7569,'0'10'0,"0"0"-708,0-7 36,0 3 970,-6-6-126,4 0-172,-11 0 0,11-6 0,-4-2 0</inkml:trace>
  <inkml:trace contextRef="#ctx0" brushRef="#br0" timeOffset="6837">8291 690 6576,'0'8'1129,"1"-1"-1105,4-7 0,3-5 87,7 0-57,0-7 0,6 4-41,3-6 0,4-3 56,2-2 1,4 1-71,0-7 1,5 1 4,-4-6 54,-1 1 1,-3-7 3,3-3 1,-1-4-13,6-1 1,-1 0-91,1 0 0,0 5 91,-10 0 0,-2 6-160,-13-1 0,-6 8-23,-3 1-52,-3 7 0,-10-2 32,-7 11 0,-6 4 105,-9 10 1,1 4-3,0 11 1,-1 3-26,1 6 1,-1 1 82,1-1 1,5 5-61,-1 1 1,7 4 120,-1-5 0,2 7-85,3-2 1,-1-3 70,0-2 0,0-2-98,1-3 1,-1-1-7,0-4 1,6 2-68,-1-6-21,6 0 73,-2-6 1,12-6 24,4-3 0,5-3-58,5-2 1,-2-7 40,6-2 0,-4-1 95,4-5 1,-1 9-121,1-9 153,4-3 1,-5 2-99,6-4 0,6 4 168,-1 1-154,-6 0 1,-2 7 168,-6 3-147,-1-3 45,-4 6 0,-7 2-41,-3 10 1,-3 3 28,-2 2 1,0 5-41,0-1 1,0 2-3,0-1 0,0-4-20,0 4 4,0-4 1,6-3-35,4-3 51,3-3-2,8-7 1,2 0-7,6 0 1,3-7 0,2-3 1,-5-3 22,1-1 0,-3-1 22,-7 0 1,4 0 4,-4 1 1,-5-1-18,-5 0 0,-2 6 9,2-1 0,-2 6-71,-3 0 77,-4 2-154,6 2 121,-7 6 0,-2 3-63,-3 5 0,4 1 33,-4 0 1,3-1-5,2 1 1,0 0 10,0 0 1,2-1 4,3 1 1,3-5 19,6 0 1,3-7-24,2 2 0,3-4 81,2-1 1,9 0-68,-4 0 1,4-1 77,-4-4 1,6 2-31,-1-7 1,0 0 5,-4-5 1,-1-1 30,0-4 0,-4 4-51,-1-4 0,-7-1 118,-3 2 1,-1-1-58,-8 5 1,0 1-64,-5-1 0,-1 2 33,-4 3 0,-10 3-99,-10 7 1,-2-4-5,-3-1 1,-4 1-82,0 9 1,-2-1-186,2 5 1,6 1 102,-7 5 0,13-2-197,-8-3 394,11 3 0,-3 1 0,8 9 0</inkml:trace>
  <inkml:trace contextRef="#ctx0" brushRef="#br0" timeOffset="7694">9878 440 6993,'0'8'-150,"0"-1"1,0-1 185,0 4 1,-2-2 55,-3 2 0,2 0-60,-7 5 1,6 4 0,-6 1 0,5-1-70,-5-4 1,5 0 73,-5 0 1,7-1-134,-2 1 145,4 0-133,1-1 1,1-6 88,4-3 0,3-3-104,7-2 1,1-2 85,4-3 0,-2-3-5,6-6 0,-4-1 32,4 0 1,1-4-9,4-1 0,1 0 74,-1 6 1,1-6-53,-1 1 0,-1 1 81,-4 8 1,-3-2-84,-6 7 1,0-4 40,-1 4-59,-5 0 0,-3 6-6,-6 4 0,0 4-24,0 5 0,-1 1 41,-4 0 0,1-1-92,-5 1 1,4 0 39,-5-1 1,7 1-32,-2 0 0,3-5 24,2-1 22,0-5 0,2 2-3,3-6 1,3 0 1,6 0 1,6-1 19,0-4 0,4 1 5,-4-5 0,4-1 12,-4-5-23,-1 7 0,-4-5 20,0 3 0,-5 4-1,-1 1 0,-4 3 45,5 2-25,-7 0 0,4 2 52,-7 3-76,0 3 1,0 2-22,0-1 0,0 1-2,0 5 0,0-5-48,0-1 0,2 0 64,3 0 0,-2 3-15,7-7 5,-1 0 1,6-5-5,0 0 1,-1 0 3,1 0 0,0-5 26,0 0-25,-1-7 1,1 11 208,0-4-197,-1-3 0,1 6 124,0-3 1,-5 4-81,-1 1-30,1 0 0,0 1 55,0 4-70,-7-3-8,4 4 1,-6-6-168,4 0 100,-3 7-8,4-6 61,1 12 1,1-6 0,7 3 0,-6 1 58,1-6 0,2 5-52,7-5 1,-2 0 42,2-5 0,4 0-15,2 0 0,2 0 4,3 0 1,-6-7 45,1-3 1,-7 2-53,1-2 0,-2 1 130,-3-6-129,1 0 1,-5 2 50,0 3 0,-7-3 9,2 3 0,-4 2-50,-1-1-13,0-1 1,-6 0-87,-4 0 100,-3 7 1,-3-4-32,-4 7 1,2 0 25,-6 0 0,4 0-113,-4 0 98,6 7 0,-10-4-74,3 7 0,2 0-123,-1 4 0,4-2 91,-4 3 98,6-11 0,-10 23 0,5-11 0</inkml:trace>
  <inkml:trace contextRef="#ctx0" brushRef="#br0" timeOffset="7959">11510 58 7569,'9'0'-34,"1"0"0,-7 2-47,2 2 83,-3-2 0,-4 10 108,-3-8 0,-3 8-8,-6-2 0,-1 3-124,0 1 0,-6 6 81,-4 0 0,3 6-78,-3-2 1,1 6 47,-6 4 0,1-1-8,-1 6 1,6-5-255,-1 5 129,1-6 0,-1 8-249,1-7 0,6-1-33,-2-9 386,4 4 0,8-5 0,1 6 0</inkml:trace>
  <inkml:trace contextRef="#ctx0" brushRef="#br0" timeOffset="8184">11363 558 7569,'29'-7'0,"-4"6"-133,-1-4 0,1-2-375,4 2 507,7-6 0,-5 8 113,3-7 0,-3 6-25,-1 0 1,-8-3-2,-2 2 1,1 0-1,-1 5 1,-5 7 0,-6 3 0,-5-1-36,1 6 1,-4-2 2,-1 12 1,-6-6-158,-4 6 43,-3-1 1,-7 4-216,1-4 1,-9 3 123,-2-8 0,1 1 151,-5-5 0,3-1 0,1 1 0</inkml:trace>
  <inkml:trace contextRef="#ctx0" brushRef="#br0" timeOffset="9755">12686 470 7569,'-15'0'-534,"-6"0"0,4 0 475,-2 0 0,-4 4 269,-2 1 1,2 0-184,-1-5 0,1 5-12,-1 0 0,-3 5 35,8-5 0,-2 6 1,1-1 0,4-2-8,-4 2-8,4 0 0,-4 4 35,1 1-90,-1 0 58,5 0 1,1-1-36,-1 1 0,7 0 32,3-1 0,3 1-80,2 0 1,8-5 72,7-1 0,6-5-33,9 0 1,-1-2 37,0-2 1,1 0 0,-1 0 1,1-5-4,-1 0 1,0-6 28,1 1-5,-1-3 1,1-7 12,-1 1 1,-6-2-3,-3 1 1,-4 4 5,-1-4 1,-2 4-24,-4 1-21,-2 0 1,-9 1-150,-3-1 54,-3 7 0,-8 0 0,-4 3 1,2 3-146,-6-3 1,6 4 4,-2 1 0,4 0 76,1 0 0,1 4-137,-1 1 0,2 7 78,3-2 1,3-2 189,7 2 0,0-6 0,0 6 0,0 0 0,2 3 0,3-3 0,5-4 0,9-6 0,-1 5 84,7 0 0,-1 0-50,6-5 0,-1-2 74,1-2 0,-1 0-42,0-5 0,1-1 113,-1-5 0,-1 2-37,-4 3 0,3-6-31,-8 6 0,6-6 48,-6 6 1,1-3-13,-5 5-69,-1 1 0,-1 9-63,-3 3 1,-3 8 49,-7 6 1,5 3-20,-1-3 1,3-3-37,-2 4 1,-2 1-8,7-1 0,-5 0-4,5-6 1,-1-4-9,6 0 0,5-5-226,-1 5 0,7-7 22,-1 2 213,9-4 0,10-7 0,9-2 0</inkml:trace>
  <inkml:trace contextRef="#ctx0" brushRef="#br0" timeOffset="10298">12142 543 7569,'-15'0'-571,"0"0"286,1 7 178,-8-6 0,4 6 427,-6-7-140,6 0 0,-10 0-434,4 0 74,2 0 180,-5 0 0,10 6 0,-4 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3:36.7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501 118 7569,'5'-10'0,"-1"0"0,6 6-157,-5-6 170,0 7 13,2-4 241,-6 0 79,6 6-24,-7-6-13,0 7-155,0 13 1,-5-3-12,0 10 0,-6 1-24,1-1 0,-3 6-66,-2-2 0,0 9 20,1 1 1,-1 2-136,0-2 0,-4-1 11,-1 6 1,-5-1-135,6 1 1,-2-1 11,1-4 0,4-3-114,-4 3 1,4-4-394,1-6 440,0-3 0,6-6-365,-1 0 605,6-7 0,-2-2 0,6-6 0</inkml:trace>
  <inkml:trace contextRef="#ctx0" brushRef="#br0" timeOffset="342">486 559 7569,'8'8'-813,"-1"-1"1402,-7-7-505,-7 0-40,5 0 1,-6 0-45,3 0 0,2 5 116,-7 0-58,7 6 1,-8-3-71,6 7 0,-5 1-107,5 4 1,0-4 76,5 4 0,0-4 9,0-1 1,2-1 111,3 1 0,-2 0-73,7 0 1,0-7 116,4-3 1,1-4-99,0-1 1,1 0 66,4 0 1,-4-6-28,3-4 0,-4-3 16,-5-2 1,1-4-62,-6-1 0,5-1 59,-5 1-77,0 4 0,-5-5 1,0 6 1,-7 0 56,-2 0-545,-4 1 331,-2 6 1,-2 1-161,-2 7 0,1 0 314,-7 0 0,7 0 0,-3 0 0</inkml:trace>
  <inkml:trace contextRef="#ctx0" brushRef="#br0" timeOffset="731">163 59 7569,'-9'0'-1293,"-4"-1"1250,4-4 1,0 3 413,0-3 1,-1 4-183,-5 1 0,0 0-13,1 0 1,4 0-24,0 0-98,7 0 0,-9 6-56,7 4 54,-6-4 1,9 12-22,-3-3 0,4 3-6,1-3 1,0-1 27,0 1 0,6 0-9,4 0 1,3-2 10,2-4-2,0-2-26,6 0 1,0-6-61,4 4 75,2-10-55,-4-10 1,5-1 6,-3-3 1,-4 1 66,-7-2 1,0 2-6,-5-7 1,-2 8-14,-7-3 0,-2 4 7,-3 1 0,-3 5-60,-7 0 0,-6 7-2,-3-2 0,1 3-699,-2 2 710,1 0 0,-6 7 0,1 1 0</inkml:trace>
  <inkml:trace contextRef="#ctx0" brushRef="#br0" timeOffset="1198">1162 750 7046,'8'0'-215,"0"-6"886,-3-4-398,-3-3 1,9-2 9,-6 0 0,7-6-93,-2-3 0,1-6-140,-1-4 0,3 1 98,-3-6 0,1 5-147,-1-5 1,-4 4 88,-6-4 0,0 6-125,0-1 1,-6 0 8,-4 4 7,-10-2 1,2 14-93,-6-7 1,4 12-565,-4-1 364,6 9-19,-10-2 0,12 9-679,-4 3 1009,4 3 0,-5 13 0,-2 2 0</inkml:trace>
  <inkml:trace contextRef="#ctx0" brushRef="#br0" timeOffset="1416">1412 441 7569,'15'7'-272,"-7"-5"460,-2 4 85,-6-6 0,-13 0-90,-6 0 1,-7 0 75,-4 0 1,-4 0-443,0 0 135,-1 7 1,1-6-533,0 4 0,-1-3 302,6-2 0,0 0 278,-1 0 0,1 6 0,-1 3 0</inkml:trace>
  <inkml:trace contextRef="#ctx0" brushRef="#br0" timeOffset="1893">2250 618 7569,'-2'8'150,"-3"-3"1,-3 1-40,-7-1-79,1 0 1,-6-3 65,1 3 0,-8-4-133,3 4 0,-4-3-160,-1-2 1,-1 0 121,1 0 1,1 0-100,4 0 1,-2 0 171,6 0 0,-6-7 0,3-1 0</inkml:trace>
  <inkml:trace contextRef="#ctx0" brushRef="#br0" timeOffset="2100">2132 412 7118,'-14'2'186,"-1"3"1,-1-4-99,-4 4 0,4-3 8,-4-2 0,-1 0-243,1 0 71,1 0 1,4 0-303,0 0 0,0 0 378,1 0 0,-1 6 0,0 2 0</inkml:trace>
  <inkml:trace contextRef="#ctx0" brushRef="#br0" timeOffset="2670">2999 89 7569,'9'1'-489,"-4"4"576,-4-3 0,-2 11 217,-4-3 0,-4 3-189,-5 1 1,-1 1-62,0 0 0,-4 4-4,-1 1 0,-4 5-13,4-6 1,-4 7-11,4-1 35,0-4 0,4 5 31,-4-6 1,9 4-25,-4-4 1,6 1-333,-1-1 187,3-4 0,7 5 11,0-6 1,2-5 80,3 0 1,3-7-73,7 2 1,-1-4 33,1-1 1,5 0-1,-1 0 1,6 0 15,-6 0 0,1-6-2,-5-4 1,-6 2 42,1-2 1,-7 5-44,2-5 52,-3 1 0,-9-5-40,-2 5 1,-9 1-99,-2 3 1,-11 3-105,2-3 1,-6 5-506,1 5 703,-4 3 0,-6 7 0,0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3:33.4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147 162 7569,'0'10'-117,"0"0"-30,0-1 1,0 6 240,0 0 0,0 1 248,0 4 1,0-2-214,0 6-167,0 1 51,0 4 1,0 0-84,0 1 0,0-1 100,0 1 0,0-6-15,0 1 0,0-2-8,0 1 1,0-1-194,0-4 11,0-2-134,0 4 5,0-6-385,7-7 370,1-2 84,6-6 235,-5-6 0,10-2 0,-2-7 0</inkml:trace>
  <inkml:trace contextRef="#ctx0" brushRef="#br0" timeOffset="236">397 427 7569,'8'-7'-600,"-1"5"758,-7-4 1,0 4 306,0-3 0,-7 4-161,-3-4 0,-4 3-94,-6 2 1,2 0 117,-6 0-144,-1 0-69,2-6 0,-5 4-13,4-3-48,3 3-22,-7 2 0,12-4-120,-4-1 1,-1-5 7,1 5 1,1-5-231,4 5 0,0-5 14,0 6 0,2-8-155,4 2 0,2-4 146,7-6 0,0 2-114,0-6 1,0 1-38,0-2 456,7-3 0,-4 6 0,7-8 0,-7 7 0,10 2 0,-3 6 0,3-6 0,2-2 0</inkml:trace>
  <inkml:trace contextRef="#ctx0" brushRef="#br0" timeOffset="803">764 118 6898,'10'0'-133,"0"0"279,-7 0 931,4 0-1002,-7 6 1,-2-2 219,-3 5-219,4 1 0,-8 0 96,5 0-80,2 0 1,-6 4-38,3 1 0,-2 0 8,-2-1 1,-3 1 5,7 0 1,-5-5-122,5-1 1,-6-5-108,1 1 207,4-4 0,-6-2-84,7-4 0,-1-5-102,1-10 0,3 4-119,-3-4 154,4-2 0,1 5 0,0-2 1,1 2-262,4 3 327,3-1-1,7 2-1,0 3 0,0 3 124,-1 7 24,8 0-109,-6 0 0,3 7 74,-9 3 0,2 3-28,-7 2 1,4 1 133,-4 4 0,0-3-114,-5 8 1,-5-1-18,0 6 1,-4-1-45,4 1 1,-7-1-11,2 0 0,2-1-146,-2-3 181,7 2-49,-10-10 1,12 9-9,-4-6 0,3 4 8,2-4 1,-5-1-9,0-4 0,2 0-41,8-1 0,-2 1-6,7 0 0,1-2-165,9-3 205,-4-4 9,12 1 0,-3-6-545,9 4 236,-3-3 334,11-9 0,-4-1 0,6-7 0</inkml:trace>
  <inkml:trace contextRef="#ctx0" brushRef="#br0" timeOffset="1995">1264 735 7268,'-8'0'353,"0"0"-118,3 0-131,3 0 0,-6 5 97,3 0-2,4 0 6,-6-5-141,1 0 39,4 0 73,-11 0-129,11 0 122,-4 0-86,-1 0-16,5 0 0,-6 0-14,3 0 0,4 2 47,-4 2-46,-3-2 0,4 5-3,-5-7 1,4 0-55,-5 0-47,7 0 88,-10 0 1,9 0-95,-5 0-20,5 6 17,-2-4 11,-1 4 34,6-6 303,-6 0-275,20 0 0,-8 0 0,10 0 1,-9 2 39,4 3 1,-5-3 49,5 2-42,-7-2 8,10-2-1,-11 0-25,4 7 34,1-6-16,-6 6 10,6-7 65,-7 0-105,6 0-128,-4 0 123,5-7 20,-7 6-120,0-6 74,6 7-43,-4 0 49,4 0-20,1 0 13,-5 0-15,4 0 14,1 0 1,-6 0 0,12 0-1,-5 0 2,7-6-1,0 4 0,0-10 53,-1 8-42,-6-8 0,5 6 0,-3-6 24,3 2 1,0 1-6,-3-6 1,3 0 3,-3 0 1,-2 1 18,2-1 0,-7 0 65,2 1-66,-3-1-5,-2 0-62,0 7 0,-7-3 58,-2 6-54,-5 0 1,0 5 2,-1 0 0,0 1-20,1 4 1,-1-3-9,0 3 0,5-3-115,1-2 132,-1 0 15,2 0-142,-5 0-17,11 0-36,-11 0 168,11-7 1,-4 4-16,6-7 0,0 0-8,0-5 1,6-4 21,4-1 0,-2-1 7,2 1 1,-5 2-21,5-6 0,-7 4 44,2-4 1,-2 6 218,2-2-135,-3 4 0,4 1 119,-6 1-196,0 5 0,-1-2-46,-4 6 0,1 0 4,-5 5 1,4 0 61,-5 0 0,5 0-2,-5 0 0,2 7-1641,-2 3 696,-3-4 575,12 7 0,-6-5 346,7 7 0,-6 0 0,-3-1 0</inkml:trace>
  <inkml:trace contextRef="#ctx0" brushRef="#br0" timeOffset="2352">1970 750 7569,'8'0'-587,"-2"0"1261,-6 0-237,0-7-124,0-1 1,0-6-121,0-1 1,0-1-21,0-4 0,0 4 24,0-4-77,0-3 0,-4 5-39,-1-6 1,0 6-109,5-2 1,0-1-508,0 1 388,0 1 0,0 4-160,0 0 1,0 5-735,0 1 313,0 5 460,0-2 1,0 6 0</inkml:trace>
  <inkml:trace contextRef="#ctx0" brushRef="#br0" timeOffset="2602">2073 544 7429,'1'10'-354,"4"0"399,-3-7 1,3 4 153,-10-7 0,2 4 289,-7 1 0,-2 0 155,-7-5-396,2 0 1,-6 5 98,4 0-35,3 0-81,-12-5-123,11 0 1,-5-2-15,2-3 0,2-3 70,-6-6 1,4-1-64,-5 0 0,6-4-58,-6-1 0,2-6-195,-1 1 1,3-1-755,6 2 476,0-4-55,1 5 1,5-6-1028,5-1 1513,2 1 0,2-1 0,0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3:47.3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191 163 8446,'-5'9'689,"0"1"-509,-6-7 0,3 11-84,-7-5 1,0 0 55,1 0 0,2-5-156,-2 0 73,2 5 0,-9-8-287,6 4 79,0-3 0,2-4 10,4-3 1,2-3 23,7-7 1,0-1 98,0-4 1,10 3-73,0-8 0,11 7 47,-6-2 0,3-1 23,-4 2 1,1 4-15,0 5 0,-1 2 87,1-2 0,5 2-32,-1 3 1,-4 3 107,-5-2 0,-5 4-90,4 4 1,-5 0 8,1 6 0,-5 1-40,-5 9 1,-3-4 25,-7 3 0,0 4-84,0 2 0,1-2 79,-1 1 0,0 1-113,1 4 0,-1 1 18,0-1 1,5-5 8,1 1 0,0-2 36,0 1 1,-3-1-3,7-3 0,0-4 47,5 4 1,0-4-44,0-1 1,7-2 11,3-3 0,4 1-5,6-6 0,1 0-178,4-5 1,3 0-74,-4 0 0,4 0-211,1 0 1,-6-5-593,-3 0 1054,3-6 0,-7 2 0,5-5 0</inkml:trace>
  <inkml:trace contextRef="#ctx0" brushRef="#br0" timeOffset="484">764 74 7071,'9'0'656,"-3"0"-174,-6 7-43,0-5-331,0 11 15,0-5 0,-5 2-99,0-1 1,-6 0 96,1 0 1,-3 4-96,-2-3 0,1 2 117,-1-3 0,0 0-188,1-4 1,-1-4-22,0 4-6,0-3 0,1-9 26,-1-3 0,7-3-84,3-1 0,-2-1-17,3 0 0,-1-4 2,5-1 1,6 0 132,4 6 0,3-1-27,2 0 1,-1 6 31,1-1 0,1 6-36,4 0 1,-4 2 175,4 2 0,-4 0-42,-1 0 1,0 2 74,-1 2 0,-4 5-53,0 5 0,-7 1-32,2 0 0,-5 1-77,-5 4 1,2-2 54,-7 6 0,0-1-57,-4 1 1,4 4 39,0-3 1,2-2-22,-2 1 0,-1-4 5,6 4 1,-5-6 42,5 2 0,0-4 13,5-1 1,5 0 11,0-1 1,8-4-73,2 0 1,-1-7 32,6 2 0,3 2-352,1-3 1,4 1 144,2-5 0,4 0-1255,0 0 1407,0 0 0,-4 0 0,-1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5.2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7569,'-7'8'-141,"-1"-1"289,-13-7 1,3 0-79,-6 0 1,-1 5-46,-4 0 1,-1 0-210,1-5 1,4 0 77,1 0 0,1 0-472,-2 0 578,-2 0 0,10-7 0,-4-1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5.4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7340,'-15'0'-419,"1"0"1,-3 0 589,-2 0 1,1 0-283,-7 0 1,6 0 19,-6 0 0,7 0 91,-1 0 0,2 7 0,3 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5.8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44 7569,'-6'15'0,"2"-5"-604,-5 0 415,-1-1 0,0 6 246,0 0-32,7-1 0,-8 1 41,6 0 0,0 0-23,5-1 1,0 1-62,0 0 0,6-1 57,4 1 0,5-5 21,4 0 1,4-2 15,7 2 0,4-4 10,0-6 0,1 0 5,-6 0 1,0-1 2,1-4 1,-7-4-32,-4-5 1,-7-6 5,-3 1 0,-5-6-93,1 5 0,-4-4 95,-1 4 1,-1-4-159,-4 4 1,-10 1 77,-9 4 0,-4 0-478,-2 1 487,-6 5 0,-1-4 0,-7 5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7.0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0 7255,'-6'10'-186,"-4"0"1,-3-7 142,-2 2 0,-1 3 165,-4 2 1,2-2 239,-6 2 1,4-5-303,-4 5-5,6-7 1,-4 10-112,8-3 0,-1-2 69,0 2 1,2-5-108,3 5 123,-3-1-146,12 6 87,-6 0 1,7 0-71,0-1 1,7-4 86,3 0 1,3-2-2,1 2 1,1 1 20,0-6 0,-1 5-22,1-5 1,0 5 99,0-5 0,-7 6-58,-3-1 1,-4 4 96,-1 6 1,-6-2-45,-4 7 0,-5 1-29,-4 8 1,-4-3-126,-7 3 0,-1-4-170,-3-6 0,1-1 244,-6-3 0,6-4 0,-2 5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8.5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0 441 7091,'5'-9'731,"0"-1"1,0-5-561,-5-4 1,0-3-175,0 3 1,0-4 15,0-6 0,0-1-198,0 1 171,0-7 1,5 3-218,0-6 1,0 6 230,-5-1 0,0 3 0,0 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7.8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295 280 7569,'-7'8'-491,"-1"-1"504,-7-7 0,1 5 139,-1 0 0,0 0-131,1-5 0,-6 0 7,0 0 1,-1 5-30,2-1 0,2 1-6,-2-5 0,2 0-456,3 0 158,-1 0 305,0 0 0,1-6 0,-1-2 0</inkml:trace>
  <inkml:trace contextRef="#ctx0" brushRef="#br0" timeOffset="203">265 1 7569,'-13'2'17,"4"2"132,-11-2 0,10 6-9,-9-3 0,2-3-120,3 3 0,-3 1 65,-2-1 0,2 0-270,-2-5 64,2 0 1,3 0 120,-1 0 0,7 0 0,1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4.3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118 545 6778,'0'8'855,"7"-2"1,-5-7-581,3-4 0,-2 2-91,2-7 1,1 0 7,4-5 1,3-1-29,-3-4 1,-2 2 11,2-6 0,0-1-151,4-4 1,1-2 89,0-3 0,-1 3-148,1-4 0,0 4 50,0 2 1,-2 0-158,-4-1 1,-2 6-126,-7-1 0,0 7-153,0-1 0,-7 4 176,-2 5 0,-6-1-73,-5 6 1,-1 0 314,-3 5 0,-11 0 0,4 0 0</inkml:trace>
  <inkml:trace contextRef="#ctx0" brushRef="#br0" timeOffset="228">354 221 7569,'0'10'167,"0"0"-30,0-7 1,-2 4 108,-3-7 1,-3 0-1,-7 0 1,1 0-105,-1 0 1,-5 0 11,1 0 0,-6 0-134,6 0 13,-8-7 0,6 6-110,-3-4 1,-2-2-264,6 2 0,-1 0-927,1 5 1267,4 0 0,-5-6 0,6-2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03:39.39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3775 2088 7569,'8'0'-492,"-1"0"990,-7 0-453,-20 0 0,7 0 39,-16 0 1,3 0-38,-4 0 1,1 0 37,-1 0 1,1 5-121,0 0 1,6 6 27,3-1 0,4 3 26,1 2 1,5 0-23,1-1 1,5-4 34,-1 0 0,4 0 17,1 4 1,6-4-19,4 0 0,5-7 48,4 2 1,9-3-38,6-2 1,7-2 12,-2-3 0,2-3 31,-2-7 0,-3 1 3,-6-1 1,-7 0-16,-4 1 1,-2 1-13,-3 3 0,-6-3-103,-3 3 0,-3 2 96,-2-2 0,-8 7-329,-7-2 0,-4-2 132,-6 2 0,-8 0-432,4 5 1,-2 0 573,6 0 0,-2 7 0,4 1 0</inkml:trace>
  <inkml:trace contextRef="#ctx0" brushRef="#br0" timeOffset="241">4304 1574 7569,'30'-8'0,"-7"-4"-343,-4 7 41,-3-6 421,-7 9 606,-3-4-505,-6 6 0,-11 1-81,-4 4 0,-8 3-43,4 7-19,-8 0 1,9 1 6,-6 4 1,4 2 3,-4 8 0,1 4-94,-2 0 0,-1 2 71,7-1 0,-7-3-271,1 8 0,-1-6 101,2 5 1,-3-10-363,8 6 0,-6-9 467,6 3 0,6 1 0,6-7 0</inkml:trace>
  <inkml:trace contextRef="#ctx0" brushRef="#br0" timeOffset="609">4451 2044 7569,'15'7'-235,"-5"-6"-292,0 4 377,-7-3 1,3-4 547,-6-3 0,0 2-128,0-7 0,-5 5-157,1-5 1,-13 7-12,3-2 1,-9-1-31,3 1 1,-6 0-109,1 5 1,-2 2 97,-3 3 1,1 3-102,-1 6 1,8-2 61,2 2 1,4-2-100,1 8 1,2-4 23,3-1 0,4-1-125,6 1 0,0 0 42,0-1 0,6 1 99,4 0 1,9-5 48,6-1 1,8-5-57,1 1 0,5-4 162,-5-1 1,1 0-91,-6 0 1,-4-6 286,-1-4-195,-6-3 1,2-2-37,-10 0 0,-4 1 3,-6-1 0,-2 0-21,-2 1 0,-6 0-117,-10 5 1,2-4 67,-6 3 1,-1 3-354,-4 2 1,-1 4 143,1 1 1,4 0 190,1 0 0,6 0 0,-3 0 0</inkml:trace>
  <inkml:trace contextRef="#ctx0" brushRef="#br0" timeOffset="1134">4613 2029 7569,'0'15'0,"0"-5"-797,0 0 617,0-7 0,-2 10 750,-3-3 0,2 3-124,-7 2-358,7-7-22,-3 5 0,6-5-37,0 7 1,0-6 159,0 1-201,0 0 0,1 5 88,4-1 1,3-5-41,7-4 0,0-4-5,-1-1 0,1 0-119,0 0 1,1-1 20,4-4 1,-4-4 87,4-5 1,-2-1-63,1 0 0,-3 1 50,4-1 0,1-1 36,-1-4 0,6 2-40,-1-6 0,2 4 120,3-5 0,-1 1-50,1-5 1,4-1-46,0 1 0,0-6 41,-4 1 0,-7 0-24,-4 4 1,-2 1-121,-3 0 0,1 1 120,0 3 0,-6 4-309,1 6 86,-6 1 60,2 6 0,-6 3 47,0 10 0,-6 4-75,-4 11 1,-3 3 90,-2 6 1,-5 1-4,1-1 0,-2 5 34,1 1 0,2-1-33,-6-5 1,6 6 49,-2-1 0,4-5-41,1-4 1,0-1 32,1 6 1,5-7-50,4-4 1,4-2-60,1-3 109,0-6 1,6-1-26,4-7 0,10-2 67,4-3 0,4-3-68,1-6 1,1-3 96,-1-2 0,1 1-81,-1-7 1,5 7 78,1-1 1,4-3-212,-5 3 0,9-1 154,1 5 0,6-6 0,9-2 0</inkml:trace>
  <inkml:trace contextRef="#ctx0" brushRef="#br0" timeOffset="1526">5774 2029 7569,'0'15'-680,"-6"-7"583,4 5 97,-5-11 0,6 4 360,-4-6 1,2 0-78,-7 0 1,0 0-168,-5 0 0,1 0 3,-1 0 0,-5 5-110,1 0 1,-7 2 113,1-2 0,-3 3-180,-1 7 1,0-1-10,-1 1 1,7 5-13,4-1 1,2 1-31,3-6 1,1 3 77,3 2 1,3-2-84,7 2 1,0-2 39,0-3 1,2-1 56,3-3 1,5 2-27,9-7 1,4-1 124,6-4 1,7 0-64,4 0 0,2-1 95,2-4 1,-1-3-22,-4-7 1,-3-5-40,-7 1 1,-1-6 39,-4 6 1,-4-1-49,-10 5 1,1 1 32,-6-1 0,-2 0-15,-7 1 1,-6 1-135,-10 3 0,-4 2 72,-11 3 0,-2 3-266,-7-3 0,0 10-440,-1 5 1,3-2 702,3 2 0,3 0 0,6 4 0</inkml:trace>
  <inkml:trace contextRef="#ctx0" brushRef="#br0" timeOffset="1750">5906 2162 7569,'0'14'-479,"0"-5"1,2-1 943,3-3 1,-3-2-114,3 7 0,-4-5-242,-1 4 0,0-4 26,0 5 1,0 0-175,0 5 1,0-1 8,0 1 0,7 0-16,2-1 1,5 6-358,0 0 1,7-6 401,4-4 0,3 0 0,1 5 0</inkml:trace>
  <inkml:trace contextRef="#ctx0" brushRef="#br0" timeOffset="4437">6656 2250 7569,'8'6'12,"-1"-4"1,-1 5 189,4-7-106,3 0 0,4-2 81,2-3 1,-1-3-154,7-7 0,-3 0 84,3 1 0,3-3-73,-4-2 1,9 1 102,1-7 1,5 1-14,-4-6 1,4 1-47,-5 0 0,5-2 37,-4-4 0,-3 3-90,-7-8 0,1 3 82,-6-2 0,-1 1-111,-4 4 1,-2 4 101,-3 1 0,1 1-282,-6 9-57,0-1-83,-5 5 192,0 7 0,-7 3 111,-2 10 1,-4 5-148,-2 10 1,-5 2 75,1 8 0,-1 1 45,5 3 0,-4-1-13,-1 6 1,-4-5 46,4 6 0,-6-6-12,1 5 0,-2-1 7,-3 1 0,-4 3-46,0-3 0,1-3 20,9-1 1,2-4 47,8-2 0,-1-8-63,0-6-119,7 0 140,1-14 0,9 4 34,3-10 1,10-8-45,9-6 0,4-6 105,1 6 0,2-7-29,4 1 1,-3 4 10,8 1 0,-8-1 41,3 1 0,0 1-42,0 4 1,4 2 76,-5 3 1,2-1-85,-2 6 0,-7 0 103,2 5 1,-9 0-87,-1 0 0,-4 7 44,-5 2-68,3 4 0,-13 2 1,0 0 1,-8 1-88,-12 4 1,2-9 93,-6 4 1,6-4-88,-2 4 0,-1-5 66,1 0 0,1-7-52,4 2 1,0-4 34,0-1-107,7 0-122,-5-6 207,12-2-61,-6-7 63,7 0 0,0 5-3,0 1-6,7 5 0,1-2 36,6 6 1,-4 0-38,0 0 0,0 1 78,5 4 1,-1-1-16,1 5 1,-5 1 10,0 5 0,-2 0 9,2-1 0,1 1-41,-6 0 1,5-1 76,-5 1-50,6 0-32,-3 0 1,7-2 15,0-4 1,-1-2-40,1-7 1,1 0 3,4 0 0,-2-5 23,6 0 0,-1-6-1,2 1 0,2-3-2,-2-2 0,1 0 33,-1 1 1,-4-1-33,-6 0 1,-1 1 20,1-1 0,-5 5-2,0 0-33,-7 7 32,3-3 0,-6 6-142,0 6 125,0 2 0,0 7-52,0 0 1,0-1 38,0 1 1,2-2 6,3-3 0,-2 3-5,7-3 1,-5-2-2,5 2 1,-1-5 16,6 4 1,5-5-18,-1 1 1,3-4 109,-3-1 1,-3 0-62,4 0 1,-2-1 13,2-4 0,-4-3-33,4-7 1,-4 0 22,-1 0 0,-1 1-14,1-1 1,-5 0 14,0 1 0,-2-1 10,2 0 1,1 1 10,-6-1-69,0 0 1,-7 0 33,-3 1 0,-9 6-84,-11 3 0,2 3 76,-1 2 0,-1 0-175,-4 0 0,-1 5 91,1 0 1,1 11-119,4-1 1,3 3-52,6-3 0,0 1 71,0 3 1,7-7 76,3 3 0,4-4-27,1 4 0,1-7 136,4-3 1,3-4-81,7-1 1,6 0 119,4 0 1,4-6-10,6-4 1,0-3 46,5-2 0,2-1 69,-3-4 1,-1 4-105,1-4 0,-1-1 80,1 2 0,-2-1-63,-2 5 1,-9 1 14,3-1 1,-9 2-33,-1 3 1,-2-1 8,-3 6 37,1 0-141,-7 5 1,4 6-67,-7 4 0,0 3 35,-5 2 1,-5 1-70,0 4 1,-7-4 72,3 4 1,0 1-54,0-1 0,4-2 70,-5-9 1,7 4-133,-2-3 34,3-3-10,2-1 55,0-6 41,7 0 1,1-6 90,6-4 0,1 2-87,0-2 0,1 0 91,4-4 1,-4-1-79,4 0 1,-2 5 96,1 1 1,-2 5 21,2-1-2,-2 4 1,-3 1 155,1 0-210,-7 0 0,4 6-52,-8 4 58,1 3 0,-5 2-132,0 0 1,0-1 61,0 1-106,0 0 130,0-1 0,0-4-9,0 0 8,0-7 0,7 4-11,3-7 0,3-5 32,1 0 0,3-6-18,2 1 1,-2-3 18,2-2 1,-2 2-12,-3 3 1,-1 2 3,-3 3 1,3 3 38,-3-3 0,-2 4 6,2 1 0,-5 0-38,5 0 1,-5 1 12,4 4-25,-5 4 1,7 5 17,-6 1 0,0-5-43,-5 0 0,2-2 39,2 2 0,-2 3-78,3-4 0,2 0 62,-3 0 0,6-4-18,-5 5 1,7-7 54,-3 2 1,0-3-41,0-2 0,-4 0 22,5 0 1,0-2-17,5-3 1,-6-3-2,1-7 0,0-1 10,5-3 0,-1 1 21,1-7 0,5 5 7,-1-4 0,2 4 5,-1-4 0,-2 1 68,7-1 1,-6-4-89,6 3 0,-7-3 41,1-1 1,-2 5-28,-3-1 1,1 2-116,0-1 1,-7 2 115,-3 8 0,1 4-188,-1 0 79,0 7 0,-7-2 12,-3 10 1,-3 3-49,-6 7 0,-1 6 75,0 4 0,-1 2-123,-4 3 1,2 1 106,-6 3 1,1-1-89,-2 6 0,-1-5 75,7 5 1,-1-6 10,5 1 0,1-4 0,-1-6 1,7 2-73,3-6 205,-3 0-98,6-6 0,-3-6 61,10-3 1,5-5-37,10-5 0,-2-8 112,6-6 0,1-2-70,4 1 0,0 2 50,1-7 1,6 1-92,3-5 1,2 4-3,-2 1 1,2 1-159,-7-2 0,2 4-27,-2 6 172,-3 1 0,5-8 0,-6-1 0</inkml:trace>
  <inkml:trace contextRef="#ctx0" brushRef="#br0" timeOffset="4794">10213 2294 7054,'10'0'-317,"0"0"1,-7-7 417,2-2 1,-2-6 375,2-5 0,-2-3-157,7-6 1,-2 0-123,2-1 1,3-6-174,-3-3 1,3 2 100,2-3 0,-2 3-253,-3-2 0,3-2 78,-3 6 0,-2-4-676,2 5 424,-7 6 1,8 7 0,-4 6 300,1 1 0,2-1 0,4 0 0</inkml:trace>
  <inkml:trace contextRef="#ctx0" brushRef="#br0" timeOffset="4971">10787 1779 7569,'14'0'0,"-6"0"-170,-1 7 0,-14-4 151,-2 7 0,-11-7 249,-4 2 0,-4 2-170,-2-2 0,-1 4-80,-3-4 0,3 5-195,-3-5 1,-2 7 97,1-3 0,1 4-203,5 2 320,-1 0 0,1-1 0,0 1 0</inkml:trace>
  <inkml:trace contextRef="#ctx0" brushRef="#br0" timeOffset="5278">10478 2103 7569,'23'5'-461,"-4"0"1,3 0 555,-3-5 0,1 0-32,-6 0 0,6-2 142,0-3 1,-1 2-61,-4-7 1,-5 2-21,0-2 0,-6-3-21,6 3 0,-6 2-40,0-2 0,-2 5-9,-2-5 0,-8 7-115,-7-2 1,-6 4-8,-8 1 1,4 0 68,1 0 0,1 6-109,-2 4 0,-1 3 73,6 2 0,2-1-37,9 1 1,-3 1 77,7 4 1,0-4 5,5 4 1,2 1 17,3-1 1,5 4-36,9-4 0,6 0 31,9-6 1,0-4-20,11 0 1,0-5-282,9 5 0,3-7 273,-3 2 0,-3 3 0,0 0 0</inkml:trace>
  <inkml:trace contextRef="#ctx0" brushRef="#br0" timeOffset="5962">11272 2088 7569,'8'0'-946,"-2"0"1255,1 0-159,1 0 0,7-5 27,-1 0 1,1-6-148,0 1 54,0-3-10,6-2 0,0 1-54,3-1 1,4 0 57,-3 1 0,1-1-107,-2 0 0,-1 7 98,-3 3 0,-2 3-84,6 2 1,-1 0-34,2 0 1,-4 7 47,-6 3 1,-6 3-74,1 2 1,-7 6 54,2 3 0,-10-1-102,-4 2 1,-9-1 66,-2 6 1,-4-1-152,4 0 1,0-6 53,6-3 1,-6-4-147,0-1 296,7-7 0,0 5 0,5-5 0</inkml:trace>
  <inkml:trace contextRef="#ctx0" brushRef="#br0" timeOffset="6212">12139 1530 7569,'10'-9'-30,"-1"5"116,-5 2 199,2 2-153,-6 6 1,0 3-104,0 5 1,-6 6 89,-4-1 1,-8 13-65,-2-3 1,-4 10 64,4 0 0,-4-1-162,4 1 0,-9 0 52,4 5 1,-6-1-202,7-4 1,1-1-272,-2-4 1,7-5 226,-1 1 0,7-3-478,3-7 713,5-7 0,-2 0 0,6-5 0</inkml:trace>
  <inkml:trace contextRef="#ctx0" brushRef="#br0" timeOffset="6395">12359 1706 7760,'9'0'-1028,"-3"0"1158,-6 0 0,-11 0 6,-4 0 0,-8 5-113,3 0 1,-6 5-222,2-6 1,-4 8 56,-1-2 1,-2 3 140,-4 1 0,4 8 0,-5 1 0</inkml:trace>
  <inkml:trace contextRef="#ctx0" brushRef="#br0" timeOffset="6778">12301 2118 7569,'13'-2'0,"-4"-3"0,0 2 0,-5-7 0,-2 0-86,3-5 1,-3 4 141,-2-4 0,-5 4 64,0-9 1,-8 9-126,-2 1 1,0 2 50,-4-2 1,-4 4-68,-2 6 1,-2 0 97,-3 0 1,6 6-268,-1 4 100,1 3 52,1 2 1,2 4-115,6 1 0,0 4-33,1-4 1,5 6 106,5-1 0,2-3 26,2 3 1,8-7-1,7 2 1,3-6 85,11-4 0,-3 1-78,9-6 0,-4 0 60,-2-5 0,0-1-40,1-4 0,-2-2 136,-4-3 0,-1-8-32,-4 4 0,-7-4 59,3 3 1,-6-5-57,1 1 0,-3-6-45,-7 6 1,-2-1-149,-3 5 0,-3 1 55,-7-1 0,-4 2-241,-1 3 0,-1-1 296,1 6 0,4-7 0,-5 4 0</inkml:trace>
  <inkml:trace contextRef="#ctx0" brushRef="#br0" timeOffset="7297">12403 2044 6858,'0'15'2,"0"-1"267,0 1-181,0-7-17,0 5 1,0-4-14,0 5 0,0-4 25,0 0 1,7 0-61,3 4 1,3-1 51,2-3 0,1 2-60,3-7 0,-1 4 62,7-4 0,-1 0-130,6-5 0,-2-1 20,-4-4 1,-1 1-20,-3-5 1,-4-1-14,3-5 1,-2 0 47,-2 1 0,-2-1-31,-4 0 1,4 1-86,-3-1 83,-3 0 6,-1 7 0,-6 3 84,0 10-64,-6 3 1,4 7 46,-3 0 0,2-1-37,-2 1 1,3 0 55,-2-1 0,2 1-46,2 0 1,6-5 87,4-1 1,3 0-66,2 0 1,0-2 51,-1-7 0,1 0-43,0 0 1,4 0-1,1-2 1,-2-3-19,-2-4 0,4-5 19,0 0 1,-1-1-13,-4 0 1,-2 1 5,-3-1 0,1 0 101,-6 1 1,0-1-96,-5 0 1,0 0 41,0 1 1,-7 1-75,-2 3 32,-11-3 1,-1 10 0,-5-6-133,1 3 1,1 1 44,-6 5 0,1 5-313,-1 0 0,3 6 145,2-1 1,2-2 225,4 2 0,2 0 0,-4 4 0</inkml:trace>
  <inkml:trace contextRef="#ctx0" brushRef="#br0" timeOffset="7664">13021 2059 7569,'10'0'-175,"-1"0"180,-5 0 114,2 0 38,1 0 123,-6 0-30,6 0-284,-7 6 0,0 2-144,0 7 148,0 0 0,0 0 58,0-1 1,-5 1-120,0 0 0,0 1 114,5 4-137,0-4 114,0 5 1,0-6-119,0 0 105,7-7 1,1-2-3,7-6 0,4-6 13,1-4 0,1 0-5,-1-5 1,1 4 15,3-9 0,-2 6-9,-8 4 0,6-2 110,-1 8 0,1-1-67,-5 5 1,-1 0 8,1 0 1,5 1 1,-1 4 0,1-2 11,-5 7 0,4-5 29,1 5-48,-1 0-13,3-2 1,-1 5-126,3-3 1,4-4 86,-3-1 0,-2 3-442,1 2 0,5-2 447,6 2 0,-1 0 0,-5 5 0</inkml:trace>
  <inkml:trace contextRef="#ctx0" brushRef="#br0" timeOffset="-1350">11081 559 7584,'8'0'220,"-2"0"1,-17-4-170,-4-1 0,-3 0 21,3 5 1,1 0-25,-1 0 1,-5 0 4,1 0 1,-2 5-147,1 0 1,2 6-86,-6-1 43,6 9 189,-4-2 0,3 9-186,-1-7 55,1 8 0,5-6 41,5 3 1,2 2 0,7-6 8,0-2 1,7-2 19,2-1 1,11-2-8,5-3 1,2 1 20,3-6-17,-1 0 0,-1-5 1,-2-1 69,-1-4 0,-8-4 31,3-5 1,-4-1-81,-1 0 0,-2 1 63,-3-1 1,1-1-52,-6-4 1,0 4-113,-5-4 61,0-3 0,-5 7 0,-1-4-596,-2 4 280,-9 1 344,1 1 0,-12 5 0,5 3 0</inkml:trace>
  <inkml:trace contextRef="#ctx0" brushRef="#br0" timeOffset="-808">11595 1 7569,'8'0'-267,"-1"0"0,-7 6 420,0 4 1,-2 3-67,-3 2 1,-5 6-15,-9 4 0,1 7 11,-7 3-28,1 6-115,-6-4 1,1 9 16,0 3 0,-6 3 20,1 7 0,1-7-207,9-3 168,-4-3 0,12-9 0,-2-2-133,6-4 1,6-3 98,6-4 1,0-3-22,0-6 0,6-7 41,4-3 1,8 2-219,2-3 275,6 1 1,-8-5-1,5-1 41,-2-4-25,-1 3 0,-1-6 62,1 3 1,4 2-1,-4-5 87,-2 1 0,-2 2-40,-1 5 1,-1-5 70,1 0 0,0-4-81,0 4 0,-1-5 54,1 5 1,-5-5-69,0 5 0,-1-6 77,6 1 1,0-1-35,-1 1 0,-4-3-7,0 3 0,-7 2-139,2-2 1,-3 0 120,-2-4 0,-2 4-167,-3 0 1,-4 7 83,-11-2 1,-1 3-77,-4 2 26,-3 7 1,6 2 0,-8 9 45,1 2 1,4 6 108,1-1 1,7 2-110,3 3 1,1 4 176,8 0 0,2 1-39,7-6 1,6-4 129,10-1-160,3 1 0,11-2 1,2-4-104,1-3-301,3-1 1,4 0-208,0 0 1,5-6 293,0 1 195,-7-7 0,1 10 0,-6-4 0</inkml:trace>
  <inkml:trace contextRef="#ctx0" brushRef="#br0" timeOffset="-2791">7318 501 7569,'0'9'-280,"0"1"154,0-6 1,-7 4 374,-3-3 0,-3-2-29,-2 7 1,1-5-285,-1 4 135,0 1-36,1-2 1,-3 7 18,-2 0 1,2-1-64,-2 6 1,2-2 67,3 2 0,1-4-101,3 4 0,-2-3 90,8 3 0,-1-4-121,5 4 1,1-4 96,4-1 0,3-2-94,7-3 0,5-2 39,-1-3 1,6-3-2,-6 3 0,8-5 22,-3-5 1,2 1-2,-1-5 0,2-3 13,-2-7 1,-4 5-14,-1-5 0,1 11 102,-1-7-101,-1 4 36,-4-4-18,-7 7 1,-1 1-141,-7 7 1,-5 7 88,0 2 1,-5 5 25,5 0 1,-1 1-37,1 0 1,3-1 15,-3 1 1,3 0 72,2-1-35,0 1 1,7 0 5,3 0 1,3-7 32,2-3 1,-1-4-48,1-1 0,1 0 38,4 0 0,-2-1-28,6-4 0,-1-2 27,2-3 0,2-3-20,-2 4 0,-2-9 44,1-2 0,-4 0-39,4 6 1,-6-1 4,2 0 0,-4 2-18,-1 3 0,-5-1 14,0 6 1,-1-5 3,6 5 1,0-4-5,0 4 0,-1 0 58,1 5 1,5 0-54,-1 0 1,1 0-10,-6 0 0,1 0 3,0 0 1,0 1 21,-1 4-62,1-3 1,-5 9 44,0-6 1,-7 2-97,2-2 0,-5-2 51,-5 7 0,2 0-79,-7 4 0,0 1 88,-5 0 0,5-1-42,1 1 0,0 0 39,0-1 1,-3-4-11,7 0 1,0 0 62,5 5 0,0-6-87,0 1 132,0-7 0,4 4-49,5-7 1,3 0 59,12 0 1,1 0-75,4 0 1,1-7 63,-1-2 0,1 0-42,-1 0 1,5-1 0,1-5 0,-6 0 8,-5 1 0,-1-1-9,2 0 1,-4 1 44,-6-1 1,-1 0-48,1 1 1,-2-1 59,-3 0 0,-4 0-48,-6 1 0,5-1-115,0 0 1,-1 2 51,-9 3 0,1-1-102,-5 6 0,-6 0-90,-5 5 0,-6 0 80,2 0 1,-4 7-106,-2 3 0,-4 8-143,0 1 375,0 1 0,4 1 0,1 2 0</inkml:trace>
  <inkml:trace contextRef="#ctx0" brushRef="#br0" timeOffset="-2250">8567 633 7569,'15'-7'46,"-1"6"42,1-6 166,-7 7-302,-1 0 70,-7 7 1,-7 1-81,-3 7 1,2-1 33,-2 1 0,1 0 16,-6-1 1,5 6-61,0 0 0,5-1 57,-4-4 0,5 0-92,0-1 1,2 1 104,2 0 1,0-1-44,0 1 1,6-5 35,4 0 0,8-7 18,2 2 1,6-3 1,-2-2 0,6 0 5,4 0 0,-3-5 4,3 0 0,-3-5-18,-1 5 1,-1-6 63,1 1 0,-6-2-51,1 3 1,-9-4 21,-1 3 1,-1 2 8,-4-2-147,-3 6 75,-1-2-257,-6 6 270,0 6 0,0-2-2,0 6 0,0-6-15,0 6 1,7-6 108,3 0 0,4 3-63,6-2 0,-4 0 132,4-5 0,3 0-43,1 0 0,-3-5-41,-1 0 1,-2-6-14,2 1 1,-4 2-3,4-2 0,-4 0-12,-1-5 0,-6 5 63,1 1-25,-7-1-39,4-5 1,-14 2-56,-2 3 0,-4-1 6,-2 6 1,-6-5-8,-4 5 0,-1 0-152,1 5 1,-1 0 57,7 0 1,-6 5-203,6 0 0,-6 7 108,6-3 0,-1 4-705,5 2 909,1 0 0,-1 0 0,7 6 0,1 2 0</inkml:trace>
  <inkml:trace contextRef="#ctx0" brushRef="#br0" timeOffset="-1890">9346 633 7569,'23'-8'-280,"3"-4"-34,-6 7 0,-1-1 519,-4 1 0,-5 3 101,0-3 49,-7 4-74,10 1-238,-12 6 36,6 3 0,-12 5-110,0 1 0,-5 0-78,6-1 1,-8 3 132,2 2 1,2-2-55,-2 2 0,2-2 18,-2-3 0,2 1-113,3 0 0,4-6 66,-4 1 1,3-5-18,2 5 0,7-7 47,2 2 1,5-3-40,0-2 57,1 0 0,5-5 0,1-2 4,2-1 1,-1-2 35,3-4 0,1-1-45,-6 0 0,6 1 26,-2-1 1,-1 0-20,2 0 1,-6 6 110,6-1 0,-1 5-95,6-5 1,-6 7 31,1-2 0,-1 3 6,6 2-34,-8 0 0,5 7 0,-8 3-42,-1 3 1,-2 3 46,-1 4 0,-2-2-335,-3 6 1,-3-4 40,-7 4 278,0-6 0,-7 10 0,-1-5 0</inkml:trace>
  <inkml:trace contextRef="#ctx0" brushRef="#br0" timeOffset="-5460">3599 648 7569,'8'0'178,"5"-7"-50,-11 5 20,4-11 1,-8 10-1,-2-7 0,-5 5-124,-5-4-9,-1 5 1,0-2-82,1 6 0,-1 0 101,0 0 0,1 0-103,-1 0 1,-2 6 72,-2 4 0,6 3-78,-7 2 1,12 0 67,-7-1 0,6 1-102,-1 0 0,-2 1 58,7 4 0,1-9 24,4 4 1,1-4 12,4 4 0,3 0-3,7-1 1,6-5 80,4-5 0,1-2-77,-2-2 1,4-2 169,-3-2 0,1-1-91,-2-10 0,2 3 105,-6-7 1,-1 3-49,-4 1 1,-7-5-51,-3 1 1,-3-1-88,-2 5 0,-2 6 99,-3-1 0,-4 5-334,-11-5 1,-1 7 124,-4-2 0,-3 3-433,4 2 1,3 5 554,1 0 0,4 13 0,1-2 0</inkml:trace>
  <inkml:trace contextRef="#ctx0" brushRef="#br0" timeOffset="-5245">3907 574 7569,'0'15'-627,"-5"-5"542,1-1 1,-6 1 22,5 5 1,-7-5 190,3 0 1,-3-1 265,2 6 0,-3 0-73,4-1-248,2 1 1,-6 1-157,3 4 0,2-4 106,-2 4 1,7 1-339,-2-1 0,3-1 166,2-4 1,0 0 147,0 0 0,7-1 0,1 1 0</inkml:trace>
  <inkml:trace contextRef="#ctx0" brushRef="#br0" timeOffset="-4879">4334 677 7569,'8'0'0,"0"0"-356,-3 0 13,-3 0 715,4 0 0,-17 0-167,-4 0 0,-3 0-85,3 0 0,-1 0-49,-4 0-23,4 7 0,-5-4-46,6 7 1,0-1 58,1 6 0,-1 0-134,0 0 1,1 1 72,-1 3 0,5-2-134,0 2 0,7-1 33,-2 2 1,5-4 55,5 4 1,3-5 24,7-6 0,1 3 6,4-7 0,8 0 99,6-5 1,5 0-101,-5 0 0,6-7 114,-6-3 0,0-8-87,-4-1 0,-6-2 169,1 1 0,-7 2-84,1-7 1,-4 7 61,-5-1 0,-4 3-94,-6 1 1,-6 0-130,-4 0 0,-10 7-208,-4 3 0,-9 4 139,-1 1 0,-5 0-490,4 0 0,3 5 623,7 0 0,-3 13 0,5-2 0</inkml:trace>
  <inkml:trace contextRef="#ctx0" brushRef="#br0" timeOffset="-4617">5039 221 7569,'30'-14'-145,"-8"6"0,0-6 112,-8 5 1,-1 0-16,-3 0 1,-2 5 228,-3 0 118,-3 2 0,3 4-224,-10 2-17,-3 5 1,-9 7-85,-2 4 0,1 2 86,-7 8 1,1 4-108,-5 0 1,-1 7 100,1-2 0,-6 4-183,1 1 1,0-5 78,4 0 0,3-1-305,2 1 1,-3-1 11,4-4 343,3-10 0,-1 17 0,8-10 0</inkml:trace>
  <inkml:trace contextRef="#ctx0" brushRef="#br0" timeOffset="-3952">4907 780 7569,'23'0'0,"3"0"-889,-6 0 621,6 0 1,-3-7 267,6-2 315,0 2-83,1-6 1,2 3-17,-2-9 1,2 2-33,-7-2 1,-4 7-167,-1 2 0,-4 1 6,-1-6 0,-1 7-7,1 3 0,-5 2 88,0-2 52,-7 3-117,10 2-116,-5 8 94,0 7-138,-1 0 141,-7 6 0,0-8-90,0 7 0,0-7 85,0 6 0,-7-2-108,-2-3 0,0 1 89,0 0 0,-1-1-54,-5 1 0,2 0 15,3-1 27,-3 1 30,12 0 4,-6 0 72,7-7 0,7-2-92,2-6 0,9-1 111,2-4 0,6 1-56,-1-5 0,2 4 54,3-5 0,-1 0-60,1-5 0,1 1 51,3-1 1,-3 0-42,3 1 0,-3-1 17,-1 0 1,-1-4-26,0-1 0,1 0 9,-1 6 1,-6-1 28,-3 0 0,-6 1-29,-4-1 0,2 5-103,-7 0 1,-1 5 151,-4-4-235,0 5 1,-6-2 44,-4 6 0,-5 0 43,-4 0 0,1 1-12,-7 4 1,2 4 31,-1 5 1,-2 1-44,6 0 0,-4 1 29,4 4 1,1-4 0,4 4 1,7-4 13,-5 5 0,6-5-5,-3 4 1,4 1 20,6-1 1,1-1 1,4-4 1,8-2 41,7-3 0,6 1-55,-1-6 0,7 0 58,3-5 1,0 0-47,0 0 0,-4-1 86,3-4 0,-3-3-67,-1-7 0,-1 0 20,0 0 1,1-4-54,-1-1 1,1 2 34,-1 8 0,-5-1-34,1 6 0,-5 0 28,4 5 0,-6 0-68,2 0 0,-11 7 57,-4 3 0,-3 4-149,-2 6 1,-7 1-121,-2 4 1,-13 2 265,-7-2 0,0 9 0,-7 4 0</inkml:trace>
  <inkml:trace contextRef="#ctx0" brushRef="#br0" timeOffset="161576.54">368 530 6936,'-2'-8'-557,"-3"3"566,-3 3 1,-7 2 134,1 0 0,-1 2-108,0 3 1,1-3-50,-1 2 0,0 3 39,1-2 1,-1 5 8,0-5-19,0 6 1,1-4 6,-1 2 0,0 4 1,1-3 1,4-2-7,0 2 1,5 0-7,-5 5 0,7-1-4,-2 1 1,4-5-50,1 0 69,0-1-20,6 6 1,2-2-4,7-3 0,5 1 1,-1-6 4,-1-1-2,5-3 1,-5-1 65,6 0 0,-6 0-60,2 0 1,-2-5 66,2 0 0,-4-8-57,4-1 1,1-1 111,-2-5 0,1 2-52,-5-1 1,-2 1-34,-3-7 0,1 7-56,-6-1 1,0 2 62,-5 3 0,0-1-128,0 0 1,-7 1 105,-3-1 0,-3 7-165,-1 3 1,-6 2 82,0-2 1,1 3-73,4-3 0,0 5 43,1 5 0,-1-2-136,0 7 0,6-5 96,-1 5 0,6-5 27,0 5 1,2-6 64,2 6-53,0-6 1,0 4 153,0-3-130,6-4 0,3 6 114,5-7 0,1 0-8,0 0 1,-5 0-20,-1 0 1,1 0 69,5 0 1,-5 1-55,-1 4 0,-4-3 208,5 3-220,-7 3 0,9 0 37,-7 7 1,0 0-29,-5-1 0,5 1 32,-1 0 1,1-1-65,-5 1 0,0 5 29,0-1 1,0 2-15,0-1 1,-1-2 13,-4 7 0,-2-6-28,-3 6 1,-3-2 21,4 1 0,-4 4-77,-2-4 1,0 4 28,0 1 1,-1 1-7,-3-1 0,1 1-19,-7-1 1,5-4-11,-4-1 1,1-4-24,-1 4 1,-3-8 56,8-1 1,-6 0-68,6-5 1,-1-4 53,5-1 1,6-3-102,-1-2 60,0 0 3,2 0 1,1-7 55,7-3 1,7-3 5,3-1 1,8-3 36,1-2 0,7 1-61,-1-7 1,8 1 72,1-6 1,0 6-59,-4-1 0,-1 2 103,0-1 0,6-4-73,-1 4 1,8-4 6,3-1 1,-1 4 89,5 1 0,-2-1-57,2-4 1,-10 6 47,0 3 0,-1-1-62,-4 1 1,-6-1 9,-8 2 0,-2 2 4,1-2 0,-7 2-110,2 3 0,-9 4 43,0 0 1,2 5-17,-2-5 9,-1 7 0,-5-5-8,-4 3 1,-3 3 3,-7-3 1,0 4 14,1 1 0,-1 1-86,0 4 0,-4-3 78,-1 3 0,5 1-36,6-1 0,-1 5 28,-5-5 1,5 6 18,0-1-18,1 3 0,0 2 2,5 0 0,2-1-29,2 1 30,0 0 0,0-1 14,0 1 1,6-2-13,4-3 0,3 1 26,2-6 1,0 5-15,-1-5 1,1 0 1,0-5 1,4 0 19,1 0 1,6-2 4,-1-3 0,-2-3 9,1-6 1,2-1-30,8 0 1,-3-6 10,4-4 1,1-2-7,-2-3 0,5-1 17,-5-3 0,6 1-14,-6-6 1,5 0 54,-5-5 1,-1 5-52,-8-1 1,1 6 3,-7-5 0,1 6-50,-5-1 0,-6 3 47,1 1 0,-6 6-281,0-1 162,-2 8-37,-2-5 122,-6 14 1,-4 3-21,-10 10 0,4 0 8,-4 10 1,-1-4 10,1 9 0,1-2 38,4 1 1,-5-1-42,1 7 1,-6 1-33,6 8 0,-6-1 39,6 6 1,-6 0-37,6 5 0,-6 0 32,5 1 0,1-6 1,4 0 1,0-6 12,1 1 0,1-3 3,3-2 0,-2-6 3,8-3-33,-1-4 17,5-1 0,1-7 5,4-3 1,3-3-93,7-2 1,1-7 75,4-3 1,-2 2-5,6-2 1,-4 0 23,5-4 1,-6 1-5,6 3 1,-7-2 30,1 8 1,2-3-43,-1 2 0,0 3 52,-6-2 1,-4 2-37,0 2 1,-5 0 49,5 0 0,-7 6-43,2 4 0,1-2 1,-1 2 1,2 0-16,-2 5 1,-4-1 14,4 1 0,2-5 0,-2 0 0,6 0-3,-1 4 1,-2-4 9,2 0 1,-2-5-13,2 5 1,3-7 18,-3 2 1,3-4 3,1-1 1,3 0 3,2 0 0,-2-6 8,2-4 1,-2-3-20,-3-2 1,6 1 14,0-1 1,-1 0-14,-4 0 1,-5 1 36,-1-1 1,0 0-34,0 1 0,3-1-34,-7 0 0,5 1 10,-6-1 0,1 5-7,-5 0 0,0 5-1,0-4 0,0 4 23,0-5 0,-6 7-70,-4-2 1,-3 3 54,-2 2 1,1 0-25,-1 0 0,0 2 16,0 3 0,1 1-1,-1 4 1,5 3 4,0-3 1,2 3 3,-2 2 0,-1-1 5,6 1 0,-1 1-10,1 4 1,3-4 3,-3 4 0,4-4 0,1-1 0,0 0-10,0-1 0,6 1 8,4 0 1,3-2-15,2-3 0,4 1 15,1-6 0,6 0 0,-2-5 0,-1 0 25,2 0 0,-2 0-27,1 0 1,4-7 38,-4-3 0,3-3-32,-3-1 0,2-1 1,-6 0 0,1 1 5,-1-1 0,-4 0 2,4 0 1,-4 1-10,-1-1 1,-6 0 1,1 1-15,-7-1 1,6 2 18,-4 3-78,-4 4 71,6-1-9,-7 5-118,0-4 95,0 19 0,0-3 17,0 9 0,-2-4-23,-3-5 1,4 3 19,-4-3 0,3 3 41,2 1-42,0 1 0,2 0 37,3 0 0,-2-7-17,7-3 0,-5 1 4,4-1 0,-4 0 0,5-5-8,0 6 1,5-4 12,-1 3 0,-4-5-10,0-5 0,-2 2 30,2-7 0,3 5-29,-3-5 1,1 5 17,-1-4 1,1-1 6,-6-5-13,7 0 0,-6 1-23,4-1 1,-2 7 26,-3 3-22,-3-3 16,4 6 51,-6-4-93,0 6 19,0 13 1,0-8-61,0 9 70,0-9-28,0 8 15,0-5 3,0 7-11,0 0 31,7 0 1,1-7-9,7-3 0,-6-4 3,1-1 0,0 0 0,5 0 1,-1 0-6,1 0 1,0-1 34,0-4 1,-1 1-34,1-5 1,-5 4 24,0-5 1,-2 5-22,1-5 1,3 5 47,-7-4 1,5 4-39,-5-5 0,4 5 3,-4-5 1,5 5 3,-5-5 1,1 2-4,-1-2 0,-3 2-62,3 3 71,-4 4 43,-1-6-63,0 20 1,-4-8-70,-1 10 0,0-9 62,5 4 1,0-5-56,0 5 0,0-5 28,0 5-34,0-1 55,0 6 3,0 0 1,1-5 29,4-1-39,3-5 0,7 2 79,0-6-69,0 0 1,-1 0 15,1 0 1,-5 0-10,0 0 0,-6-6 28,6-4 1,-2 2-17,2-2 1,-2 0 2,-3-5 1,-1 6 29,5-1-38,-5 0 0,4-5 6,-3 1 0,-4 4-4,4 0 1,-3 5-16,-2-5 32,0 7-66,0-3 1,-2 1 40,-3 0 0,2 0-3,-7 5 1,5 0-170,-4 0 0,-1 5 51,-5 0 1,5 4-368,0-4 281,1 7 0,-1-6-263,0 4-47,0 3 509,-4-5 0,-1 7 0,0 0 0</inkml:trace>
  <inkml:trace contextRef="#ctx0" brushRef="#br0" timeOffset="161836.539">2720 692 7569,'8'0'-1335,"-2"0"1436,-6 0 0,5 6-30,0 4 1,0-2 186,-5 2 0,-2 0-145,-2 5 0,2 4-30,-3 1 1,-2 4 1,3-4 4,-8 6-47,4-3 0,-7 8-27,1 3 33,-8-3 1,4 8-79,-6 1 1,-1-6 79,-4 10 1,-2-5-87,-3 0 1,1 2 66,-6-6 0,6 4-172,-1-5 1,8-1 40,1-9 1,7-3-254,-1-6 104,2 0 0,3-7-87,-1-3 24,7-3 312,1-16 0,7-2 0,0-13 0</inkml:trace>
  <inkml:trace contextRef="#ctx0" brushRef="#br0" timeOffset="162526.539">2823 677 7569,'6'-8'-262,"1"0"-260,2 3 443,5 3 0,-11-4 69,7 6 99,-7 0 0,5 0 361,-3 0-311,-3 0-50,4-7-32,-6 5-11,0-11-133,0 5 125,0-6 0,0 4-10,0 0 31,0 7-192,0-10 165,0 11-50,-6-5 1,-3 9 25,-5 3 1,1-2-17,3 7 1,-3 1 8,3 9 1,-3-2-1,-2 7 0,5-6-10,1 6 0,0-6 15,0 6 0,2-7-13,7 1 0,-5 3 10,0-3 1,0 1-7,5-6 0,7-4 2,3 0 0,0-2-2,4 2 0,-2-3 16,7-7 0,-1-2 0,2-3 1,-2 0 49,6-10 1,-4 4-54,4-9 0,-4 2 19,4-1 1,-4 1-15,5-7 1,-7 7-3,1-1 0,-4 2 7,-5 3 1,1 4-22,-6 0 10,0 7-15,1-4 145,-4 7-123,5 0 0,-7 7-108,0 3 0,-5 3 101,0 1 0,0-4-29,5 0 0,0 0 15,0 5 1,0-1-3,0 1 1,0-5 13,0 0-6,0-1 64,0 0-64,0-3 1,2-6 8,2 0 1,0 0 6,5 0-27,1-6 16,5-3 1,0 0-15,-1-1 0,-4 6 43,0 0 0,-5 0 2,5-1 0,-5 4 73,4-4 0,-4 3-77,5 2 22,0 0 1,5 2-18,-1 3 1,1-4 32,0 4 1,-1-1-27,1 0 1,0-2-14,-1 3 0,-4-3-34,0-2-26,0 0-315,5 0 229,-1 0 0,-1-2 114,-3-3 0,3 3 0,-5-4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1.8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59 706 7569,'7'-8'0,"-4"-1"-542,7 4 359,0 4 0,-2-12 226,-3 3 1,3 2 362,2-2 0,-2 0-136,2-4 0,-5-6 52,5 0 0,-6-4-21,6 4-179,-6-6 0,7 3-18,-6-6 0,5-7-102,-5-3 1,4-1-74,-4-4 1,0 8 78,-5-8 1,0 5-138,0 0 1,-2 3 57,-2 7 1,-5 6-365,-5 3 0,-3 5 8,-2 6 1,1 2-553,-7 7 979,7 0 0,-16 13 0,3 4 0</inkml:trace>
  <inkml:trace contextRef="#ctx0" brushRef="#br0" timeOffset="209">295 441 7569,'8'0'304,"-15"0"0,-7 0-109,-11 0 0,-1-5-192,6 0 0,-6-1 96,2 1 0,-4 3-845,-1-3 746,-1 4 0,-6 7 0,-1 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3:45.3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206 692 8129,'0'-15'434,"0"0"0,0-4-424,0-1 0,0-4 84,0 4 1,0-6-104,0 1 0,0-7 38,0-3 1,0 1-24,0 5 1,0 4-221,0 1 0,0 6-26,0-2-294,0 4 1,0 6-94,0 0 627,0 7 0,6-4 0,3 7 0</inkml:trace>
  <inkml:trace contextRef="#ctx0" brushRef="#br0" timeOffset="236">294 471 7569,'0'15'-680,"-7"-5"674,-2 0 1,-4-6 76,-2 6 1,0-7 84,1 2 1,-1-3 221,0-2 0,0 0-216,1 0 1,-3 0-67,-2 0 1,2-7-47,-2-2-21,3-4 1,6-2-15,0 0 1,0-4-175,-5-1 0,7-4-166,3 4 1,-1-6 163,1 1 1,0-1-308,5 2 0,7-2 33,2 6 435,4-6 0,2 9 0,0-4 0</inkml:trace>
  <inkml:trace contextRef="#ctx0" brushRef="#br0" timeOffset="804">706 589 6785,'0'8'959,"6"-1"-633,-4-7 1,6 0-162,-3 0 1,-2 1 157,7 4-212,0-3 0,4 4 15,1-6 0,0 2-95,-1 3 1,3-4 69,2 4 0,-2-3-110,2-2 0,-2 0-20,-3 0 1,1 0 74,0 0 1,-1-5-84,1 0 1,-2-6 145,-3 1-94,3-3 1,-11-2 63,3 0-54,-4 1 0,-7 1 14,-4 3 1,-3-2-97,-2 8 1,5-6-30,1 5 1,-1-2 123,-5 2-234,0 4 157,1-12 1,1 9-29,3-5 1,3 4 39,7-5 1,0 0 4,0-5 19,7 1 0,1-4 5,7 3 1,-6-8 8,1 9 0,-2-4 77,2 3 1,-2-1 75,-3-4 1,-3 4-89,3-4 0,-5 4 7,-5 1 1,-3 2-68,-7 3 0,0-1-5,1 6 0,-6-5-121,0 5 0,1 0-249,4 5 0,0 0-82,1 0 0,4 5-852,0 0 1293,7 6 0,-10-2 0,5 5 0</inkml:trace>
  <inkml:trace contextRef="#ctx0" brushRef="#br0" timeOffset="1184">1441 280 7569,'6'-8'-141,"-4"1"121,4 7-84,-6 0 118,-13 0 1,3 5 43,-9 0 1,2 7-60,3-3 1,-1 0 49,0 0 1,6 3-36,-1 7 1,2-2 42,-2 2 1,-2-2-40,7-3 0,1 6 26,4 0 0,0-1-37,0-4 0,6 0 55,4-1 1,5-4-1,4 0 0,-1-7 29,7 2 0,1-3-15,8-2 0,-3 0 78,3 0 0,1-12-53,-6-2 0,2-4-41,-11 3 1,-1-5 18,-4 1 0,-7-6-7,-3 6 1,-5-6-28,-5 6 0,-9-1-95,-11 5 1,-3 5-346,-1 1 0,-7 5 170,-3-1 1,1 5 224,-1 5 0,0 4 0,-5 5 0</inkml:trace>
  <inkml:trace contextRef="#ctx0" brushRef="#br0" timeOffset="13261">2587 236 7033,'-6'15'43,"-4"-1"1,-3 3 182,-2 2 1,-6-1-46,-4 7 1,-3-2-146,-1 1 0,0 2 52,-1-6 0,3 4-144,2-4 1,-3 5-233,4-6 1,1 6 149,-2-6 0,7 6-571,-1-6 709,3 1 0,1 1 0,0 2 0</inkml:trace>
  <inkml:trace contextRef="#ctx0" brushRef="#br0" timeOffset="13627">2455 795 7569,'8'8'-738,"5"-2"1117,-11-6-267,4-6 1,-6 3 20,0-7 0,-1 5-66,-4-5 0,-4 7-6,-5-2 0,-3 3-115,-2 2 32,3 0 1,-7 7 45,3 3 1,4-2-8,-4 2 0,4 4-113,1 6 1,2 1 55,3-1 1,4-4-33,6 4 0,0-4 60,0-1 1,0-6-69,0 1 0,3-2 69,7 2 0,1-3 1,14-7 1,-1 0 24,6 0 1,1-7 68,3-3 0,-3-3 6,3-1 1,-9-1-80,-6 0 0,-2-4 233,-3-1-198,-5 0 1,-3 6-44,-6-1 1,-8 2-96,-7 3 1,-1-1-396,-9 6 487,1 0 0,-12-2 0,-2-1 0</inkml:trace>
  <inkml:trace contextRef="#ctx0" brushRef="#br0" timeOffset="14045">2205 45 7569,'-2'-8'0,"-3"3"0,2 3-63,-7 2 108,1 0 1,-3 5 9,-3 0 1,4 5-126,-9-5 0,4 6-149,1-1 172,1-3 1,1 6 41,3-4 1,-2 4-65,7 2 0,1 0 57,4 0 0,0-6 99,0 1-153,0 0 0,1 3 44,4-3 1,3-4 81,7-6 0,1 0-12,4 0 0,-2-1 8,6-4 0,-1-2-5,2-3 0,-4-7 3,-6 2 1,-1-3-71,1 3 1,-5 0 53,0 1 0,-7-1-106,2 0 93,-10 1 1,-5-1-472,-10 0 446,4 7 0,-12-5 0,6 5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3:53.0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0 750 8408,'7'8'549,"-6"-2"-182,12-6-291,-4 0 1,5-5 63,1 1 0,0-1-131,-1 5 1,3 0 123,2 0 0,-1 0-84,7 0 0,1 0-54,8 0 0,-4 0 97,-1 0 1,5-5-137,-4 0 1,1-5 87,-7 5 1,2-6-59,-6 1 0,-2-3 80,-8-2 1,1 0-298,-6 1 162,0-1 1,-7 0-63,-3 1 0,-3 1 24,-6 3 0,-3-2-13,-2 7 1,1 1 49,-7 4 1,2-5-9,-1 0 1,-2 0-53,6 5 1,2-2 74,8-3 1,2 4-58,3-4 47,4-3 0,-4-1 119,10-5 0,3-1-111,6 0 0,6 1 105,0-1 0,4 0-12,-4 1 0,1-1 60,-1 0 0,-4-4-93,3-1 0,-4 0 16,-5 6 1,-2 1 271,-3 3 1,-3-3-86,3 3 1,-10 2-192,-5-2 1,-5 5 65,-4-5 1,-3 7-288,-2-2 0,-4 4-192,4 1 0,1 0-240,-2 0 0,12 0 638,-2 0 0,4 13 0,-4 3 0</inkml:trace>
  <inkml:trace contextRef="#ctx0" brushRef="#br0" timeOffset="396">926 191 7621,'-15'0'165,"1"0"0,-1 5-43,0 0 0,-3 1-126,4-1 10,-11-3-33,15 11 101,-11-5 1,8 7-80,3 0 0,4-6-67,6 1 1,0 0 65,0 5 1,1-1-18,4 1 0,3 0 47,7-1 0,6-4-93,4 0 1,3-2 89,1 2 0,-3-3 0,4-7 1,-9 0 33,8 0 0,-9-2 11,-1-3 1,-2-1 5,-3-4 1,0-3-38,-5 3 0,-1-3 89,-3-2-81,-3 0 1,-2 1-22,-10-1 1,-8 5-15,-1 0 0,-7 7-89,1-2 1,-3-1-22,-1 1 1,4 0-179,1 5 1,4 2-217,-4 2 0,11 0-74,-2 6 139,4-1 431,-4 6 0,7 0 0,1-1 0</inkml:trace>
  <inkml:trace contextRef="#ctx0" brushRef="#br0" timeOffset="609">1029 353 7569,'15'0'-461,"-7"6"0,3-2 398,-6 5 0,5 1 129,-5 5 0,1 0 299,-1-1-200,-3 1 1,9 0-16,-6-1 1,5 1-27,-5 0 0,5-1-45,-5 1 0,5 0 28,-6 0 1,6-1 1,-5 1 0,0 5-8,-5-1 0,0 2-97,0-1 0,0-2 49,0 6 0,-11-4-117,-4 5 1,-5-3 12,1 3 0,-4 1-163,-7-6 0,-4-1-112,0-4 0,0-5 326,4 0 0,1-7 0,-1 3 0</inkml:trace>
  <inkml:trace contextRef="#ctx0" brushRef="#br0" timeOffset="1269">1588 412 7569,'8'1'-160,"-3"4"-15,-4-3 1,-2 9 361,-4-6 1,-5 5-43,-10-5 1,2 5 10,-6-6 0,4 3-36,-4-2 0,4-3-118,-4 2 0,6-2 71,-2-2 0,4 0-228,1 0 87,0 0-37,1-6 0,6-3-13,3-5 1,3-1 68,2 0 1,7 1-27,2-1 1,4 5 46,2 0 0,1 7-51,4-2 1,-2 3 65,7 2 0,-3 0 6,3 0 1,1 0 18,-6 0 0,-1 5 12,-4 0 0,-2 7 19,-3-2 1,-4 3-54,-6 1 1,-1 1 44,-4 0 0,-3-1-30,-7 1 1,0 0-1,1-1 0,-3 6 4,-2 0 1,2 6-14,-2-2 0,2-1 33,3 2 1,-1-2-1,0 1 1,2 2 86,3-6 0,2-1-98,3-4 0,4 0 11,-4-1-1,3 1 0,9-2-198,2-3 1,6-3 67,5-7 1,-2 0-54,6 0 0,2 0-62,9 0 0,-4 0-79,3 0 0,2-7 296,-2-3 0,-1-3 0,-9-2 0,4 1 0,-5-1 0</inkml:trace>
  <inkml:trace contextRef="#ctx0" brushRef="#br0" timeOffset="1605">2014 529 7569,'0'-8'-459,"0"1"444,-7 7 1,-1 0 92,-6 0 1,-1 0 43,0 0 0,0 0-36,1 0 0,-1 0 27,0 0 0,2 2-103,3 3 0,-3 3 92,4 7 0,2-5-148,2-1 0,-1 6 23,1 5 1,-2-1-45,2-4 0,4 1 76,-4 4 1,5-4-72,5 4 0,-2-2-16,7 2 1,1-6 48,9 1 0,-2 0 49,6-6 1,7 0-34,8 0 1,2-5 69,-2 1 1,2-4-60,-6-1 0,-3-6 118,-7-4 0,-4-5-30,-6-4 0,-1 1 39,1-7 1,-7 2-77,-3-1 0,-5-4 7,-5 3 1,-5 4-231,-9 2 1,-4 2 71,-6 3 1,-2 4-115,-4 0 0,4 7-80,-3-2 296,9 3 0,-2 9 0,4 1 0</inkml:trace>
  <inkml:trace contextRef="#ctx0" brushRef="#br0" timeOffset="1951">3175 176 7569,'0'9'-142,"0"4"1,-5-5 267,0 7 1,-6-2 2,1-4 0,-8 9-92,-1-3 0,-3 5 42,3-1 1,1-1-124,-7 7 0,6-1-14,-6 6 24,1-1 0,-6 0-10,1 1 0,-1 4-228,1 0 1,5 1-112,-1-6 0,5 0 141,-4 1 1,8-2 241,1-4 0,0 4 0,7-5 0</inkml:trace>
  <inkml:trace contextRef="#ctx0" brushRef="#br0" timeOffset="2269">2984 853 7569,'15'0'-435,"-5"-5"-76,-1 0 0,-4-5 471,5 5 1,-5-5 185,5 5 265,-7-6-257,4 3 0,-7-7-7,0 0 0,-2 6-69,-3-1 1,-3 7-112,-7-2 1,0 3 103,1 2 0,-6 0-73,1 0 1,-1 2 34,5 3 0,1-2-124,-1 7 0,0-1 28,0 6 1,7 0 42,3-1 0,4 1-40,1 0 0,0-5 51,0-1 1,6 1 0,4 5 1,5-2 37,4-3 0,-1-2 3,7-3 1,-7-3-31,1 2 1,3-2 2,-3-2 0,-1-2 3,-8-2 1,1 0 18,-6-6-2,7 1 0,-11-6 6,4 0 0,-10 2-32,-4 3 0,-4-3 0,-2 5 0</inkml:trace>
  <inkml:trace contextRef="#ctx0" brushRef="#br0" timeOffset="2672">2587 29 7569,'-15'9'-458,"6"2"-662,-1-6 1124,0 6 1,-3-2 181,3 5-59,-3 1 1,7 0-89,-4-1 1,3 1 2,7 0-24,-6-1 0,4 1 46,-3 0 0,10-2-34,5-3 1,3 1 22,2-6 1,4 0-19,1-5 1,6 0 0,-2 0 0,3 0 65,-3 0 1,-1-7-64,-3-2 0,-9-6 17,4-5 1,-10 4-6,0-4 0,-5 2-36,-5-1 1,-5 2-92,-10-2 0,-3-1-171,-6 6 0,-2-4-264,-3 8 512,3 3 0,-5-6 0,6 5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10.4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0 500 7778,'8'0'804,"0"0"-593,-3 0 1,-1 0-36,5 0 1,-4 2-94,5 2 0,-5-2 152,5 3-221,0 3 1,4-6-100,1 3 1,0-4 74,-1-1 0,1 0-58,0 0 0,1 0 27,4 0 1,-4-6-39,4-4 0,-2 2 84,1-2 0,-3 0-78,4-4 1,-4-1 54,-1 0 1,-5 2 7,0 3 0,-7-3 24,2 3 8,-3-3-29,-2-1 10,0-1 0,-7 5 9,-3 0 0,-5 7 0,-4-2 1,3 4-5,-4 1 0,4 0 6,1 0 0,0 0 13,1 0 0,-1 0-241,0 0 1,5 0-188,1 0 342,5-7 3,-2-1 0,6-7 92,0 0 1,1 1-80,4-1 1,-1 0 97,5 1 1,-5-1-67,0 0 0,3-4 33,-2-1 1,5 0 78,-5 6 0,0-6-54,-5 1 0,0-1 281,0 5-247,0 1 1,-2 0-25,-3 5 1,-3 2-2,-7 7 0,-1 0-188,-4 0 1,4 2 71,-4 3 0,4 3-230,1 7 0,1-6-109,-1 1 1,5 0 23,0 5 375,7-7 0,-4 11 0,7-2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9.2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412 221 7569,'8'-7'-706,"-2"5"1245,-6-11-10,0 12-241,0-6 1,-11 7-106,-4 0 1,-9 0-125,-1 0 1,-2 7 60,-3 3 1,1-4-216,-1-1 1,6 2 70,-1-3 0,7 1-644,-1-5 317,-4 0 0,7 0-618,-4 0 969,10 0 0,-3-6 0,5-2 0</inkml:trace>
  <inkml:trace contextRef="#ctx0" brushRef="#br0" timeOffset="165">324 0 6758,'-17'0'129,"-2"0"1,1 0 63,-7 0 1,2 0 243,-1 0 1,-2 0-280,6 0 0,-4 0-200,4 0 1,-5 2-635,6 3 676,-1-4 0,-1 6 0,-2-7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3:49.5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0 706 7569,'7'8'-424,"-4"-2"949,7-6-25,-7 7-343,10-5 1,-4 4-33,5-6 0,-4 0 45,0 0 1,0 0-19,4 0 1,3 0 21,2 0 1,-2 0-28,2 0 0,-1 0-63,2 0 0,-4 0 6,4 0 0,-4-6-110,-1-4 1,-1 2-158,1-2 163,0 0 0,-2-5-34,-3 1 1,-4 4 116,-6 0-335,0 7 121,0-10 0,-1 11-28,-4-3 1,-3 2 100,-7-2 1,5 3-255,0-3 63,0 4 113,-4 1 143,6-7-70,1-1 1,7-7 68,0 1 0,7 4-18,2 0 1,4 0 85,2-4 0,0-3-35,0-2 1,-2 2 123,-4-2 0,3 2 48,-7 3 0,0-1 56,-5 0-210,0 1 1,-7 1 15,-3 3 1,-3-2-98,-1 7 0,-1 1 102,0 4 0,0 0-370,1 0 0,4 0-464,0 0-282,7 0 1052,-10 0 0,11 6 0,-4 2 0</inkml:trace>
  <inkml:trace contextRef="#ctx0" brushRef="#br0" timeOffset="632">824 235 6666,'-10'-1'1149,"0"-4"-1116,0 3 1,-5-4 14,1 6 1,1 1 3,3 4 0,-2-2 58,8 7-179,-8-7 119,11 11 0,-11-6-122,7 6 122,0 1 1,5 0-56,0 0 1,0-1 42,0 1 0,7-2 31,3-3 1,3 1-21,1-6 0,3 2 6,2-2 1,3-4 67,2 4 0,2-3-72,-6-2 0,-1-2 14,-4-3 0,0-1-6,-1-4 0,0-3-39,-5 3 0,3-3 39,-7-2 1,0 5-6,-5 1 0,-2-1-41,-3-5 0,-3 5-90,-7 1 0,0 5 23,1-1 0,-6-1-156,1 1 1,-1 0-87,5 5 0,1 0 103,-1 0 0,0 5-122,0 0 1,7 1 50,3-1 0,-1-1-293,1 5 239,0-5 318,5 9 0,0-10 0,0 7 0,7-7 0,2 2 0,3-2-31,-2 2 1,3-3 30,-3 3 115,9 3 1,-3-7-29,4 4 1,-4 2 304,-1-2-165,0 6 1,-2-3-15,-3 7 0,1-5-87,-6 0 0,5-1-24,-5 6 1,4 0 91,-4 0 1,5-4-82,-5 4 0,5-7 8,-5 11 0,5-6-2,-6 7 1,1-4-54,-5-1 0,0 1 16,0 4 1,-1-4-75,-4 4 1,-3 1 32,-7-1 0,-5-1-94,1-4 1,-6 0-51,6-1 1,-3 0 36,3-5 0,3 0-505,-4-5 0,4-2 571,1 3 0,0-3 0,0-2 0</inkml:trace>
  <inkml:trace contextRef="#ctx0" brushRef="#br0" timeOffset="1341">1426 706 7569,'0'9'-188,"0"1"150,0-6 501,0 2 1,5-12-317,0-4 0,5-3 14,-5-2 1,6-5-3,-1 1 1,-2-7 125,2 1-163,0-3 0,4-1 100,1 0 0,3-6-57,-3 1 1,6-5-95,-11 5 0,6-6 113,-6 6 0,-3-5-328,-3 5 0,-2-6 98,-2 6 1,-6 0-422,-4 4 1,-5 7 96,-5 4 0,-7 4-64,-8 5 0,-1 4 434,2 6 0,-3 6 0,-8 3 0</inkml:trace>
  <inkml:trace contextRef="#ctx0" brushRef="#br0" timeOffset="1566">1691 412 7569,'15'0'-673,"-7"6"47,-2-4 599,-6 4 1,-13-6 481,-6 0 1,-9-1-230,-6-4 1,-1 3-15,-9-3 1,5-1-457,-5 1 130,0 0 1,6 0 113,-6 0 0,-7-6 0,-1 3 0</inkml:trace>
  <inkml:trace contextRef="#ctx0" brushRef="#br0" timeOffset="6622">2690 221 7569,'0'14'98,"0"-6"1,-1 6 174,-4-5-136,-3 4 1,-4 2-6,-2 0 0,0 4 22,-10 1 1,3 6-209,-9-1 1,4 2 71,-8 3 0,-2-2-250,2-4 0,-1 4 149,6-4 1,0-1-429,-1 2 0,2-6 60,4 6 451,3-7 0,6 10 0,0-6 0</inkml:trace>
  <inkml:trace contextRef="#ctx0" brushRef="#br0" timeOffset="6931">2529 853 7569,'14'0'-130,"-5"0"1,2-2 377,-6-3 42,6 4-169,-9-13 1,4 6-97,-6-6 1,0 4 39,0 0-37,0 7 1,-6-4 28,-4 7 1,-3 0-118,-2 0 1,6 2-30,-1 3 0,0-2 59,-5 7 1,2 0-56,3 4 1,-1 1 58,6 0 0,-5-1-35,5 1 0,0 0 26,5-1-60,0 1 0,7-2 81,3-3 1,5-3-1,4-7 0,-3 0 33,4 0 1,-4-7-39,-1-3 1,0 2 60,-1-2 0,-4-1-48,0-9 1,-7 4-94,2-4 1,-3 4 61,-2 1 1,-2 5-295,-3 1 331,-3-1 0,-7-5 0,1 0 0</inkml:trace>
  <inkml:trace contextRef="#ctx0" brushRef="#br0" timeOffset="7323">2264 88 7569,'8'-6'-433,"5"-2"0,-11-2 377,3 0 1,-4 5 192,-1-5 0,0 5 198,0-4-154,0 5 0,-6-7-96,-4 6 1,-5 0-11,-4 5 0,3 0-83,-4 0 1,-1 7 68,1 2 0,1 0-47,4 0 1,5 6 69,0 5 1,5-1-110,-4-4 0,5 1 43,-1 4 0,4-9-68,1 4 1,1-5 72,4 0 1,0 1-4,10-6 1,-4 0-47,9-5 0,3-2 49,1-3 1,4-3-30,1-6 0,-4-1 21,-1 0 1,-6 0-22,2 1 0,-10-6 27,-5 1-72,-4-1 0,-1 5-61,0 1 0,-11 5-365,-4 4 477,-9-3 0,1 7 0,-7-6 0</inkml:trace>
  <inkml:trace contextRef="#ctx0" brushRef="#br0" timeOffset="13860">3249 764 7304,'10'0'222,"0"0"0,-6-6 73,6-4 1,-6-3 19,0-2 0,3-4-77,-2-1 0,5-4-40,-5 4 1,4-6-22,-4 1 0,7-4-23,-3-5 0,3 3-32,-2-4 1,3 0-74,-3 0 0,-2-1-227,2 2 1,-7 3 137,2-3 1,-4 4-472,-1 6 0,-6 3 275,-4 6 0,-8 2-574,-2 3 810,-6 3 0,3 14 0,-6 1 0</inkml:trace>
  <inkml:trace contextRef="#ctx0" brushRef="#br0" timeOffset="14086">3543 412 7569,'-7'8'-103,"-1"-2"1,-8-1 174,-4 0 0,2 0 419,-6-5 1,-2 0-246,-9 0 0,4 0-117,-3 0 0,-2 0-311,2 0 1,-7 0 181,2 0 0,3 0 0,0 0 0</inkml:trace>
  <inkml:trace contextRef="#ctx0" brushRef="#br0" timeOffset="16826">4337 662 7569,'-15'4'-412,"0"1"297,-6 0 1,5-5 0,-6 0 9,1 0 0,0 0 89,-3 0 1,-3 0 15,8 0 0,-1 0 0,5 0 0</inkml:trace>
  <inkml:trace contextRef="#ctx0" brushRef="#br0" timeOffset="17021">4219 382 7569,'-21'0'0,"3"5"-447,-7 0 256,1 0 1,-4-3 163,4 3 8,-4-4 0,7 6-296,-4-7 315,-3 0 0,12 0 0,-5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02.6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1279 839 7569,'15'0'0,"-5"-2"-72,0-3 115,-7 3 0,3-6 603,-6 3-390,7 4 1,-5-12 22,3 3 0,-2-3-98,2-2 1,-4-4-70,4-1 0,3-6 57,2 1 0,-2 1-114,2-6 0,-2 4 24,2-8 0,3 1-34,-3-1 0,-3 3-73,-3-3 0,-2-1-167,-2 6 0,0-2-337,0 11 0,-13 1 264,-7 4 1,-6 7-916,-3 3 1183,-7 3 0,-2 2 0,-6 0 0</inkml:trace>
  <inkml:trace contextRef="#ctx0" brushRef="#br0" timeOffset="222">1559 559 7569,'0'8'-678,"-7"-1"1426,-3-7-497,-9 0 0,-4 0 32,-7 0 0,-5 0-111,-5 0 1,-2 0-483,-2 0 1,0 0 155,0 0 1,1 0 153,4 0 0,-4 0 0,6 0 0</inkml:trace>
  <inkml:trace contextRef="#ctx0" brushRef="#br0" timeOffset="-5106">544 427 7569,'10'-10'0,"0"0"-71,0 1 156,4-6 245,-5 7-55,-3 1-98,-6 7 1,-6 2 11,-4 3 1,-10 5 5,-4 9 0,-4-1-12,-1 7 1,-1-1-415,1 6 1,-1 4 180,1 0 1,0 2-289,-1-2 1,2-3-3,4 4 0,-4-6-196,4-4 1,-2 1 535,1-7 0,-3 7 0,5-3 0</inkml:trace>
  <inkml:trace contextRef="#ctx0" brushRef="#br0" timeOffset="-4785">427 956 7569,'15'-8'-234,"-6"0"-283,1 3 936,-7 3-132,4-11 0,-9 12-251,-3-4 1,-3-2 38,-6 2 0,-1 0-59,0 5 1,-4 0 46,-1 0 1,0 2-137,6 3 1,4-2 16,0 7 0,5 0-21,-5 4 1,7 1 49,-2 0 1,4-5-72,1-1 41,0 1 0,1 3 52,4-3 1,3 2-38,7-8 1,1 1 33,4-5 0,-2-1-26,6-4 0,-1 2 4,2-7 1,-4 0-3,-6-5 0,-2 1-28,-4-1 0,3 5-11,-7 0 1,-5 0-385,-5-4 455,-13-1 0,2 7 0,-14 1 0</inkml:trace>
  <inkml:trace contextRef="#ctx0" brushRef="#br0" timeOffset="-4389">192 1 6479,'-7'8'42,"4"-2"412,-7-6 0,0 2-222,-4 3 1,-1 2-123,0 2 0,-4 4-67,-1-3 0,2 3 56,8 2 1,-3-5-93,3 0 1,2-1 16,-2 6-94,7 0 0,-3-1 98,6 1 0,1-2-122,4-3 1,3 1 31,7-6 0,1 2 74,4-2 0,-2-4-29,6 4 1,-4-3 11,4-2 1,-6-7 29,2-2 0,0-4 4,-6-2 1,4 0 6,-8 0 0,-3 1 16,-3-1 1,-2 0-34,-2 1 0,-2-1-114,-2 0 0,-5 2 72,-5 3 0,-6-3-146,1 4 1,-6 0 168,5 0 0,-6 5 0,3-2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3:40.7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74 7569,'0'9'-17,"0"1"54,0-7 1,-1 9 104,-4-7 0,2 5-113,-7-6 1,0 6 59,-5-5 1,1 5 0,-1-5 1,0 1-132,1-1-78,-1-3 139,0 4 1,5-4-81,1 3 0,-1-3 88,-5 3 1,5-4-187,0-1 85,7-6-70,-10-3 1,11-5 5,-2-1-10,2 0 121,2 1 1,6-1-36,4 0 28,3 7 1,2-5 57,0 3 1,-1-3-93,1-2 103,0 7 1,1 0 93,4 3 1,-4 4 55,4-4 207,3 3-55,-7 9-190,-1 1 0,-9 8-95,-6 4 1,0-4-14,0 4 0,-6 3-41,-4 1 1,-3-1 96,-2 1 1,5-4-170,0 4 1,1 1 68,-6 4 1,0 1-114,1-1 1,4 1-33,0-1 0,2 0 84,-2 1 1,-1-6 45,6 1 1,-5-2 4,5 1 1,0 2 33,5-6 1,0 4-44,0-4 0,0 0 28,0-6 1,2-1-13,3-3 0,-2 2-25,7-8 1,-1 1-68,6-5 1,0 0-159,0 0 0,6-6 111,3-4 146,-3-3 0,14-2 0,-4 1 0</inkml:trace>
  <inkml:trace contextRef="#ctx0" brushRef="#br0" timeOffset="532">618 265 7679,'0'-9'1168,"0"-4"-1061,-6 12 1,-2-6-122,-7 7 15,7 0 0,-5 7 51,3 3 1,2-2-7,-2 2 1,7-1-94,-2 6 1,1 0 51,0-1 1,2 3-75,-3 2 0,3-2 58,2 2 1,7-4-44,3-5 1,3 3 43,2-3 0,-1 1 1,1-1 1,4 3 5,1-3 0,0-2 2,-6 2 1,1-5 65,0 4 0,-5 1-60,-1 5 1,-5 0 84,1-1 0,-4 1-70,-1 0 1,-5-1-24,0 1 1,-6 1-14,1 4 0,-3-4-4,-2 4 0,1-9 7,-1-1 1,0-5-73,1 5 0,-1-7 10,0 2 0,5-3 55,1-2 0,0-7-2,0-3 0,2-3-17,7-1 1,0-3 60,0-2 1,2 1-12,3-7 1,4 2 76,11-1 0,-2-4 48,6 4 1,-4-4-77,5-2 1,-3 1 70,3 0 0,1-1-55,-6 1 1,-1 1 126,-4 4-130,0-4 0,-7 11-108,-3-2 0,-5 9-138,-5 5 1,-5 4-251,-10 1 1,4 0-367,-3 0 0,-3 1 789,3 4 0,-7 3 0,3 7 0</inkml:trace>
  <inkml:trace contextRef="#ctx0" brushRef="#br0" timeOffset="2315">1089 735 7398,'6'8'-93,"-3"-1"-216,7-7 414,-6 0 1,9 0 502,-4 0-440,-2 0 0,6 0-27,-3 0 0,-2 0-79,2 0 1,0 0 16,4 0 1,1 0-25,0 0 1,-1 0 21,1 0 1,0 0-30,-1 0 0,1 0 31,0 0 1,0-5-107,-1 0 0,-4-2-3,0 2 0,-2 2 24,2-7 1,1 6 43,-6-6 1,0 5 20,-5-5-169,0 7 1,-2-4-58,-2 7 43,-5-6 0,-5 4 1,-1-3-22,0 4 1,1-4 79,-1 0 0,5 0-8,0 5 0,7-2 17,-2-3 5,3 4 0,2-12 102,0 3 1,0 2-95,0-2 1,2-2 58,3-7 1,2 2 2,2-2 0,4 1 120,-3-2 1,-2 4-134,2-4 1,-7-1 168,2 2 1,-3-1-12,-2 5 1,0 1-10,0-1 1,-2 2-173,-3 3 0,-3-1 86,-6 6 1,-1 0-379,0 5 222,0 0 1,1 0-123,-1 0 1,5 5-182,0 0 1,6 4 389,-6-4 0,6 7 0,-2-4 0</inkml:trace>
  <inkml:trace contextRef="#ctx0" brushRef="#br0" timeOffset="2924">1721 309 7489,'0'-8'191,"0"1"-171,-7 7 1,-1 0 76,-7 0 0,1 0-117,-1 0 1,0 5-42,1 0 19,-1 6 1,2-3 98,3 7 0,-1-5-116,6 0-2,0 0 1,5 4 64,0 1 0,1-5-20,4 0 0,3-2 31,7 2 1,1 1 37,4-6 1,-2 5 15,7-5 0,-1-1 6,5-4 1,-1 0-9,-3 0 1,1-1 84,-7-4 1,1 2-116,-5-7 0,-5 0 33,-1-5 0,-5-1-23,0-4 1,-2 4 16,-2-4 0,0 4-18,0 1 1,-2 1 7,-2-1 1,-6 5-120,-10 0 0,4 7 63,-4-2 0,-1 4-109,1 1 1,-4 0-62,4 0 1,-1 0 52,1 0 1,9 5-239,-4-1 208,4 8 1,1-6-40,0 4 52,7 3 0,-2-6-103,10 3 0,3 1 153,7-6 1,0 5 96,-1-5 1,6 4 70,0-4 1,4 0-57,-4-5 0,4 2 115,-4 3 1,-1-4-45,-4 4 0,0-3 53,-1-2 1,-4 5-33,0 0 1,-5 5 17,5-6-66,-7 8 1,4-4-10,-7 7 1,4-1 44,1 1 1,0 0-47,-5 0 0,0-1 18,0 1 0,0 0-15,0-1 1,0 1-59,0 0 1,0-1 55,0 1 0,-1 0-140,-4 0 0,-3-1-50,-7 1 1,0 5-137,0-1 1,-1 1 264,-4-6 0,-2 1 0,-8 0 0</inkml:trace>
  <inkml:trace contextRef="#ctx0" brushRef="#br0" timeOffset="19092">2970 221 7569,'8'-9'-940,"-1"3"675,-7-1 1120,0 6-583,0-6 0,-8 9-1,-7 3 0,-1 4-151,-9 11 1,-6 3-48,-8 6 0,-2 7-111,2 3 0,-2-1 97,7 1 1,-5-1-108,4 1 1,1-3 80,5-7 0,4 1-541,1-1 0,-1 1 508,-4-1 0,-1 0 0,1 1 0</inkml:trace>
  <inkml:trace contextRef="#ctx0" brushRef="#br0" timeOffset="19449">2764 764 6351,'-9'10'91,"-1"0"0,5-5-90,-5 5 0,5-2-82,-5 2 96,7 3 0,-3-5-5,6 7 0,0-1-2,0 1 0,0-5-15,0 0 1,1-2 17,4 2 1,3-4 48,7-6 0,5 0-54,-1 0 1,7-6 105,-1-4 1,-2-3-87,1-2 0,-6 0 56,2 1 1,-6-1-66,-4 0 1,2 1-3,-7-1 1,-1 0-33,-4 0 1,-1 2 50,-4 4 0,-8 0-232,-7 4 0,-6 4 198,2-4 0,-4 10 0,-2 3 0</inkml:trace>
  <inkml:trace contextRef="#ctx0" brushRef="#br0" timeOffset="19866">2559 59 7569,'-15'0'-1312,"5"0"1266,0 0 0,0 5 373,-4 0 0,-1 4-6,0-4-196,-6 7 1,5-9-16,-4 7 0,-1-5-16,1 5 1,1-6-49,4 6 0,7 0 40,3 5 1,-2-1-108,3 1 0,-1 0 71,5 0 0,1-1-103,4 1 0,3-2 42,7-3 1,6 1 30,4-6 0,1 0-11,-2-5 0,4-6 1,-3-4 0,-2-8-37,1-2 1,-8-4 43,-1 4 0,-2-1 91,-8 1 0,0 4-51,-5-4-17,0 4 0,-2 3-61,-3 3 1,-3-1-121,-6 6 0,-6 0-66,0 5 0,-6 2 207,2 2 0,3 5 0,-1 5 0</inkml:trace>
  <inkml:trace contextRef="#ctx0" brushRef="#br0" timeOffset="20311">3661 1029 7569,'15'-15'0,"-5"1"-283,-1-1 210,1-6 0,3 3 577,-3-7-229,3 1 1,-6-7-50,2-4 0,3 3-47,-7-7 1,4 4-89,-4-4 0,0 6 88,-5-1 1,0-2-144,0 2 1,-1 0-26,-4 4 1,-3 2-106,-7 4 0,-5 3-59,1 6 0,-12 7-286,1 3 0,-2 3-777,2 2 1216,1 7 0,-1 7 0,1 9 0</inkml:trace>
  <inkml:trace contextRef="#ctx0" brushRef="#br0" timeOffset="20516">3823 735 7569,'0'8'-419,"-7"-1"521,-3-7 1,-4 0 440,-6 0 0,-3 0-353,-6 0 0,-2-5 27,-4 0 1,-2-5-223,-7 5 0,0 0-204,0 5 209,0 0 0,6 7 0,2 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11.4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251 633 7569,'0'9'-430,"0"1"-15,0-7 506,0 11 1,-2-11 449,-3 7 1,-3-7 85,-7 2-383,1-4 0,-1-1 57,0 0 0,0 0-100,1 0 1,-3 0-243,-2 0 1,7 0 85,-2 0 1,2 0-724,-2 0-44,-1 0-331,0-6 1083,0 4 0,7-17 0,2 2 0</inkml:trace>
  <inkml:trace contextRef="#ctx0" brushRef="#br0" timeOffset="188">265 397 7569,'7'9'0,"-7"2"250,0-6-93,0 0 1,-13-5 358,3 0-256,-3 0 0,-7 0-252,1 0 1,-1-2 33,5-3 0,1 2-342,-1-7 0,0 5 47,1-4 253,-1 5 0,0-9 0,1 5 0</inkml:trace>
  <inkml:trace contextRef="#ctx0" brushRef="#br0" timeOffset="633">1044 662 6843,'9'0'632,"-3"-7"1,-6-6-472,0-6 0,0-2-70,0 1 1,0-3 10,0-6 1,0-1-190,0 1 63,0 0 0,0 1-45,0 3 0,-2-1-144,-2 7 0,2-1-906,-3 5 636,3 1 483,2-1 0,-6 7 0,-2 1 0</inkml:trace>
  <inkml:trace contextRef="#ctx0" brushRef="#br0" timeOffset="898">1177 427 7569,'1'8'-392,"4"-3"1,-3-2 1134,3 2-412,-4-3 1,-1 6-26,0-3 0,-6-4-88,-4 4 1,-10 2 11,-4-2 1,-4 0-38,-1-5 1,-6 1-24,1 4 0,-7-3-18,2 3 1,3-5 42,2-5 0,3 0-174,2-10 0,1 4 48,3-9 1,-1-3-195,7-1 1,1-6 87,8-4 0,-2-8-451,7-7 0,1 1-130,4 9 1,1-3 617,4 2 0,3 4 0,7 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4:14.8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368 941 7569,'0'8'540,"0"-1"1,0-9-142,0-3 1,2 2 234,3-7-345,-4 1 0,6-11-63,-7 0 0,5-1-77,0 2 1,1 1 5,-1-7 1,-2 1-1,7-6 1,-2 1-164,2-1 0,2 1 66,-8 0 1,1 1-237,-5 3 0,0 4 25,0 6-125,0 1 1,-6 6 122,-4 3 1,-3 5 4,-2 5 1,-4 8 99,-1 6 1,-1 6 38,1-6 0,2 7 15,-6-1 1,6 3-58,-2 1 0,-1 1-105,1-1 1,-9-1 136,4-4 1,-6 4-584,7-4 1,1-2 26,-1-3 577,6-2 0,-4-3 0,8 1 0</inkml:trace>
  <inkml:trace contextRef="#ctx0" brushRef="#br0" timeOffset="299">545 1250 7569,'14'-7'0,"3"-2"0,2-4 0,-1-9 703,7-2-441,-7-10 1,9-4 0,-4-6 204,0 0 0,3-5-362,-6 0 0,-2-5 101,-8 5 0,1-5-360,-6 5 1,0-5 168,-5 5 0,0 0-892,0 5 1,-7 2 876,-3 2 0,-9-2 0,-4 4 0</inkml:trace>
  <inkml:trace contextRef="#ctx0" brushRef="#br0" timeOffset="1851">2029 427 8579,'-15'1'266,"1"4"1,-1-3-167,0 3 1,1 3 63,-1 2 0,-3-2-165,3 2 1,-6 0 61,11 4 1,-6 6 35,6 0 1,-3 1-26,-2-2 1,2-2-122,3 2 1,-1 3-59,6-3 0,0 2 102,5-1 1,0-4-73,0 4 0,0-4 49,0-1 0,7 0-88,3-1 46,3 1 1,1-7 11,1-3 0,6 2 1,2-2 0,0-2 45,5-2 0,-4-7 3,11-4 0,-4-8 0,3-1 1,-3-8-10,-2 3 1,1-5-8,-1-6-28,1 4 62,5-11 0,-2 4 44,6-6 1,-1-5 166,1 0-761,-3 0 541,0 5 223,-5 0-105,-2 6 1,-3-3-70,-6 7 9,0 0 0,-12 6 43,-3 4-92,-4 2 0,-2 9-40,-4 4 1,-5 2 26,-10 7 1,-2 2 208,-8 3 0,1 4-367,-1 11 0,6 3 64,-1 6 28,1 1 47,1 6 1,-3-5-34,6 3 38,1 3-16,4-6-23,0 12 52,1-6 1,1 6-4,3-4-8,-3 4 0,9-11-68,-5 7 1,5-6-3,-1 1 0,4 2-109,1-1 1,0-3 50,0-7 0,5 1 15,0-6 1,4-1 98,-4-4 1,7-7-65,-2-3 1,4-3 107,6-2 1,-2-7-101,6-3 1,-4-9 100,4-6 11,1 4 0,-1-5-75,1 6 107,-7 1-52,3-3 1,-11 11-1,0-2 80,1 5 72,-4-4 1,1 11-99,-3-4 0,-4 5 88,4 5-118,-3 3 0,0 6-3,2 1 0,-2 0 8,3 0 0,1-6 48,-1 1-72,7 0 1,-4 0-12,7 0 0,-6-7-99,1 2 109,0-4 1,5-1-79,-1 0 1,1 0 74,0 0 0,-5 0-108,-1 0 92,1 0 1,5 0-74,0 0 1,-6 0 60,1 0 0,-5 0 34,5 0 0,-5 0-7,5 0-26,-7 0 1,8 7 118,-6 3 1,7-2-28,-2 2 53,3-7 0,1 8-17,1-6 1,5 0-30,-1-5 1,6-2-6,-6-2 1,6-5-2,-6-5 0,3-1 33,-3 0 0,-2 1-45,2-1 1,-3-5 9,-1 1 1,-2-1-3,-3 5 0,-3-4 224,-7-1-179,0 1 1,-4 4 0,-4 2 202,-7 3-227,-9-3 1,1 11-114,-6-3 1,-1 4 41,1 1 1,-1 1 0,3 3-334,2 1 1,2 6-401,4-1 1,4 3 342,0 2 0,2-1-511,8 1 882,-6 0 0,9 6 0,-4 2 0</inkml:trace>
  <inkml:trace contextRef="#ctx0" brushRef="#br0" timeOffset="3355">3220 633 8272,'0'9'-15,"0"1"19,0 2 1,0 1-43,0 1 1,0 1 27,0 0 0,1 0-17,4-1 0,-1 1-53,5 0 87,1-7 0,0 3 1,0-6-40,1-2 1,2 4 29,2-2 0,-5 0-65,0-5 60,-1-7 11,6-1 1,0-7-1,-1 1-7,1-1 0,0-1 90,0-4-76,-1 4 0,1-6 0,-2 8 12,-3-1-22,3 0 0,-10 6 7,7-1 0,-5 6-5,5 0 19,-7 2-81,3 2 17,-6 6 1,0 3-2,0 5 1,-1-4-78,-4 0 109,3 0-5,-4 4 0,6-4-94,0 0 59,0 0 28,0 5 0,0-1-8,0 1 0,6-7 33,4-3 0,-2 2-31,2-3 1,0 1 117,5-5-86,-1 0 1,1 0-1,0 0 84,-1 0 0,1 0 22,0 0 0,-1-5-78,1 1 56,0-8 0,0 4-56,-1-7 0,1 2 48,0 3-41,-1-3-55,1 5 45,0-7 1,-1 1-33,1-1 0,0 2 0,0 2 15,-1 1 1,6 5-7,-1-5 1,-4 7 29,-5-2 117,0 3-164,4 2 1,-5 2-1,-5 3 0,-2 3-15,-2 7 1,0-1-8,0 1 0,0 0-8,0-1 12,0 1 1,0 0-146,0 0 129,0-7 23,0 5-37,0-12 67,0 6-19,7-7 1,-4-2 5,7-3 1,-2 2 9,2-7 0,3 2 2,-3-2 1,-2-3 3,1 4-21,1 2 74,5-6-34,0 11 1,-2-3 5,-3 10 1,-2-1-27,-3 5 0,-4-4-8,4 5-28,-3 0 1,-2 5 35,0-1 0,5-4-31,0 0 32,-1-7-14,3 4 0,1-7 0,7 0 0,-5 0-9,-1 0 9,1 0 0,7 0 59,2 0 0,-7-5-26,2 0 1,-7-2 38,3 2 58,-1 4-87,6-12 108,0 11-119,0-11 1,-6 11 20,1-3-47,-7-3 0,6 2-7,-4-4 1,-2-1-76,7 6 94,-7-7 0,3 9 0,-4-5-65,3 1 65,-3 2 98,4 5-105,1 0-91,-6 0 92,6 7 1,-7 1-51,0 7 0,0-1-104,0 1 140,0 0 0,0 0-55,0-1 0,0-4 33,0 0-18,0-7 22,0 4 0,6-6 0,4 3 45,3 0 0,2 1-39,0-5 0,-1-1 81,1-4 0,-5 2-16,0-7-49,-1 6 0,6-7 1,-2 4 86,-3-1-78,3 5 1,-5-10 43,7 3-37,-7 4 1,5-6-38,-3 7 34,3 0 1,2 5-2,-1 0-16,1 0 3,-7 0 0,4 2-18,-7 3 0,4-2 10,-4 7 1,5 0-10,-5 5 14,6-7-82,-2 5 81,5-12 1,1 6-39,0-7 0,-2-2 43,-3-3 0,3 2-2,-4-7 0,3 5 0,-1-3 34,-1 2-37,0-6 0,0 9 2,-1-7 1,1 7 20,5-2 1,-5 3 20,0 2-38,-1 0 0,4 2-54,-3 3 54,3-3 1,-9 9-1,5-4-10,3 1 0,-4-3 135,2 4-125,0-5 1,4 2 0,1-6-24,0 0 0,-1 0 25,1 0 0,0 0 26,-1 0 12,8 0 0,-6-6 0,4-2 43,-4-1 57,-1-4-125,-1 5 1,1-2 0,0 2 165,-1 2-157,1-6 1,-5 6 0,0-6 5,1 2 2,-4 1 0,6-4-66,-3 3 0,-4-3 49,-1 3 0,-3-3-5,-2-2 0,0 5-11,0 1 0,-2 5-8,-3-1 1,-5 4 14,-9 1-204,2 0 193,-10 0-122,4 6 0,-5 1-387,3 3 363,-2 3-42,10 1 1,-9 3-764,7 2 957,-1-2 0,5 4 0,1 2 0</inkml:trace>
  <inkml:trace contextRef="#ctx0" brushRef="#br0" timeOffset="3601">5351 647 7569,'13'2'0,"-3"3"0,1-2-328,-6 7 181,0-7 0,0 10 680,0-3-267,6 3 0,-7-3-48,6 0 0,-6 1 0,5 7 105,-3 2-220,6-1 1,-11 3-59,4 2 1,-3 4-1,-2 3-29,0 3 1,-7-1-2,-3 6 1,-8 2-42,-1 8 0,-7-3-248,1 3 1,-3-5-634,-1-5 671,0-3 0,-6-8 0,-2-4 236,-6-4 0,2-11 0,-9-2 0</inkml:trace>
  <inkml:trace contextRef="#ctx0" brushRef="#br0" timeOffset="3876">4484 118 8909,'-10'0'-496,"0"0"0,5 0 496,-4 0 0,5 7 0,-2 1 0</inkml:trace>
  <inkml:trace contextRef="#ctx0" brushRef="#br0" timeOffset="4053">3778 1 7208,'0'0'0</inkml:trace>
  <inkml:trace contextRef="#ctx0" brushRef="#br0" timeOffset="6219">1941 2264 6851,'-15'0'589,"5"0"-354,1 0 1,-1 0-136,-5 0 1,0 5-2,1 0 1,-1 2-8,0-3-3,-6 5 1,2 5-176,-1 1 131,0 6 0,14-4 0,-6 4 4,3 0 0,4-5-39,-5 4 0,7-2 37,-2 2 1,3-4-66,2 3 0,2-2 59,3-2 0,3-6-52,6 1 0,3-7 41,2 2 1,4-3-22,7-2 0,1-2 31,3-3-23,-10-3 0,14-6 1,-12-3 79,0-2 1,-6 1-65,-1-7 1,-7 6-36,-2-6 1,-7 5 40,2-4 1,-3 4-117,-2-4 0,-5 6 129,0-2-249,-13 4 1,3 3-171,-9 3 0,-4 4 367,3 6 0,-2 6 0,-3 2 0</inkml:trace>
  <inkml:trace contextRef="#ctx0" brushRef="#br0" timeOffset="6870">1529 4072 7569,'7'8'1872,"-5"5"-1792,4-17 1,-4 2 145,3-13 1,-4 1-237,4-1 1,-3 0 69,-2 0 1,0-1-350,0-4 1,5 3 202,0-8 1,-1 5-537,-4-4 0,2 4-47,3-4 669,-3 6 0,11-3 0,-5 6 0</inkml:trace>
  <inkml:trace contextRef="#ctx0" brushRef="#br0" timeOffset="7677">1412 5219 8175,'0'8'1358,"0"0"-1175,0-3 1,-2-3 8,-3 3 0,2-2 198,-7 2-308,0-4-174,-4 6 1,-1-7 124,0 0 1,5-2-48,1-3 0,5-3 15,0-7 1,2 1-210,2-1 1,0 0 73,0 1 1,0-1-111,0 0 0,3 1 32,7-1 0,-5 2 121,10 3 0,-4-1 39,4 6 0,-6 0 101,1 5 1,0 0 131,5 0-170,-1 6 1,0 2 64,-5 7 1,-2 5-68,-7-1 1,-2 7 111,-3-1 1,-1-2-87,-4 1 1,-8 1-45,3 4 1,-4 1-50,-1-1 0,4 0 72,-4 1 1,4-1 17,1 1 0,2-3-25,3-2 1,-1 3 177,6-4 0,0-3-107,5-1 0,2 1 50,3-1 0,0 1-76,9-1 1,-2-4 133,7 4 1,2-6-165,-1-4 0,5 2 67,-6-8 0,6 1-472,-6-5 1,1 5 182,-5 0 1,-1 0-680,1-5 1,-5 0 878,0 0 0,-7 0 0,3 0 0</inkml:trace>
  <inkml:trace contextRef="#ctx0" brushRef="#br0" timeOffset="8501">1015 7527 8541,'8'0'1070,"-1"0"-657,-7 0 176,6 0-123,2 6-247,7-4 0,0 4-102,-1-6 1,1 0 65,0 0 1,4 0-122,1 0 0,4-6 34,-4-4 1,3-3-175,-8-2 0,8 0 87,-9 1 1,-1-6-147,-3 1 1,-2-1 55,2 5 0,-3 1-14,-7-1 0,0 0-71,0 0 0,0 1 111,0-1 0,-2 5-33,-3 0 0,2 6 61,-7-6 1,0 5-75,-5-5 1,6 5 54,-1-5 0,2 5-34,-2-4 1,-2 4 17,8-5 0,-3 5-1,2-5 1,4 5 64,-4-4 0,3-1-50,2-5 1,7 0 77,2 1 1,3 2-68,-2-3 0,3 4 59,-4-9 1,3 4-50,-2 1 1,1 1 280,-6-1-188,0-6 1,-5 4-32,0-2 1,0 3-160,0 1 0,-7 5 86,-2 0 1,-5 7-373,0-2 0,-3 3 163,-2 2 0,3 0-629,-4 0 1,-1 2 875,1 3 0,-6 3 0,3 7 0</inkml:trace>
  <inkml:trace contextRef="#ctx0" brushRef="#br0" timeOffset="10027">1279 9628 7569,'-8'7'0,"-5"-5"122,3 3-83,-3-4 1,-1 4-1,-1 0 456,0-2-324,1 5 0,-1-6 0,2 5-71,3-1 1,-3-4-42,3 3 1,4-2-172,1 2 93,-3-4 1,6 8 174,-3-4-213,3-4 1,2 7 34,0-3 1,2 2-20,3 3 1,-2 3 49,7-4 0,-2 4-28,2 2 1,3 0-20,-3 0 0,3-1 41,2 1 0,-6 1 44,1 4 1,-7-4-44,2 4 1,-3 1-2,-2-1 1,-2 4-3,-3-4 0,-4 4 116,-11-4 0,2 6-99,-6-2 1,-1 3-28,-4-3 0,4 4-47,1-4 0,-1-2-141,-4-3 0,6-2-471,3-3 0,4 1 668,1 0 0,1-1 0,-1 1 0</inkml:trace>
  <inkml:trace contextRef="#ctx0" brushRef="#br0" timeOffset="10557">1088 10951 7569,'-14'0'943,"4"0"-855,0 0 1,0 0 100,-4 0-125,-1 0 0,0 7 35,0 3 1,1-2-29,-1 2 1,5-1-73,0 6 1,1 5 41,-6-1 0,0 6 101,1-6 1,4 8-106,0-3 1,0 4 92,-4 1 0,4 1-129,0-1 0,7-1 36,-2-4 1,-2 4-550,2-3 0,0-3 130,5 3 1,2-7 239,3 2 0,3-6 86,7-4 0,-5 1 112,-1-6 1,1 0-90,5-5 94,0-6 0,-6-2-42,1-7 0,-7-5 105,2 1 1,-5-1-10,-5 5 1,2-4-181,-7-1 1,1 1-90,-6 4 0,0 0-612,1 0 766,-8 7 0,6-5 0,-5 5 0</inkml:trace>
  <inkml:trace contextRef="#ctx0" brushRef="#br0" timeOffset="9061">1132 8938 7569,'9'0'184,"-3"-2"138,-6-3 0,0 2 366,0-7-404,0 0 0,0-9 9,0-1 0,0-4-98,0 4 0,5-6-195,0 1 0,0-4 66,-5-5 1,5 3-361,0-4 1,0 6-554,-5 4 1,1-1 474,4 7 1,-3-1-496,3 5 867,-4 1 0,-1-1 0,0 0 0</inkml:trace>
  <inkml:trace contextRef="#ctx0" brushRef="#br0" timeOffset="9301">1309 8629 7569,'0'8'1094,"-2"-1"-704,-3-7 1,-8 0-165,-6 0 0,-6 0-23,6 0 0,-8 0-25,3 0 1,-4-2 27,-1-3 1,4-3-135,1-7 0,6 5 74,-2 1 0,2-3-390,-1-7 108,9 2-296,-10-10 1,12 4 253,-7-7 1,6 1-346,-1-1 1,7 4 229,-2-3 1,3 8 292,2-9 0,7 4 0,1-3 0</inkml:trace>
  <inkml:trace contextRef="#ctx0" brushRef="#br0" timeOffset="13747">2808 2426 11095,'8'2'-98,"-3"2"106,3-2-30,1 5 0,5-7 20,1 0 1,0 0-3,-1 0 1,3-5 2,2 0 0,-1-7-4,7 3 1,-1-4 9,6-2 0,-6 0-8,1 0 0,-2-4 21,1-1 0,-3-1 37,-6 1 1,0 4 5,-1-4 1,1 3-51,0-3 0,-7 4 99,-3-4 0,1 4-129,-1 1 1,-1 5 50,-9 0 1,1 5-33,-5-4 1,-6 5 32,-5-1 1,1 4-84,4 1 1,-1 0 46,-4 0 0,9 0 1,-4 0-116,2 0 1,5 0-31,-2 0 0,7-2 77,-2-3 0,3 2 33,2-7 1,2 5 30,3-4 0,-2-1 1,7-5 0,-1 0 4,6 1 1,0-1-39,0 0 1,-1 1 92,1-1 0,-2 0-89,-3 0 146,3 1 1,-11-1-65,2 0 1,-2 6-58,-2-1 26,0 6 1,-6-4-223,-4 3 0,-3 4 0,-2-4-560,0 3 0,1 2 403,-1 0 0,2 2-502,3 3 866,-3-4 0,5 12 0,-7-4 0</inkml:trace>
  <inkml:trace contextRef="#ctx0" brushRef="#br0" timeOffset="14417">3734 1764 8138,'-14'0'-224,"-3"0"207,-2 0 0,1 0 1,-5 0 104,2 0 1,-1 2-29,3 3 1,4-2 5,0 7 0,1-2 2,4 2 1,3 3 39,2-3-36,4 3-53,1-5 0,0 5 38,0-3 0,1 1-9,4-1 0,3 2 0,9-7-55,2-2 0,-1-2 61,7-1 0,-1 0-97,6 0 1,-3 0 33,-2 0 1,3 0 22,-4 0 1,-3-6 58,-1-4 0,-4 2-50,-1-2 1,-5 5 117,0-5-113,-7 1 22,4 0 18,-7-4 1,-7 7-26,-3-4 1,-3 4-39,-2 6 1,-1 0-104,-4 0 0,4 0 0,-3 0 90,2 0-320,-4 0 1,5 0 127,-4 0 0,9 1-264,1 4 1,5-2-87,-5 7 160,7 0 247,-4 5-27,7-1 1,2-1 240,3-3 1,-2-2 39,7-3 45,-7-3 1,10 9-12,-3-6 0,3 5-51,2-5 1,-5 1 145,-1-1 5,1-3-223,5 5 49,0-1 96,6-4 0,-5 9-29,4-6 0,-2 2-26,1-3 1,-4 0 1,0 6 1,-1-6-36,-4 6 1,-2 0-1,1 5 77,-3-1-39,-1 1-41,-5 0 1,0 0-17,0-1 31,0 1-19,0 6 0,-5-4 62,0 2-126,-6 4 0,-2-5 2,-7 6 8,1-6 0,-1 5 0,-1-5 40,-2 2 1,5-1-231,-2-4 0,-1 0 68,1 0 1,2-6-552,9 1 1,-4-7 68,3 2 586,3-3 0,-6-2 0,5 0 0</inkml:trace>
  <inkml:trace contextRef="#ctx0" brushRef="#br0" timeOffset="14946">4337 2058 7187,'0'10'-26,"0"0"1,0-5 362,0 5 1,-5-5-51,0 4 0,-6-4-252,1 5 0,-3-5 49,-2 5 0,-1-7 1,-2 2-22,-2-3-136,1-2 0,4 0 3,0 0 1,2-2 206,3-3-253,-3-3 0,10-7 67,-7 1 0,7-1-12,-2 0 0,3 0 13,2 1 0,7 1 0,1 1-85,0 2 0,9 6 133,-8-6 1,13 6-39,-8 0 1,9 2 139,-3 2 0,-1 6-81,-4 4 0,0-2 120,-1 2 1,-5 2-45,-4 7 0,-5-1-69,-5 7 1,-4-6-16,-5 6 0,-6-2 0,-1 3 83,-2-2-149,5 1 0,-3-1 80,6 1 1,0-1 0,1 4-77,-1-3 1,2 1 154,3-7 1,2 3-60,3-3 0,4-3 42,-4 4 0,3-4-58,2-1 1,2 0-109,3 0 0,4-7-57,11-3-10,-4-4 159,12-1 1,-5 0 0,8 0-620,3 0 272,4-6 174,-1-2 0,4-7-780,-7 0 938,7 0 0,-10 1 0,5-1 0</inkml:trace>
  <inkml:trace contextRef="#ctx0" brushRef="#br0" timeOffset="15286">4704 2264 7389,'-6'-8'243,"-4"3"1,2 4-95,-2 1 1,0 0-17,-4 0-23,-1 0-28,0 0 1,5 0-119,1 0 1,-1 6 51,-5 4 0,2 0-136,3 4 194,-3-9-135,12 21 1,-6-16 81,7 10 0,0-4 0,0-1-56,0 0 0,2-1 63,3 1 1,3 0-14,6-1 0,6-1 49,0-3 0,6-3-45,-2-7 1,4 0 73,1 0 0,-1-2-65,-3-3 1,1-8-1,-7-6 1,1-3-1,-7 4 54,-3-1-132,3-7 1,-11 4-213,2-2 127,-8-4-1,-5 12 140,-5-12 0,-8 13-227,-2 1 1,-4 5 222,-1 9 0,-7-6 0,-2-2 0</inkml:trace>
  <inkml:trace contextRef="#ctx0" brushRef="#br0" timeOffset="16626">2294 1617 7569,'5'23'-228,"0"-3"228,-1 3 0,-4-7 0,0 5-198,0 1 0,0 0 91,0 8 0,-4-1 234,-1 1 0,0-1-38,5 0 0,-2 2 73,-3 4 0,4 2 32,-4 7 1,-2 2-103,2 3 0,-5 5 6,6 10 1,-6-2-11,5 6 0,-5 1-76,5 5 1,-1-1 8,1 1 1,3 6-240,-3 3 0,2 2 266,-2-2 0,3 2-27,-3-7 1,4 6 52,1-6 1,-2 14-35,-3 1 1,4-5-80,-4 0 1,3-3 77,2 3 0,0 5-60,0 0 0,0 4 58,0 1 0,0-5-341,0-42 1,0 1 0,0 44 308,0-45 0,0 1 0,0-2 0,0 1-7,0 5 0,0 1 0,0-4 0,0 0 50,0 1 0,0 0 0,2-2 0,1 0-44,-1 0 0,1-1 0,2 49 58,-5-49 1,0 1-1,5 42-45,-3-42 0,1-1 0,2 44 98,-5 3 1,-2-5-68,-3 5 0,2 0-23,-2-46 1,0-1-1,0 0 1,0-1-7,-10 48 0,8-45 0,0 0-50,-1-1 0,1-1 0,2 4 0,0 0-28,0-4 1,0 1 0,3 0 0,0 0 33,-8 41 0,7-41 0,1 1-3,-3-2 1,0 1-1,3-1 1,1-1 10,-4 48 0,-2-7 22,2 3 0,-4 4 0,6-47 0,1 0 1,-4 1-1,0-1 39,1 3 0,0 0 0,1 0 0,0 0-28,0-3 1,-1 1-1,0 2 1,0 0 7,-3-3 0,1 1 0,2-1 0,0 0 20,0 3 1,0 0 0,2 44-9,-2-5 0,2 2-55,-2-2 1,2 7 51,-7-2 1,0-4-121,-4 0 1,-1 2 40,0 2 0,8-45 1,-1 0 22,1 1 1,0 0 0,-1-1 0,1 0 28,-8 45 1,8-48-1,0 0 1,-8 43 1,8-44 0,-1 1 79,-6 48 0,-1-5-328,0-4 0,5-3 379,1-7 0,-1-1-57,-5-5 1,5 9-56,0-3 1,2 2 27,-2-12 1,-3-4-144,4-1 1,0-4-4,0-1 1,4-7 105,-5-3 1,7 2-524,-2-2 0,3-7 601,2-7 0,0-4-908,0-2 816,0-6 0,-5 0 0,0-7 0,2 2 0,1 0 0,2 2 0</inkml:trace>
  <inkml:trace contextRef="#ctx0" brushRef="#br0" timeOffset="18785">3102 3661 7569,'0'8'852,"0"5"-553,-6-5 0,-3 0-180,-5-3 0,-1-2-47,0 2 0,1-3-115,-1 3 0,0-4 37,1-1 1,-1 0 0,0 0-92,0 0 16,7 0 0,2-6-25,6-4 0,0-3-26,0-2 0,1-4-90,4-1 208,3 1 0,7 4 1,0 0-7,0 0-6,-1 1 0,1 4-28,0 0 194,6 7 1,-5-4-64,4 7 0,1 2 114,-1 3 1,1-2-44,-2 7 1,-7 0-13,3 4 0,-10 3-70,-1 2 0,-8 4-46,-6 7 1,-5-6-89,-5 1 0,2-1 84,-6 6 1,1-1-50,-1 0 0,-3-4 53,8-1 0,-6-6-142,6 2 37,-1-4 1,7 4 57,3-1 0,-1 1-17,6-5 44,0-1 0,12-1-281,2-3 164,4-3 0,9-7-123,2 0 0,4-2 0,3-3-288,3-5 1,4 2 527,6-1 0,0-8 0,0-6 0</inkml:trace>
  <inkml:trace contextRef="#ctx0" brushRef="#br0" timeOffset="19311">3822 3631 7569,'0'10'-194,"0"0"11,0-7 318,-6 10 0,-2-6 205,-7 3 0,0 1-220,1-6 0,-1 0 53,0-5-140,-6 6 0,5-4-70,-4 3 1,2-4-17,-2-1 107,4 0 1,0-1-1,6-2-105,-1-2 0,-1-7 47,2 2 0,4-3-80,6-1 1,0-1 47,0 0 0,0 1-58,0-1 0,6 0 21,4 0 0,0 1 33,5-1 0,-4 2 101,9 3 0,-4 4-80,-1 6 1,6 0 88,3 0 0,-2 0-84,-3 0 1,-2 6 157,-3 4 0,-1 5-24,-3 4 1,-3-1-22,-7 7 1,-2-6-80,-3 6 1,-3-2 1,-7 1 1,1 2-13,-1-6 0,0 4 31,1-4 1,-1 1 17,0-1 1,2-4-24,3 4 0,-1-2 141,6 1-151,-7-2 52,11 4 0,-6-5 21,7 4 0,0-4 0,0 4 0,7-6 17,3-4 0,8 2-133,1-7 1,7 0 55,-1-5 1,3 0-314,1 0 1,5 0 136,1 0 1,-1-2-1177,-5-3 1313,1 3 0,-1-11 0,1 5 0</inkml:trace>
  <inkml:trace contextRef="#ctx0" brushRef="#br0" timeOffset="22030">2411 7394 10672,'8'0'983,"-1"0"-1291,-7 0 313,7 0-20,-6 0-40,6 0 60,-7-6 16,0 4 182,0-4-208,0-1-45,0 5 56,0-4 0,0-1-4,0 6 78,0-6-78,0 1 9,0 4-16,0-11 1,0 10-16,0-7 8,0 0 0,1-5 14,4 1 0,-2-1-3,7 0 0,0 1-129,5-1 1,-5 0 66,-1 0 0,1 2 63,5 4 0,0-5-28,-1 5 1,1 1 52,0-2 1,-1 6-9,1 0 1,0-3 9,-1 2 0,-4 0 82,0 5 0,-5 0-92,5 0 203,-7 0-192,4 7 1,-9 1 0,-3 7 1,-1 1 8,-4 4 1,-5-2-30,0 6 1,4-4-5,-9 4 1,7-1-6,-6 1 0,2 4-55,3-3 0,-3 3 67,-2 1 1,4-5-108,0 1 0,1-5 92,4 4 1,-2-6-72,3 2 0,-3-9 42,7-1 20,0 0 1,5-1 14,0 1 0,2-7 2,3 2 1,3-3 33,7-2 1,4 0-49,1 0 0,1 0 29,-1 0 1,-2-5-20,6 0 1,-1-1-159,2 1 0,1 3 96,-7-3 0,1 4-858,-5 1 635,-1 0 1,1 0-659,0 0 942,-7 0 0,5 0 0,-5 0 0</inkml:trace>
  <inkml:trace contextRef="#ctx0" brushRef="#br0" timeOffset="22602">2985 7629 7569,'0'9'-281,"0"-3"1,1-4 970,4 3-366,-3-4 1,6 6-49,-3-7 0,-2 0-56,7 0 1,-5 5 129,5 0-271,-1-1 1,8-4 101,2 0 1,-2 0-154,2 0 0,-2 0 98,-3 0 0,6-1-108,-1-4 0,1 2-24,-5-7 0,-1 5-93,1-5 1,0 0-76,0-4 0,-6 4 86,1 0 0,-7 0-149,2-4 125,-3 5-30,-2-4-19,0 5 104,0-6 0,-7 4 131,-2 0-71,-4 7 1,-2-9-41,0 7 0,0-1 66,1 1 0,1 2-47,3-7 6,-3 0 0,6-5 6,-3 1 0,4-1 36,6 0 1,5-4-38,0-1 0,6-1 99,-1 1 0,3 2-55,2-6 1,-2 6 224,-3-2-249,3-3 1,-12 7-1,4-4 30,-3 4 1,-4 6-176,-3 0 1,-4 7 61,-11-2 1,4 4-517,-4 1 0,2 0 586,-2 0 0,4 6 0,-5 2 0</inkml:trace>
  <inkml:trace contextRef="#ctx0" brushRef="#br0" timeOffset="22964">3720 7585 8250,'0'-14'158,"0"-1"0,0 0-100,0 1 0,1-8 137,4-2 0,-3-6-208,3-4 0,-2 3 25,2-3 0,-4-2 12,4 2 0,2 4-300,-2 6 1,0 1-80,-5-2-791,0 4 616,0 6 530,0 7 0,0 2 0,0 6 0</inkml:trace>
  <inkml:trace contextRef="#ctx0" brushRef="#br0" timeOffset="23212">3852 7306 7351,'-2'13'-18,"-3"-3"0,4-2 583,-4-3-286,-3-3 1,-1 4-62,-5-6 1,-3 0-34,-2 0 0,2-2-2,-2-2 1,-2 0 5,1-5-82,-6-1 0,10 0 0,-6 0-62,1-1 1,5-2-106,-4-2 1,4-1 74,1-4 0,5 2-260,1-6 0,5 4 131,-1-5 0,4 3-129,1-3 1,0-1 50,0 6 1,6-4-799,4 4 990,3 1 0,2 4 0,0 0 0</inkml:trace>
  <inkml:trace contextRef="#ctx0" brushRef="#br0" timeOffset="23662">4043 7600 7569,'0'-15'653,"5"1"-572,0-1 0,0-1 0,-5-4 59,0-5 0,1-4 13,4-5 0,-3-2-197,3-3 0,1-2 97,-1 7 0,2-1-181,-2 6 1,-4-1 94,4 1 0,2 6 33,-3 4 0,1 2 0,-5 3 0</inkml:trace>
  <inkml:trace contextRef="#ctx0" brushRef="#br0" timeOffset="30174">2720 8747 7569,'8'0'248,"-1"0"495,-7 0-151,0-7-10,0 5 258,0-4-831,-7 6 0,4 0 85,-7 0 1,0 1-61,-4 4 1,-1-3-239,0 3 0,5-3 34,1-2-27,-1-7 1,-3-1 82,3-7 0,3 0-21,7 1 0,0-1 40,0 0 0,2 1 38,3-1 1,3-5 40,7 1 1,-1-1 4,1 5 0,-5 6 80,0-1 1,0 7-93,4-2 1,1-2 177,0 2 0,-1 0-86,1 5 0,0 2 48,-1 3 1,-4-2-82,0 7 0,-7-5-1,2 5 0,-3-1-26,-2 6 1,0 5-90,0-1 0,-7 7 0,-2-1 1,-5 1 52,0-1 0,-1 2 1,0-2 1,1-2 6,-1 1 1,0-6-8,1 2 1,4 1-13,0-1 1,5-6 91,-5-4 11,7 0 223,-4 5-212,7-7-55,7 5 1,1-12-175,7 4 0,0-3 60,-1-2 0,1 0-62,0 0 1,1 0 34,4 0 0,-4 0-428,4 0 1,-4 0-163,-1 0 0,-1-5 710,1 0 0,6 0 0,2 5 0</inkml:trace>
  <inkml:trace contextRef="#ctx0" brushRef="#br0" timeOffset="30860">3396 8600 7032,'-1'-9'229,"-4"4"0,3 2-24,-3-2-130,-3 4 1,5-6 103,-7 7-176,7 0 1,-4 2 76,7 3 0,-2-2-69,-2 7 1,2-5 7,-3 4 1,3-4 100,2 5-90,0 0 0,5 5 28,0-1 0,2-4-51,-2 0 1,-2 0 39,7 4 1,-2-4-15,2 0 0,3-5 28,-4 5-33,5 0 0,-1 4-53,-4 1 0,3-5 55,-7 0 1,0-1-76,-5 6 0,0 0 68,0-1 0,0-4-71,0 0 0,-2 0 57,-3 5 1,-3-1-21,-7 1 1,1-5-20,-1 0 1,0-2-7,0 1 1,1 0-6,-1-4 1,0-4-48,1 4-41,-1-3 1,2-4 96,3-3 1,2 2-33,3-7 1,3 0 23,-3-4 0,5 4 67,5 0 0,-1 0-16,5-4 0,1-3 7,5-2 1,0 2-5,-1-2 0,3 2 15,2 3 1,-2-6 70,2 0 0,2-4-84,-1 4 1,1-6 110,-1 2 1,-2-4-95,6-1 0,-6 1 5,2 3 1,-10 2-73,-5 4 1,-4 7-120,-1-2 1,-1 9-232,-4 0 1,-5 3 178,-10 2 1,-1 0-310,-3 0 514,-4 7 0,5 1 0,-6 7 0</inkml:trace>
  <inkml:trace contextRef="#ctx0" brushRef="#br0" timeOffset="32516">3867 8952 7211,'8'0'508,"0"0"-243,-3 0 5,-4 0-36,6 0 6,-1 0-147,3 0 1,0 5 2,1 0 0,-5 0-68,5-5-79,0 0 1,4 0 80,1 0 1,0-2-60,0-3 0,-6 2 90,1-7 0,0 6-129,5-6 1,-1 5 44,1-5 1,-5 5-15,0-5 1,-6 2 45,6-2 1,-6-3 1,0 3 0,0 2 46,1-1 0,-4 4-25,4-5-46,-3 0 0,-2-5 34,0 1 1,-7 4-47,-3 0 0,2 7-21,-2-2 0,2 2-257,-1-2 131,-5 3-161,6-4 232,0 6-22,-5-7 184,11 5-92,-4-11 1,11 5 88,0-7 1,4 6-87,-4-1 1,7 0 44,-2-5 1,1 1 0,-1-1 0,3 0 5,-3 1 0,-2-1 69,2 0 1,-5 0-88,4 1 1,-4 1 97,5 3 0,-7-3 2,2 3-37,-3 3-32,-2-6 0,-7 12-73,-2-4 0,-5 3 18,0 2 0,-1 0-9,0 0 1,1 0-220,-1 0 0,5 0 94,0 0 1,1 5-317,-6 0 0,5 2 470,0-3 0,1 5 0,-6 5 0</inkml:trace>
  <inkml:trace contextRef="#ctx0" brushRef="#br0" timeOffset="33027">4646 8394 7141,'-10'0'7,"0"0"0,7 1-40,-2 4 1,3-1 33,2 5 17,-6 1 1,4 0-19,-3 0 0,3 0 27,2 4 1,0-4-56,0 0 1,2 0 42,3 4 1,2-4-22,2 0 1,4-7 19,-3 2 1,3-3 14,2-2-8,0 0 1,4 0-1,1 0 34,-2 0 1,0-7-17,1-3 1,-2 2-17,2-2 0,-2 1 24,-3-6 1,-4 0-17,0 1 1,-7 4 18,2 0 0,-3 0-17,-2-5 1,-2 6-27,-3-1 0,-5 5 28,-9-5 1,1 5-9,-7-5 0,6 7-445,-6-2 0,6 4 184,-6 1 0,7 0-275,-1 0 254,2 0 255,3 0 0,5 6 0,3 2 0</inkml:trace>
  <inkml:trace contextRef="#ctx0" brushRef="#br0" timeOffset="33293">4763 8438 7569,'8'0'-623,"-1"1"0,-6 3 908,4 1-96,-3 6 1,6-3-35,-3 7 0,-3 0-57,3-1 1,1 1 31,-1 0 0,6 1-22,-1 4 0,-2-2-55,2 6 0,0-4 3,5 4 0,-1-6-1,1 2 0,-2 3-63,-3 1 1,-3-1 52,-7 2 1,0-3-129,0 3 1,-12 3 79,-3-4 1,-9-1-268,-1 2 1,-2-6 118,-3 6 0,1-7-232,-1 1 383,1-9 0,0 3 0,-1-5 0</inkml:trace>
  <inkml:trace contextRef="#ctx0" brushRef="#br0" timeOffset="37954">2323 10290 7962,'0'8'354,"2"-1"-262,3-7 1,-2 0-29,7 0 1,0 5 15,4-1 0,1 1-13,0-5 0,4 0-12,1 0 0,6 0 15,-2 0 0,-1-6-38,2-4 0,-2 2-3,1-2 1,-1 0-10,-3-4 1,-6 4-1,1 0 0,0 0 61,-5-5-199,-4 1 149,1 6 0,-7-5-30,0 3 0,0 2-25,0-2-71,0 6 109,-7-9 0,4 12-190,-7-4 144,0 3 1,-5 2-108,1 0 124,-1 0 0,2-1-222,3-4 163,4 3 1,1-6-40,0 3 0,0 2 82,5-7 1,0 5 0,0-5 1,2 5 19,3-4 1,-2-1-36,7-5 0,-2 0 69,2 1 0,1-1-61,-6 0 0,5-4 66,-5-1-46,-1 0 0,-4 6 126,0-1 0,0 5-77,0 0 1,-1 6 7,-4-6 0,-3 6-359,-7 0 266,0 2 0,1 2-358,-1 0 1,5 0-89,0 0 499,7 6 0,-10 3 0,5 5 0</inkml:trace>
  <inkml:trace contextRef="#ctx0" brushRef="#br0" timeOffset="38681">3455 9908 6236,'-15'0'227,"1"0"0,4 0-140,0 0 1,0 0-24,-5 0 0,6 0 40,-1 0-75,7 0 102,-10 6-82,4 2 0,1 7 0,3 0 0,4 0 3,1-1 0,0-4-35,0 0 0,0 0 24,0 4 1,6-1-15,4-3 1,-2 2 16,2-7 1,1 4-11,9-4 1,-4 0-13,4-5 0,-2 0 0,1 0 0,-2-1 49,2-4 0,-4 1-36,-5-5 0,3-1 28,-3-5 1,-4 0-24,-1 1 1,-3 4 49,-2 0 1,0 0-38,0-4 0,-2 0-47,-3 5 1,2-4 4,-7 3 0,0 3 7,-4 2-251,-1 4 0,0 1 76,1 0 1,4 0-189,0 0 0,5 0-117,-5 0-257,7 0 719,-3 0 0,6 6 0,0-4 0,0 11 0,6-5 0,2 7 0</inkml:trace>
  <inkml:trace contextRef="#ctx0" brushRef="#br0" timeOffset="38889">3455 9981 7569,'5'10'-401,"0"0"-386,0 0 653,1 4 209,-4 1 0,9 0-2,-6-1 0,5-4 5,-5 0 0,5 0 1,-5 5 1,6-6-8,-1 1 1,1 0 10,-1 5 1,3 4 10,-3 1 1,1-1 111,-1-4-146,3 0 0,-11 0-55,3-1 1,-4 6 74,-1-1 1,0 3-90,0-3 0,-6-2 79,-4 2 0,-3 2-85,-2-1 1,-6 1 62,-4-1 0,3-4-185,-3 4 0,6-6-106,-6-4 1,7 2-388,-2-7 630,4 0 0,1 1 0,1 2 0</inkml:trace>
  <inkml:trace contextRef="#ctx0" brushRef="#br0" timeOffset="39246">4028 10437 7569,'7'-8'0,"-4"0"13,7 3 1,-2-3 137,2-7 0,3 0 35,-3 0 1,3-6-1,1-3 1,6-4-82,0-1-56,6-7 1,-10-2-23,4-6 1,-4 0 71,-1 0 1,-7 0-381,-3 0 0,-5 4 198,-5 1 0,-5 11-185,-10-1 0,-2 11 144,-8 3 0,1 7 124,-1 8 0,1 0 0,0 0 0</inkml:trace>
  <inkml:trace contextRef="#ctx0" brushRef="#br0" timeOffset="39470">4293 10158 7411,'0'8'-187,"-7"-2"0,-1-6 451,-7 0 0,-6 0-66,-3 0 0,-4-1-136,-2-4 0,-1 2 20,-3-7 1,3 5-299,-3-5 0,3 5 97,1-5 1,-1 7 118,-3-2 0,3-3 0,-5 0 0</inkml:trace>
  <inkml:trace contextRef="#ctx0" brushRef="#br0" timeOffset="40021">2279 11730 7396,'0'-8'-254,"5"-5"407,0 3 0,5-4 27,-5-6 1,1-3 223,-1-6 0,-2-1-239,7 1 1,-2 0-88,2-1 0,-2 6 27,-3-1 1,-3 6 53,3-6-1317,-4 7 448,-1-3 436,0 6-558,0 1 832,0 5 0,-6-4 0,-2 5 0</inkml:trace>
  <inkml:trace contextRef="#ctx0" brushRef="#br0" timeOffset="40289">2514 11495 7569,'-15'10'-520,"1"0"507,-7-7 1,-2 9 261,-7-8 1,6 1-89,-1-5 1,1 0 145,-6 0 0,6-1-198,-1-4 0,3-3-99,-3-7 0,2 5 367,4 0-278,2-6 1,-2 0-29,9-4 0,-2 4-142,8 1 1,-6-5-137,5 1 0,-2-2 117,2 1 0,4 2-225,-4-6 1,3 4 122,2-5 1,5 6-371,0-6 0,6 7 562,-1-1 0,3-4 0,2 0 0</inkml:trace>
  <inkml:trace contextRef="#ctx0" brushRef="#br0" timeOffset="40782">2852 11201 7569,'0'10'-366,"0"0"225,0 0 1,-6-1 231,-4 1 0,-3 0 278,-2 5 1,4-5-41,-4-1-254,4-5 0,-6 2-86,7-6 133,1 0-185,-6 0 0,7-6 96,3-4 1,3 2-62,2-2 0,0 0-10,0-5 1,2-4-220,3-1 194,3 1 1,7 4 48,-1 0 0,1 7 13,0 3 1,-1 3-17,1 2 1,2 5 117,2 0 1,-3 8-105,4 2 0,-9 0 113,-1 4 0,-6-1-96,0 2 0,-2-4 9,-2 4 1,-6 1-31,-4-1 0,-3 4 33,-2-4 1,0 1-57,1-1 0,-1-4 49,0 4 1,2-3-50,3 3 0,-1-4 35,6 4 0,-5-4 34,5-1 1,0 0-50,5-1 7,0 1 0,7-2-86,3-3 0,3-2 91,1-3 0,8-3-361,2 3 0,4-4 26,1-1 333,7 0 0,-5-6 0,5-2 0</inkml:trace>
  <inkml:trace contextRef="#ctx0" brushRef="#br0" timeOffset="42373">3411 11657 7569,'0'8'-501,"0"5"674,0-11 187,0 11 0,1-11-84,4 2-101,-3-2-210,11 5 96,-5-6 0,7 6-12,0-7 0,-6 0 28,1 0 1,2 0-44,7 0 0,-1-2 44,7-3 1,-6 2-113,6-7 0,-1 2 79,6-2 1,-6-3-3,1 3 0,-7 1-40,1-6 1,-2 8 39,-3-7 1,-6 2-50,-3-3 1,-3 6 41,-2-1 1,-2 5-45,-3-5 1,-3 7 37,-6-2 0,-6-2-131,0 3 1,-4-1 62,4 5 1,-4-5-113,4 0 1,1 0 55,4 5 1,5-5 7,0 0 1,7-1 97,-2 1 0,-1 1-57,1-5 1,1 0 90,9 0 0,4-4-81,5 3 1,1-3 85,0-2 0,-1-5-60,1 1 1,0-1 137,-1 6 1,-5-1-49,-5 0 1,-2 0-29,-2 1 0,-3-1-193,-7 0 0,0 7 103,-9 3 0,1-1-314,-2 1 1,2 0 138,-6 5 1,4 0-316,-4 0 1,6 0 526,-2 0 0,4 7 0,1 1 0</inkml:trace>
  <inkml:trace contextRef="#ctx0" brushRef="#br0" timeOffset="42749">4146 11642 7447,'5'-14'528,"0"-1"0,-1 0-348,-4 0 0,2-1-90,3-3 1,-3 1-163,3-7 1,1 1 3,-1-6 1,5 6-2,-5-1 0,1 6-242,-1-6 0,-3 7 33,3-2 0,-4 4-124,-1 1 1,0 6-76,0-1 477,0 7 0,0-4 0,0 7 0</inkml:trace>
  <inkml:trace contextRef="#ctx0" brushRef="#br0" timeOffset="42965">4263 11378 7569,'0'9'-292,"0"1"-288,0 0 654,0 5 1,-5-5 342,1-1 1,-13-4-184,3 5 1,-6-7-64,0 2 1,2-3-16,-6-2 0,4 0 19,-4 0 1,6-5-27,-2 0 1,4-6-2,1 1 0,1-3-80,-1-2 58,0-6 0,5 0-190,1-4 1,5-3 60,-1 4 0,4-9-263,1-1 1,0-5 130,0 4 1,6-4-1119,4 5 1253,3 0 0,2 4 0,0 1 0</inkml:trace>
  <inkml:trace contextRef="#ctx0" brushRef="#br0" timeOffset="50584">2191 1573 7569,'6'15'0,"-4"0"0,3-1 0,-3 1-985,-2 0 730,0 0 1,0-1 254,0 1-13,0-7 1,0 0 94,0-3-11,0-3 0,-5 3-67,0-10 0,0-3 5,5-7 0,-2 0 113,-3 1-128,4 5 24,-6-4 233,7 5-216,0-7 28,0 7 1,-2 2 292,-2 6-173,2 0 22,-11 0 0,5 0-93,-7 0 0,0 5 25,1 0 0,-1 1-119,0-1 1,-1-3 76,-4 3 1,-3-4-60,-6-1-39,0 0 1,-1 0-1,1 0 46,-1 0 1,1 5-25,0 0 1,-6 2-5,1-3 0,0 0 29,4 5 0,1-4-4,0 5 1,-1-2 5,1 2 1,-1 3-6,1-3 0,0 3-48,-1 2 1,1-5 2,-1-1 1,1 0-8,0 0 1,-1-1 23,1-3 0,-1-3-14,1 3 1,4-2 19,1 2 0,6-3 3,-2 3 0,4 1 0,1-1-15,1 0-10,-1-5 4,0 0-3,7 0 0,2 0-18,6 0 19,0 6 0,0 3 20,0 5 0,0 1-18,0 0 0,0-1-3,0 1 5,0 0-1,0 0 0,4 4 0,1 1 1,0 1 25,-5-1 0,0 2 1,0 8 0,0-6 77,0 1 0,0 4-89,0 6 1,-1 0-18,-4 0 29,3 2-21,-4 1 1,1 4-46,0-2 1,-2-3 61,2 2 1,2 1 0,-7 4 1,5-5-38,-4 0 1,5 2-81,-1 8 0,-1-3 133,1 3 1,-2 3-46,3 2 0,2 1 52,-3-1 1,-2-2-20,3-3 1,-6-3 7,5 3 1,-2 2 29,2-2 0,2 1 10,-7-1 1,7-1-40,-2 6 0,-1-2 3,1 2 1,-5-2-173,5-3 170,-6-3-16,9 4 0,-6-1-67,3 0 0,3 5 65,-3-5 0,-1 8-58,1 2 0,0-5 40,5 5 1,0-3-9,0 2 1,-2 1 32,-2 0 0,2 0 10,-3-1 0,3 6 9,2 0 0,0 0 4,0-6 0,-4 1 12,-1 0 1,0-5-32,5 0 1,0-2-60,0 2 0,-5-2 23,0-3 0,-2 3-71,2 7 1,4-2 62,-4-3 1,-2 3-9,3-3 1,-1-3-74,5-2 0,0 2 39,0-2 0,-5 6 26,0-1 0,0 3-30,5 2-525,0 0 563,0 0 1,0-2 9,0-3 1,0 1 4,0-6 0,0 7-15,0-2 0,0-1-1,0 6 1,0-3 3,0 8 0,-2-4 8,-3-1 0,4 0 16,-4-1 0,-2 1-49,2 0 1,-1 0 0,1 0 1,3 4 0,-3 1 0,4-2-4,1-8 0,0 3 38,0-3 1,-2-2-2,-3 2 0,4 0 28,-4 5 1,3 1-43,2 4 1,-5-4 25,0 4 0,0-4-16,5-1 0,-4 0 6,-1 0 0,0 0-39,5-1 0,0 1-3,0 0 1,-2 0 30,-3 0 0,4-1-9,-4 1 1,3 0 46,2 0 0,-5 0-43,0-1 0,-5-2 83,6 3 1,-3-4-75,2 9 1,3-4 22,-2-1 1,-3-7 335,2-3 0,0 0-326,5-4 1,0 7 4,0-8 1,0 3 0,0-3 0,-1 0-7,-4 1 1,3 4 0,-3 0 0,4 4 33,1-4 1,0 0-35,0-4 0,-5-1-39,0 0 1,0 0 15,5 0 1,-2-2-3,-3-2 0,4 7-4,-4-3 1,3 3-6,2-2 1,0-1-4,0 0 0,0-2 13,0-3 0,0 4-22,0-4 0,0-1 34,0 1 1,0-5 3,0 5 0,0-4-12,0 4 1,0-2 1,0 3 0,0 0-2,0-5 0,0 4 1,0-5 0,0 0-3,0-4 1,0-1 3,0 1 1,0-6-6,0 1 0,0-2 29,0 1 1,5 4 1,0-4 0,0-2-23,-5-3 0,1-3 3,4-1 1,-3 5-11,3-1 0,-3 1 0,-2-5 1,0-1-39,0 1 1,0 0 44,0-1 1,-2 6-79,-3 0 1,3-1 65,-3-4 0,4-5-12,1 0 47,0-1-5,0 6 1,0-5-22,0 0 17,0-7-84,0 3-2,0 1 20,0-5 34,0 4 19,6-6 0,-2 0 72,5 0 22,1 0-74,5 0 0,0 0 8,-1 0 0,1 0 20,0 0 1,1 0-33,4 0 1,1 0 13,3 0 1,4 0-23,-3 0 0,2 0-5,3 0 0,-1 0-13,1 0 0,6-5-5,3 0 0,8-4-8,2 4 0,5-7-70,-5 2 1,3 2-50,-8-2-13,4 7 135,-24-3 0,9 6-574,-14 0 318,1 0 0,-12 6-36,-3 4 1,-3 5-16,-2 4 320,0-2 0,-7 10 0,-1-4 0</inkml:trace>
  <inkml:trace contextRef="#ctx0" brushRef="#br0" timeOffset="51212">1529 10702 7078,'0'8'-819,"-1"-2"883,-4-6 0,2 0 747,-7 0-537,0 0 0,-5 0 26,1 0 0,-8 0-106,-2 0 0,-6 0-166,-4 0 1,-3 0 63,-8 0 1,-5 0-268,-4 0 0,-3 0 118,-2 0 0,2 0-178,3 0 1,-3 0 29,3 0 1,-3 0-61,-2 0 0,0-6-22,0-4 287,7 3 0,1-6 0,7 5 0</inkml:trace>
  <inkml:trace contextRef="#ctx0" brushRef="#br0" timeOffset="51629">1853 9379 6937,'-15'0'-34,"-1"1"76,-4 4 0,1-3 96,-11 3 0,-3-4 225,-11-1 1,4 2-212,-5 3 1,3-4-45,-12 4 0,-1-3-52,-9-2-43,3 0 0,-9 0-49,6 0 0,1 0-39,4 0 0,7 0-224,3 0 1,5 0 151,4 0 1,0-2-285,5-3 1,1 4 39,5-4 391,6-3 0,-5 0 0,5-7 0</inkml:trace>
  <inkml:trace contextRef="#ctx0" brushRef="#br0" timeOffset="52145">1823 8261 7084,'0'-8'-199,"0"-5"1,0 10 272,0-7 1,-1 5 4,-4-5 0,3 6 5,-3-6 0,-1 5 150,1-5-118,-7 0 0,4-3 78,-6 3 0,-8-3-100,-2 4 0,-6 0 112,-4 0 0,-3 5-40,-8-1-9,1 4-117,-6 1 0,-4 0 82,-10 0 1,-3 0-162,-6 0 1,6 0-14,3 0 0,5 1-18,5 4 1,5-3-42,10 3 1,-2-4-224,7-1 0,-5-4-209,5-1 0,1-5 191,8 5 0,4-6 352,6 1 0,7-3 0,2-2 0</inkml:trace>
  <inkml:trace contextRef="#ctx0" brushRef="#br0" timeOffset="52570">2088 6792 7569,'0'-9'-759,"0"1"584,0 3 79,0 4 1,-2-11 74,-3 7 0,-3-4 235,-6 4 1,-9 0 55,-7 5 0,-7 0-106,-12 0 1,-8 0 4,-7 0 0,-5 0 38,6 0-853,-1 0 596,5 0 0,-6 5 152,-4 0 0,4-1-350,1-4 1,-4 5 78,4 0 1,-3 0 25,13-5 1,3 0-283,2 0 1,5-1 424,5-4 0,-3 3 0,4-5 0</inkml:trace>
  <inkml:trace contextRef="#ctx0" brushRef="#br0" timeOffset="53064">2014 4719 6982,'-9'0'99,"-1"0"0,-2 0 309,-7 0-149,-4 0-100,-13 0 1,-3 0 10,-10 0 1,-3 0-26,-7 0 0,0 5-118,0 0 1,2 5 64,3-6 0,-8 6-249,3-5 0,-3 0 88,3-5 1,2 0-310,3 0 1,0 0 34,10 0 0,-1-5-412,10 0 755,1-6 0,5 3 0,-1-7 0</inkml:trace>
  <inkml:trace contextRef="#ctx0" brushRef="#br0" timeOffset="53448">2117 3308 6475,'-26'0'586,"-3"0"0,-7 2-328,-18 2 1,-6 1-92,-14 10 1,1-4-156,-1 9 1,2-4-183,4-1 1,1 5 35,3-1 1,0-4-80,-9-5 1,7-2-96,-7 2 0,14-4 29,0-6 279,17 0 0,-7 7 0,11 1 0</inkml:trace>
  <inkml:trace contextRef="#ctx0" brushRef="#br0" timeOffset="55389">4837 2735 7569,'0'8'0,"-5"0"0,0-3 0,-7-4 0,3 4 0,-4-3 0,-2-2 0,-5 0 0,1 0 0,-6 0-354,6 0 228,-8 0 34,5 0 118,-8 7 1,-6-4-32,-3 7 0,-10-2 48,-5 2 0,-3 3-112,-2-4 0,0 0 80,1 0 1,0-4-106,5 5 1,2-7 47,7 2 1,0-3 32,0-2 1,-2 5 11,-3 0 1,3 0 5,-3-5 0,3 0 37,2 0 1,0 1-51,0 4 1,5-3 10,0 3 1,6 1 1,-1-1 0,3 0 4,1-5 0,1 0-1,0 0 1,-6 0-17,1 0 1,-5 0-13,4 0 1,1 0-4,5 0 0,-1 0-11,1 0 1,0 0 23,-1 0 1,2 0 10,4 0 1,-4 0-11,4 0 0,-2 0 6,1 0 1,2 0-9,4 0 0,2 0 105,-2 0 0,2 2-89,3 3 1,-1-4 7,0 4 1,0-3-18,1-2 17,-1 0 0,2-2-24,3-3 0,4 2 20,6-7 0,-2 2-22,-3-2 1,4-3 14,-4 3 1,3-3-10,2-1 0,0-1 3,0 0 1,0 0 3,0 1 0,5-1 71,0 0 0,0 1-66,-5-1 1,0-1 43,0-4 0,0 4-36,0-4 1,0 4 13,0 1 1,0-5-25,0 1 0,0-2 0,0 1 0,1-3 33,4-6 1,-2-2-19,7-4 1,0-1 59,5-3 1,-5-3-59,-1 3 1,0 1-41,0-1 1,4 5 40,-3-6 0,-2 8-94,2-3 1,-7 9 54,2 2 1,4 4-19,0-4 0,-2 6 55,-2-2 1,3 4-27,2 1 1,-2 0 41,2 1 1,-2 4-56,2 0 113,3 0-85,-5-4 1,2 0-54,-1 5 61,-5-4 0,4 9-231,-3-5 125,-4 5 79,6-9 0,-2 10 20,0-7-30,6 7 0,-3-9 24,7 8 0,0-1 22,-1 5 0,3 0 11,2 0 0,3 0 1,2 0 1,4 0 11,-4 0 0,4-2 37,2-3 1,4 2-66,0-7 1,2 5-17,-2-5 0,-3 1 24,4-6 0,2 5-55,2 0 0,-1 0 49,1-4 1,5 1-31,5 3 0,5-2 25,-5 8 0,5-8-3,-5 2 0,3 2-32,-8-2 1,4 7 22,-9-2 0,4-1-62,1 1 1,0 0 59,0 5 1,0 0-92,0 0 0,0 0 79,0 0 0,-5 2-7,1 2 0,-6 0 11,5 5 1,-6-4-19,1 5 1,-5-7 39,-4 2 1,3-3-35,-4-2 1,-1 5 36,2 0 1,-3 1-27,3-1 1,1-3 19,-6 3 0,1 1-15,-2-1 1,-2 5-25,2-5 1,-7 5 21,-2-5 0,-5 1-87,4-1 48,-5-3 17,9 11 0,-10-10-135,7 7 136,-7-7 1,5 8-49,-3-6 39,-3 7 0,9-4 62,-6 7 1,2-6-81,-3 1 85,-2 0 0,10 5-9,-8-1 1,3-4-34,-2 0 0,-3 0 13,2 5 1,-2-1-5,-2 1 0,0 1-2,0 4 1,0-4 0,0 4 1,0 3-4,0 1 1,0-1 0,0 2 1,-5-1-1,0 5 1,-1 1 0,1-1 1,3 2-2,-3 4 0,-1 2-8,1 7 1,-2-3 7,2 3 0,2-8 1,-7 8 0,5-5-1,-4 1 0,4-4 15,-5-7 1,2 0-55,-2 1 1,2-7 37,3-4 0,2-2-444,-7-3 161,7 1 285,-4 0 0,1-7 0,-3-2 0</inkml:trace>
  <inkml:trace contextRef="#ctx0" brushRef="#br0" timeOffset="56807">4763 2823 7156,'8'0'-1115,"-1"0"1561,-7 0-395,6 0 80,-4 0 0,6 0-53,-3 0 148,-3 0-97,4 0-13,1 0 0,-4 0-28,7 0 1,-5 0 76,5 0-73,-1 0 1,6 0-16,0 0 1,-1-2-39,1-3 1,0 4 38,0-4 0,1 3-112,3 2 1,-2 0 58,2 0 0,-2 0 32,-3 0 1,1 0-144,0 0 1,0 0 68,-1 0 1,1 0 7,0 0 1,-1-2 24,1-2 0,0 2-24,-1-3 1,-4-1 40,0 1-33,0 0 33,5 5-80,-7 0 52,-2 0 1,-4 0-44,3 0 20,-4 0-85,6 0 90,-7-7 35,0 6 11,6-13 1,-4 11-34,3-7 1,-3 6 22,-2-6 0,5 0-17,-1-5 1,1 1-10,-5-1 0,5 3 3,0-2 0,0 2 0,-5-7 0,5 2 2,0 3 1,1-6-2,-1 0 0,-1-6 28,5 2 0,-4-6-28,5-4 0,0-3 79,5-8 0,-6 0-67,1-4 1,0 3 33,5-3 1,-2-2-25,-4 2 0,3 5-77,-7 5 1,0 5 9,-5-5 0,0 12-112,0 3 1,0 6 61,0 3 1,-2 7 33,-3 3 36,4-3 1,-8 6-89,4-3 195,4 4-66,-6 1 5,1 0 0,4-2 56,-3-3 1,4 2-80,1-7 54,0 0 1,-2-3-43,-3 4 0,3-4 22,-2 3 0,2 2-16,2-2 1,-5 5 34,0-5 1,0 5-26,5-5 0,-5 5 43,0-4-19,1 5 0,2-7 5,-3 6 1,3-1 111,-3 1-94,-3 3-19,0-5 1,-7 7-11,1 0 1,4 0 1,0 0 1,0 0 15,-4 0 1,-1 2 8,0 3 1,-1-3-14,-4 3 1,-1-2-6,-3 2 0,-9-4-38,4 4 0,-6 2 31,1-2 1,-2 1-67,-3-1 1,-2-3 63,7 3 0,-6-2-139,6 2 0,5-4 24,4 4 0,7-3-83,-1-2 1,2-5-943,3 0 475,-1 0 620,0-1 0,7-2 0,2-7 0</inkml:trace>
  <inkml:trace contextRef="#ctx0" brushRef="#br0" timeOffset="57659">2573 2323 6078,'8'0'-58,"-1"0"129,-1 0 55,-4 0 327,4 0-245,-6 7-3,0-6 0,-6 6 1,-2-7-77,-7 0 0,0 1 12,1 4 1,-1-3 47,0 3 0,-4-4-84,-1-1 1,-5 0-32,6 0 0,-6 0-55,6 0 0,-6 0-180,6 0 1,-1 0-49,5 0 1,1-1-294,-1-4 1,0 3 501,1-3 0,-1-3 0,0 0 0</inkml:trace>
  <inkml:trace contextRef="#ctx0" brushRef="#br0" timeOffset="58564">2529 3822 7341,'-10'0'272,"0"0"1,5 0-112,-4 0 1,-3 0-33,-7 0 1,2 0 0,-2 0 0,-4 0-64,-2 0-57,4 0 1,-7 5-56,4 0 1,-2 5 57,1-5 1,2 5-216,4-5 0,2-1 72,-2-4 0,2 0-251,3 0 1,4 0-47,0 0 428,7 0 0,-4 0 0,7 0 0</inkml:trace>
  <inkml:trace contextRef="#ctx0" brushRef="#br0" timeOffset="59985">2499 3484 6498,'0'8'291,"0"1"-74,0-5-110,0-2 1,5 6-47,0-3 1,0-2 3,-5 7 0,0 0-13,0 5 6,0-1 1,0 3-40,0 2 1,0 3 55,0 2 1,0 4-78,0-4 1,0 4 63,0 2 1,0-3-69,0-2 1,5 3 53,0-4 0,2 4-48,-3 1 1,-2 1 9,3-1 0,3-4-70,2-1 0,-2-4 17,2 4 0,0-4 55,4 4 1,-5-6-89,-5 2 78,5-4-34,-8-1 0,6 0 19,-7-1-58,0-6 37,0 5 0,0-9-41,0 6-17,0-7 67,0 10 1,0-10 7,0 7 0,0-5-34,0 5 70,0-7 0,1 8-38,4-6 1,-1 5 71,5-5 0,-4 1-32,5-1 0,0-3 5,5 3 1,-6 1-21,1-1 1,0 0 1,5-5 0,-6 0-8,1 0 1,0 5 9,5 0 1,-1 0 16,1-5 0,2 2-18,2 2 0,2-2 63,4 3 0,3-3-53,-4-2 1,10 0 4,6 0 0,-3 5-40,2-1 1,2 1 34,8-5 1,-3 0-22,3 0 1,-3 0 21,-2 0 1,0 0-50,0 0 0,7 0 34,2 0 0,0-5 32,1 1 1,0-1-35,4 5 0,-2-2 4,-7-3 1,-2 3 27,-12-2 0,-1 2-23,-5 2 1,-4 0-4,-1 0 0,-4 0 8,4 0 0,-1 0-6,2 0 0,2 5 2,-2 0 0,-2 0-6,1-5 1,-4 0-13,4 0 0,-1 0 0,2 0 1,1 0-9,-7 0 0,1 0 18,-5 0 0,-1 0-33,1 0 32,0 0-28,0 0 22,-7 0 0,3-2-2,-6-3-31,0 3-129,-5-4 176,-7 6 0,4-2-23,-7-3 0,5 2 46,-4-7 1,4 5-15,-5-4 1,0 0 7,-5 0 1,1-4-7,-1 3 1,5-3-13,0-2 1,6 0 59,-6 1 0,7-6-51,-2 0 0,3-4 73,2 4 0,2-6-67,3 2 1,-2 1 23,7-2 1,-2 1-6,2-6 0,1 3 4,-6 2 0,0-3-48,-5 4 0,0 3 37,0 1 1,0-1-88,0 1 1,0-1 73,0 1 1,0 4-67,0-4 1,0 4 51,0 1 1,-5-4-27,0-1 1,0 1 31,5 4 0,-5 0-14,0 1 1,-1-1 20,1 0 0,3-4-16,-3-1 0,-1 0-6,1 6 0,0-1 21,5 0-44,0 1 1,0-1 30,0 0 0,-2 2-64,-3 3 37,4-3 16,-6 12 150,7-12-146,0 11 173,-6-5-162,-2 7 1,-7 0 26,0 0 1,0 0-10,1 0 0,-1 2 40,0 3 0,1-3-12,-1 2 1,0-2 7,1-2 0,-8 0 19,-2 0 1,-1 0-43,-4 0 0,3 5 24,-8 0 1,-4 1-19,-1-1 1,-7 2-56,-8 3 1,4 1 60,-14-6 1,12 5-22,-7-5 0,8 1 1,-3-1 1,12-3-2,-2 3 1,3-4 16,-3-1 0,-2 2-15,-3 3 0,2-4-100,-7 4 0,0-1 95,-5 0 0,2 0-190,3 6 1,8-6 7,7 6 0,2-6 85,-3 0 1,4 3 39,7-2 1,0 0-34,-1-5 1,1 0-64,-1 0 0,6 0 64,-1 0 1,7 0-257,-1 0 0,2 0 96,3 0 1,4 0-819,0 0 1034,7-7 0,-4-1 0,7-7 0</inkml:trace>
  <inkml:trace contextRef="#ctx0" brushRef="#br0" timeOffset="61026">4366 3470 5898,'8'-2'187,"-3"-3"-142,-3 3 302,5-4-162,-6 6 147,6 0-232,-1 0 0,-4-2 217,3-3-74,3 4-115,0-6 1,7 7-19,-1 0 0,1 0 12,0 0 0,1 2-78,4 3 0,1-2 54,4 7 0,1-5-34,-7 4 0,7-4 26,-1 5 1,-2-7-102,1 2 1,1 2-41,4-2 1,1 0 78,-1-5 0,0 0-75,1 0 0,-6 0 58,1 0 0,-12 0-53,2 0 59,-4 0 0,-3 1-43,-3 4 0,-3-2 3,-2 7 1,0-5 0,0 5 0,0 0-48,0 4 0,-5-4 65,0 0 0,-2 0-92,2 5 0,2-6 79,-7 1 0,7 0-7,-2 5 1,-1-6-50,1 1 16,0 0 0,3 5 50,-3-1 1,4 1 2,-4 0 0,3 0 42,2-1 1,0 3-57,0 2 0,0-2 48,0 2 1,-5 2-38,0-1 1,0 1 24,5-1 0,0-2-18,0 6 1,-1-4-23,-4 4 0,3-1 21,-3 2 0,4-2-13,1-4 0,0-1 3,0 7 1,0-7 4,0 1 0,5 2-11,0-1 1,-1 0 7,-4-6 0,5 6 19,0 0 0,0-1-27,-5-4 78,0 0 0,5-1-48,0 1 0,0-5 92,-5 0-30,0-7-41,0 10-18,0-12-33,0 6 161,0 0-132,-7-6 31,-1 6 1,-7-7-29,1 0 1,-1 0 41,0 0 0,-1 0-27,-4 0 0,2 0 29,-6 0 1,4 5-40,-4-1 0,-1 1 1,-4-5 0,0 5-51,-1 0 0,-1 5 54,-3-5 0,-4 1-138,-6-1 1,3-3 77,-3 3 0,8-2-121,-8 2 1,8-2 39,-3 7 1,11-7 117,-1 2 0,3 3 0,-4 1 0</inkml:trace>
  <inkml:trace contextRef="#ctx0" brushRef="#br0" timeOffset="62486">2073 7571 6924,'8'0'-72,"5"0"362,-11 0-151,5 0-149,-1 0 165,-4 0-265,4 0-185,1 0 209,-6 0 1,8 0-188,-4 0 4,-4 0-53,12 0 322,-5 0 0,1 0 0,4 0 0,-12 0 0,6 0 0</inkml:trace>
  <inkml:trace contextRef="#ctx0" brushRef="#br0" timeOffset="64368">2279 7894 7264,'-7'-8'198,"6"-5"-98,-4 3 1,3-3-148,2-2 113,0 0 0,0 6-114,0-1 1,0 0 82,0-5 1,0 1-90,0-1 1,0 0 55,0 1 0,2-6-77,3 0 0,-4 1 88,4 4 1,-3 0-56,-2 1 1,0-3 37,0-2 1,0 2-3,0-2 0,0-2 1,0 1 0,5-1 4,0 1 1,5-1 67,-5-4 1,1-2-63,-1 2 0,1-3 37,4-1 0,2 5-27,-7-1 0,1 5-45,-1-4 0,-3 4-11,3-4 0,-2 6-10,2-2 1,-4 4 9,4 1 0,-3 1 32,-2-1 0,0 5-14,0 0 0,2 2-29,2-2 86,-2-3-40,5 5 0,-6-5 8,4 3-3,-3-3 0,6 7 7,-3-4-6,-4-3 1,8 6-5,-4-3 1,-4 2-3,4 3 0,-3 2-4,-2-7-42,0 7 45,0-4 13,0 1-3,0 4 1,1-4-9,4 6 72,-3 0 1,6-5-64,-3 0 120,-3 0-100,11 5 59,-12-6-37,12 4-13,-5-5 0,2 7 21,0 0 0,-5 0-27,5 0 1,0 0 71,4 0 1,-4 0-64,0 0 1,5 0 42,4 0 0,1 0-36,-6 0 0,3 0-23,2 0 0,-1 5 26,7 0 1,-6 0 6,6-5 1,-1 0 15,6 0 1,1 0-25,3 0 0,4 0-7,6 0 0,5 0 9,0 0 0,6 0-62,-1 0 1,-1-2 54,0-2 1,-5 2-60,1-3 1,1 3 31,-1 2 0,2 0-40,-2 0 0,-3 0 24,3 0 1,1 5 13,-1 0 1,-4 5-35,-6-5 0,-7 5 27,3-5 1,-4 4-21,-2-4 1,-1 2 16,-4-2 0,4-4-86,-3 4 0,2 2 52,3-2 1,-1 0-7,1-5 0,-1 4 33,0 1 1,6 0-14,-1-5 0,0 0 16,-4 0 1,4 5-22,0 0 1,1 0 45,-6-5 1,-5 0-38,1 0 0,-7 0 11,2 0 1,-9 0-68,-1 0 29,0 0 0,-1 0 23,1 0 7,-7 0 1,4 2-119,-7 2 83,0-2 36,0 11-42,0-5 59,0 7 0,-5 0-19,0-1 1,0-4 22,5 0 1,-1-5-17,-4 5 0,3-5-20,-3 4 40,4 1 0,1 5-30,0 0 8,0-1 0,-5 1 1,0 0 0,0-1-14,5 1 1,0 0 20,0 0 0,-2 4-1,-3 1 1,4 6 8,-4-2 0,3 2-14,2-1 0,0 3 13,0-4 0,0-1-11,0 2 0,0-6-10,0 6 0,2-7 11,3 1 0,-4 3-34,4-3 1,-2 1 30,2-6 1,-3 1-2,3 0 0,-3-1-2,-2 1 0,0 0-2,0 0 0,0-1 20,0 1 1,0-5-27,0 0 58,0-1-47,0 6 1,0-5 28,0 0-21,0-7 4,0 3 8,0 1 1,0-5 8,-7 4-15,5-6 5,-4 0-4,-1 0 24,6 0 0,-6 2-18,7 3 77,0-4-73,0 6-10,0-1 1,-1-2-6,-4 5 27,3-5-49,-5 9 0,7-10 28,0 7 1,-1-7-39,-4 2 32,3-3 0,-4-1 58,6 4-7,0-3 0,-2 4-46,-3-6 1,2 0 23,-7 0 0,5 0-17,-5 0 0,6 0 19,-6 0 0,0 0-11,-5 0 1,-4 5 21,-1 0 1,-1 0-18,1-5 0,2 0 14,-6 0 0,-1 0-8,-4 0 0,-5 0 2,-1 0 1,-6 0-52,2 0 1,2 0 41,-3 0 0,6 2-61,-5 3 0,0-4 54,-5 4 0,0-3-30,0-2 0,-5 0 20,0 0 1,0 0-41,4 0 1,-4 0 22,0 0 0,0-2-3,5-3 1,5 4 4,0-4 1,-2 3 2,-8 2 1,3 0 0,-3 0 0,-1 0 0,1 0 0,-2 0 0,2 0 0,8 0-6,-3 0 1,8 0-41,-3 0 1,5 0-52,-5 0 1,6 2 81,-1 3 0,4-4-41,6 4 1,-4 2 30,3-2 0,-2 1 18,-3-1 1,6-3-25,-1 3 1,2-4-79,-1-1 0,3 0 74,6 0 0,0 0-131,1 0 1,4 0-81,0 0-92,7 0 92,-4 0 0,7-6 1,0-3-1</inkml:trace>
  <inkml:trace contextRef="#ctx0" brushRef="#br0" timeOffset="64969">4131 7894 7280,'0'8'-472,"7"-1"1,-4-12 629,7 0 78,-7-7 0,8 4-94,-6-6 0,5-1-14,-5 0 1,2 4 9,-3-4-81,-2 4 0,5-11-42,-7 8 1,4-3 57,1-2 1,0-4-36,-5-7 1,5 4 44,0-3 0,0 3-151,-5-8 1,5-4 67,0-1 0,1 1-129,-1-1 1,-2 5 82,7-5 1,-5 6-109,5-1 1,-5 3-103,5 1 1,-5 2 82,4 4 0,-4 1-29,5 3 1,-7 9-105,2-4 306,3 10 0,-6-1 0,11 6 0,-5 0 0</inkml:trace>
  <inkml:trace contextRef="#ctx0" brushRef="#br0" timeOffset="65345">4646 7394 6605,'9'0'316,"1"0"-205,-7 0 1,10 0 72,-3 0 1,-2 0-72,2 0 0,0 0-4,5 0 0,-1 0-29,1 0 0,0 0-17,0 0 0,6 0-66,3 0 1,-1 0 44,2 0 1,-1-1-106,6-4 1,4 3 71,0-3 0,0-1-139,-4 1 1,-1 0-126,1 5 150,-8 0 1,0 0-157,-8 0 50,1 0 1,-2 1-232,-3 4 162,-3-3 280,-7 11 0,0-5 0,0 7 0</inkml:trace>
  <inkml:trace contextRef="#ctx0" brushRef="#br0" timeOffset="67635">5160 7776 7569,'0'9'-1036,"7"-3"1418,-6-6 300,6 0-554,-1 0 34,-4-6 0,4-3-55,-6-5 0,5-3-129,0-2 0,0 1 73,-5-7 1,5 1-44,0-6 0,1 1-26,-1 0 1,-1-6 77,5 1 0,-4-7-131,5 2 0,-7 1 105,2-1 0,-1 7-97,0-3 1,-2 4 78,3 2 1,-3 1-115,-2 4 0,5 2 105,-1 8 1,1-1-108,-5 0 82,0 1 1,0 4-13,0 0 39,0 7 139,0-4-65,7 7 19,1 0-87,7 0 1,-1 0 95,1 0 1,0 0-77,0 0 0,1 0 58,3 0 0,-1 0-46,7 0 0,-1 0 27,6 0 0,1 0-7,3 0 0,-1 0-16,6 0 1,-1 0-14,1 0 0,3 0 12,-3 0 1,-1 0-10,1 0 0,-5 5-6,6 0 1,-1 5-9,5-5 1,5 0 37,0-5-212,6 0 175,-2 0 0,1 0-60,0 0 0,-2-2 53,2-3 1,-2 2-54,-3-7 1,0 5 41,10-5 0,-4 5-30,9-4 0,-4 5 22,-1-1 1,-5 4-8,0 1 0,-12 1-46,3 4 1,-9-1 30,3 5 1,-7-4-1,3 5 0,-4-2 10,-2 2 0,0 1-56,1-6 50,-1 7 4,1-11-9,-7 6-28,4-7 1,-9 0 25,7 0 0,-6 0 20,6 0 0,-6 0-17,6 0 1,-7 0-2,2 0 1,-4 0 15,-1 0-15,-1 0 1,-4 0-8,0 0 0,-7 2-3,2 2-77,-3-2 1,-2 6 81,0-3 0,-2-3-60,-3 3 1,4-2 46,-4 2 1,1-4-6,-1 4 0,4-1 1,-4 1-7,3-4 1,1 6 85,-4-7 0,3 1-100,-3 4 176,4-3-31,1 4-74,6-6 0,-4 2 7,3 3-30,-4-3 0,1 9 18,3-6 0,-4 1-24,4-1 1,-3-1 19,-2 5 0,0 1-45,0 5 1,2 0 35,3-1 0,-4 3 19,4 2-18,-3-2-1,-2 4 0,0-2 21,0 1 1,5 5-22,-1-6 1,1 6 1,-5-6 0,0 2 12,0-1 0,0-2-8,0 7 1,0-8-7,0 3 0,0 1 6,0-1 0,0 4 7,0-4 1,0 0-18,0-6 12,0 8 1,0-6-29,0 3 21,-6-2-29,4-3 33,-4 1 1,6-5-36,0 0 1,-7-7 33,6 4-1,-6-1 0,7-3-22,0 7 44,0-7 0,0 6 40,0-4-65,0-4 50,0 6-38,0-1 12,0-4 52,0 4-28,-7-6 1,4 0-21,-7 0 51,1 0 1,-6 0-33,0 0 1,0 0 7,1 0 1,-1 0-21,0 0 1,-1 0 38,-4 0 0,4 0-21,-3 0 0,-4 5-9,-2 0 0,-3 0 20,-1-5 1,0 0-13,-1 0 1,-1 5-20,-3 0 0,1 0 35,-6-5 0,-3 0 6,-12 0 1,3 5-1,-13 0 1,1-1 8,-11-4 0,2 0-50,4 0 0,4 0-4,10 0 0,-1 0-57,6 0 0,-5 0 101,5 0-23,-7 0-59,4 0 0,-5 0 62,3 0-2,3 0-105,7 0 0,0-4 69,0-1 0,0 0-36,0 5 0,0 0 25,-1 0 1,0 0 1,-4 0 0,3 5 1,-3 0 0,0-1 2,5-4-34,-3 0 0,11 0-175,-4 0 201,5 0 1,7 0-94,3 0 0,4 0 47,6 0 1,1 0-347,-1 0 143,7 0-130,1 0-319,1 0-128,4 0 295,-4 0 540,-1 0 0,5 0 0,-4 0 0</inkml:trace>
  <inkml:trace contextRef="#ctx0" brushRef="#br0" timeOffset="68180">7130 7923 6430,'8'0'-18,"-2"-6"1,-6-2 229,0-7 0,0-1-4,0-4 1,0-3 36,0-6 1,0-2-105,0-4 0,0 0-45,0-5 1,-1-7-6,-4 3 1,3-5-112,-3 0 1,2 3 124,-2-3 0,2 5-105,-7 5 0,0-4 0,-4 6 0</inkml:trace>
  <inkml:trace contextRef="#ctx0" brushRef="#br0" timeOffset="70918">5630 7865 7618,'9'0'596,"-3"0"-413,1-7 1,-6-1-135,4-7 1,-2 0 33,2 1 0,-3-1-152,3 0 0,-4 1 89,-1-1 1,0-5-193,0 1 0,0-1 62,0 5 1,0 1-195,0-1 0,0 0-129,0 1 0,0 4 182,0 0 0,0 5-84,0-5 335,0 7 0,0-3 0,0-1 0,0-1 0</inkml:trace>
  <inkml:trace contextRef="#ctx0" brushRef="#br0" timeOffset="71172">5748 7688 7262,'7'8'-266,"-6"-1"435,6-1 27,-14-4 1,4 5 55,-7-7-111,0 0 1,-9 0-6,-1 0 1,0 0-16,6 0 0,-7-5 15,-4 0 1,2-7-117,-1 3 0,1-3 39,-2 2 0,-2-3-102,2 3 0,4-8-95,1-1 0,1-1 74,4 6 1,-3-6-476,8 0 245,4-6 163,-1 10 0,7-10-672,0 6 384,0-6 419,0 10 0,13-12 0,4 5 0</inkml:trace>
  <inkml:trace contextRef="#ctx0" brushRef="#br0" timeOffset="71749">5880 7732 7123,'0'8'83,"0"-1"1,0-5 182,0 3-120,0-4-37,7 6 0,-6-6-80,4 4 1,-1-3 72,1 3 0,-2-4-87,7-1 1,-6 5 93,6 0-52,0 0 0,5-5-77,-1 0 1,1 0 100,0 0-118,6-6 1,-5-1 64,4-3 0,-4-3-5,-1 3-5,0-3 1,-5 3-28,-1 1 32,-5-1 0,2 0-41,-6 0 1,0 5 41,0-4 1,-1 5-75,-4-1 1,-4-1 64,-5 1 1,-3 0-106,-2 5 0,3 0 25,-4 0 1,5-2-150,5-2 169,-3 2 1,7-6-22,-4 3 64,3 3-81,7-11 126,0 5 1,7-7-76,3 1 1,3-1 74,2 0 0,-2 1-7,-4-1 1,3 0 9,-7 0 0,5 1-19,-6-1 0,1 0-20,-5 1 0,0 4-95,0 0 1,-6 2 61,-4-2 1,-3 2-288,-2 3 1,-1 3 120,-4-3 1,4 5 191,-4 5 0,-2-3 0,-1 5 0</inkml:trace>
  <inkml:trace contextRef="#ctx0" brushRef="#br0" timeOffset="72140">6424 7527 6680,'-6'8'-118,"-4"-3"0,-3 1 129,-2-1 1,2 2 112,3-3 1,-3 0-3,3 6-65,-3-1 1,5 1 66,3 0-88,-3 0 0,6 4-1,-3 1 0,4 0 27,1-1 0,1-4-11,4 0 0,2 0 64,3 5 0,8-2-53,-4-4 1,6 3 32,0-7 1,-2 0-31,6-5 1,-4 0-11,4 0 1,-6-2 8,2-3 0,-4-5 8,-1-9 1,-2 2-97,-3-2 1,-4 1 83,-6-2 0,0 4-134,0-4 0,-6-1 72,-4 2 0,-11-1-340,-9 5 1,-6 5-31,-8 1 0,-6 5 372,-4-1 0,-10 10 0,-3 4 0</inkml:trace>
  <inkml:trace contextRef="#ctx0" brushRef="#br0" timeOffset="73414">2264 8747 6731,'8'0'513,"-3"0"-401,-10 0 1,-1 1 18,-4 4 0,-5-3 43,1 3-93,-1-4 0,-8-1-66,4 0 0,1 0 94,-7 0 1,6 0-260,-6 0 1,2 0 86,-1 0 0,-2 0-163,6 0 0,0 0 92,6 0 1,-1 0 133,0 0 0,1 0 0,-1 0 0</inkml:trace>
  <inkml:trace contextRef="#ctx0" brushRef="#br0" timeOffset="75360">2250 9099 7752,'0'-14'136,"0"-1"0,0 0-102,0 1-22,0-1 0,0-2-10,0-2 0,0 1 57,0-7 0,0 7-87,0-1 0,0-2 57,0 1 1,0-4-97,0 4 0,0-1 63,0 1 1,0 4-71,0-4 0,0 2 39,0-1 0,0 2-120,0-2 0,0 1 28,0-2 0,5 4 58,-1-4 67,8 4 0,-6 1-45,4 0 0,2 6 107,-7-1 0,1 5-131,-1-5 151,-3 7 1,6-4-81,-3 7 22,-4-6-16,6 4 1,-6-4 9,4 6-31,-3 0 1,6-2 17,-3-3 0,-2 3-19,7-2 13,0 2 0,5 2 71,-1 0 0,1 0-28,0 0 0,4 0 6,1 0 1,1 0 75,-1 0 0,-4 0-90,4 0 1,1 0 10,-2 0 0,6 0 4,-5 0 0,4 0-36,-4 0 1,4 0 33,-4 0 1,4 0-11,-4 0 0,6 0-7,-1 0 0,2 0 3,3 0 0,6 0-58,3 0 0,3 0 54,2 0 0,2 0-18,3 0 0,-3 0 16,3 0 1,-8 0 4,-2 0 0,-6 0-10,1 0 1,2-2 2,-2-3 1,2 4-3,-2-4 1,-1 3 4,6 2 0,-5 0-47,6 0 0,-6 0 42,5 0 1,-1 0-45,1 0 0,2 0 38,-7 0 1,5-1-47,-4-4 0,0 3 8,0-3 1,-4 4-23,3 1 1,2 0 40,-2 0 1,2 0-8,-1 0 1,-4 0 18,3 0 1,-3 1-18,-2 4 1,2-3-3,4 3 0,-9 1 4,3-1 1,-4 0-11,-1-5 0,2 2 11,-6 2 1,-1-2-18,-4 3 1,5-3-4,-1-2 1,6 0 12,-6 0 0,6 0 7,-5 0 0,4-5-8,-4 0 1,4 0-3,-4 5 1,-1-5-10,-4 0 56,0 0-53,-1 5 45,1 0-26,0 0 1,0 0-4,-1 0 1,-4 0-5,0 0 0,-5 0 3,5 0-55,-1 0 58,6 0 0,0 0-5,-1 0 14,-5 0 0,9 0-4,-4 0 0,4 0 2,-3 0 1,5 0 10,-1 0 1,1 0-20,-6 0 1,1 2 24,0 3 0,-5-4-19,-1 4 1,1-3 91,5-2-83,0 6 0,-1-4-11,1 3 1,0 2 11,-1-3 0,-4 1-7,0-5 0,0 2 0,5 3-5,-1-3 0,1 4-4,0-6 0,-1 2 8,1 3 1,0-4-7,-1 4 1,6-3 5,0-2 0,4 1 4,-4 4 1,4-3-6,-4 3 1,4-2 3,-4 2 1,-1-3 42,-4 3 1,0-2-35,0 2-4,-1-4 1,-4 7 11,0-3-47,-7-3 45,4 5-270,-7-7 275,6 0-44,-4 0 93,4 0-72,-6 6 1,0-4 9,0 4-6,7-6-4,-5 7 0,4-4-1,-6 7 0,0-7-6,0 10 1,0-10 5,0 7-6,0-6 6,0 2-4,0 1 0,0-4 2,0 7 1,0-5-3,0 4 10,0 1 0,0 5 0,0 0 1,0-1 8,0 1 0,-5 1-14,0 4 0,0-4 23,5 4 0,0-4-19,0-1 1,0 4 9,0 1 0,-1 0-5,-4-6 0,2 6-22,-7 0 0,5-1 20,-5-4 1,5 4-49,-5 1 1,5 1 4,-4-1 0,1-2 31,-2 6 1,-2-6-4,7 2 1,0-2-4,5 1 0,-4-2 14,-1 2-14,0-2 0,5-3 25,0 1-25,0-7-7,0 5-5,0-5 1,0 2 12,0 0 10,0-7 0,0 6-15,0-5 12,0-2-15,0 5 32,-7-7 8,6 0 6,-6 0 107,1 0-122,4 0 35,-11 0 0,5 0-34,-7 0 0,-1 0 79,-4 0 1,-3 0-69,-6 0 1,-2 0 32,-4 0 0,-2 0-17,-7 0 1,3 4 4,-3 1 1,1 0-19,-10-5 1,-6 0 8,-5 0 1,-5 0-26,6 0 1,-4 0 25,8 0 0,-8 0-64,8 0 0,-11-5-80,-3 0 1,-4-4 59,-11 4 1,8-2 47,-9 2 1,11-1-4,0-4 1,2-1-51,3 6 0,-7-5 51,-3 5 1,3 0-55,1 5 1,4 0 44,2 0 1,-3 0-96,-2 0 0,1 0 80,-6 0 1,9 2-83,-4 3 0,18-2 71,-4 7 0,7-5-103,-2 4 1,7-4 7,3 5 0,-2-7 66,2 2 1,5 2-122,5-2 0,11 4 63,-1-4 1,4 2-87,1-2 1,7-4-109,8 4 165,-1-3 0,0-2-182,0 0 330,7 0 0,-4 0 0,7 0 0</inkml:trace>
  <inkml:trace contextRef="#ctx0" brushRef="#br0" timeOffset="75875">5204 9261 7188,'0'-15'323,"0"-1"-92,0-4 1,0 2-128,0-6 0,2-1-3,3-4 1,-4 0-141,4-1 28,3 1 0,-4-5-8,5-1 1,-4-1 99,5 2 1,-7 3-371,2-3 0,-3 3 141,-2 1 1,0 7 147,0 4 0,6 2 0,3 3 0</inkml:trace>
  <inkml:trace contextRef="#ctx0" brushRef="#br0" timeOffset="76476">5116 10466 7162,'8'0'-914,"-1"0"1117,-7 7-66,0-6 490,0 6-556,6-7 0,-4-7 117,3-2 0,-2-4-97,2-2 0,-4-1-25,4-4 0,-3 2-113,-2-6 1,5 4 76,0-5 1,0 3-147,-5-3 1,0-3 55,0 4 1,0 1-182,0-2 0,0 3 66,0-3 0,-2-3-108,-3 4 283,4 3 0,-6-7 0,7 5 0</inkml:trace>
  <inkml:trace contextRef="#ctx0" brushRef="#br0" timeOffset="78068">5733 9834 7569,'8'0'-342,"-1"0"-333,-7 7 753,0-6 86,0 6 4,-7-7 1,-1 5-78,-6 0 0,-6 0 5,0-5 1,-4 0 15,4 0 0,-6 0-5,2 0 1,-4 0 50,-1 0-80,-1 0 1,-1-5-15,-3 0 1,3 0 28,-4 5 1,3 0-92,-3 0 0,1 0 52,-10 0 0,2 0-120,-12 0 1,3 0 84,-8 0 0,9-5-50,-9 0 0,5-1 35,0 1 1,3 1-9,7-5 1,0-1-3,0-5 0,-6 5 3,-4 1 0,1-3-18,-1-7 1,1 2 28,-6-2 1,2 7-46,3 2 1,-2 1 43,7-6 0,-6 5-107,1 0 1,-8 7 74,-2-2 1,-6 3-7,1 2 1,4 0 26,1 0 1,10 0-19,5 0 0,4-1 42,0-4 0,1 3-39,0-3 0,2-1 113,3 1 0,-4-5-96,4 5 1,-2-1 52,2 1 0,-4 2-41,4-7 0,3 7-1,2-2 1,1 1-10,-1-1 1,3 4 13,-3-4 1,1 3-157,-1 2 0,1 0 85,-6 0 1,1 0-48,-1 0 1,3 0 66,7 0 0,-1 0 16,1 0 0,6 0-20,4 0 1,2 0-42,3 0 72,-1 0 0,5 0-57,0 0 82,7 0-52,-4 0 112,1 0-109,4 0 95,-4 7-55,6-6 0,-2 11 4,-3-7 1,4 1 10,-4-1 0,1-2-19,-1 7 0,4-5 0,-4 5 2,-3-7-4,6 10 1,-6-9 1,3 5 1,3-4-14,-2 5 1,2 0 11,2 5 0,-2-1 46,-3 1 1,4 1 40,-4 4 1,-2 3-77,2 6 0,-4 1 5,4-1 0,-7 0 3,2 1 1,2-1-38,-1 1 1,4-1 39,-5 0 0,5-1-27,-5-3 0,7 2 21,-2-2 0,2 1-58,-2-1 0,3 2 28,-3-2 0,4 1 11,1-2 1,1 4 41,4-3 0,-3 1-37,3-2 1,1 2 40,-1-6 0,2 5-32,-2-6 0,-4 6 2,4-6 0,-2 1 25,2-5-15,-3 6 0,6-5-12,-3 4 23,-3-4-56,4-1 0,-4-2 43,3-3-39,-4-4 0,7-1 22,-3 0 1,-1 0 1,5-5 0,-4 0 68,5 0 1,0 0-69,5 0 0,4 0 80,1 0 0,6 0-67,-2 0 1,6 0 108,4 0 1,-3 0-90,3 0 1,4 0 21,1 0 0,-1 0-40,1 0 1,0 0-7,5 0 0,2 0-2,3 0 0,5 5-16,10 0 1,4 0-36,11-5 1,1 0-640,3 0 700,-10 6-43,6-4 1,-4 4 27,13-6 1,5 0-38,0 0 1,-4 0-167,-6 0 1,-6 0 228,1 0 1,-3 0 6,-1 0 1,4 0-33,0 0 0,-1 0-19,-8 0 1,-6 0 22,-9 0 1,-1-5-69,-4 0 1,1 1 62,4 4 1,3-5-29,-3 0 1,-2 0 358,2 5 0,-6 0-358,1 0 1,-5 0 174,-5 0 0,2 0-170,-7 0 0,0 0-10,-4 0 0,-2 0 7,-4 0 1,2 0 37,-6 0 1,-5 0-47,-6 0 110,1 0-92,-2 0 0,0 0 20,-3 0-26,-3 0-147,5 0 135,-1 0 30,-4-7-32,4 6 56,1-6-24,-6 1-11,6 4 44,-1-11 1,-4 10-39,3-7 1,-3 0 78,-2-5 1,0 1-70,0-1 1,0-1 62,0-4 1,0-3-48,0-6 0,0 4 3,0 1 1,5-2 56,-1-9 1,8 4-56,-2-3 0,8-2 37,1 2 0,1-1-30,-6 6 0,0-5-101,-5-1 0,3 3 64,-7 7 0,0-1-135,-5 7 1,0-6 42,0 5 1,0 6-174,0 4 0,-7 7-394,-3-2 1,-8 3 57,-1 2 599,-7 0 0,3 13 0,-7 4 0</inkml:trace>
  <inkml:trace contextRef="#ctx0" brushRef="#br0" timeOffset="79944">5263 11187 6952,'-10'1'-207,"0"4"1,5-3 260,-4 3 0,-1-4 57,-5-1 0,0 0-6,1 0 1,-6 0-18,1 0 1,-6-1 12,5-4 0,-6 1-17,2-5 1,-4 4 5,-1-5 1,-1 5-5,1-5 1,-5 5 12,-1-4 0,-4 0-122,5 0 96,-7-4 0,8 9-83,-6-6 0,0 7 78,-5-2 1,-8-1-88,-7 1 1,3-5 71,-8 5 0,7-1-43,-6 1 0,9 3 21,5-3 1,3-1-12,2 1 1,0-5-26,0 5 1,-5-5-3,0 5 0,-2-1-18,2 1 0,-2 3 44,-2-3 0,-3-1-48,7 1 1,0-2 38,5 3 1,0 2-33,0-3 0,-5 3 24,0 2 0,-5-5 2,5 1 1,-5-3-6,5 2 0,0 4 3,5-4 0,5-2-74,-1 2 1,8-1 67,-2 1 1,2 3-18,3-3 0,0 2 10,-1-2 1,1 3 16,-1-2 1,1 2-21,0 2 0,-1 0 27,1 0 0,-1 0-17,1 0 0,1 0 2,4 0 0,-2 0-27,6 0 0,-4 0 28,4 0 0,0 0-92,6 0 0,-1 0 77,0 0 1,6 0 25,-1 0-32,0 0 0,-5 0 47,1 0 0,4 0 107,0 0-151,7 0 38,-10 0 1,9 5-2,-5 0-12,5 0 1,-4-5 4,3 0 0,2 0-80,-7 0 79,7 0-181,-10 0 137,5 0 1,-2 0 1,0 0 54,7 0-58,-4 0 72,7 6-61,0-4 92,0 11 9,0-5 21,0 7-68,0-1 1,0 1 11,0 0 1,0-1-55,0 1 1,0 0 32,0 0 1,-5-1-35,0 1 0,1 0 29,4-1 0,-5 3-9,0 2 0,-2-1 2,2 7 0,2-7-9,-7 1 0,7 3 33,-2-3 0,3 6-24,2-6 1,-4 6 22,-1-6 1,0 7-15,5-1 0,0-2-17,0 1 0,0-1 15,0 2 0,5 1-32,0-7 0,4 6 15,-4-5 1,7 4-4,-3-4 1,-2 4 9,-2-4 0,1 4-4,-1-4 0,0 4 10,-5-4 1,0 4-10,0-4 1,0 0-6,0-6 0,0 6 6,0 0 1,0-1-42,0-4 1,-1-2 38,-4-3 1,3 3-68,-3-3 60,4 3 2,7 1 1,1 1 12,2 0 0,4-7-29,-3-3 79,3 3 0,2-5-56,0 7 5,-1-7 1,1 9 7,0-7 1,0 0-3,-1-5 0,1 0 13,0 0 1,-1 4-18,1 1 0,0 0 10,-1-5 0,8 0-10,2 0 1,6 0 14,4 0 0,-2 0-10,8 0 0,4-1 86,5-4 0,6 3-84,-1-3 0,5 4 3,5 1 0,9 0-154,10 0 0,4-2 161,1-3 0,-6 3-36,-4-3 1,2 2 34,-1-2 0,12 4-62,2-4 0,4 3 51,-4 2 1,0 0-25,-10 0 0,-1 0-21,1 0 0,-8 2-6,-1 3 0,-9-4 32,-11 4 1,-8-3-5,-7-2 1,-8 5 9,-2 0 0,-1 0-9,-8-5 1,6 0 14,-2 0 0,4 0-11,1 0 0,2 0 39,4 0 0,2 0 133,7 0 1,5-5-154,0 0 0,-1 0-16,-9 5 1,2 0 5,-7 0 0,-1 0-39,-9 0 1,2 0 36,-6 0 0,0 0-12,-6 0 1,-4 0 6,0 0 0,-5 0 17,5 0-11,-7 0 0,3-7 0,-4 6-3,3-4 2,-3 3-108,4 2 102,-6-6-70,0 4 62,0-11 1,0 10 11,0-7 1,-2 5 22,-2-5 0,2 5 3,-3-5 1,3 6 45,2-6 0,0 0-70,0-5 1,0 1 48,0-1 1,0 0-19,0 0-22,0-6 56,0-2 1,0-6-9,0 0-35,0-1 5,0-6 1,5 4-46,0-8 0,0 1 47,-5-5 0,5 5-115,0 0 0,0 1 66,-5-1 1,0-2-311,0 7 190,-7 6 0,4 2-1,-7 6-44,0 1 1,-3 4-73,4 0 0,-5 7-49,5 3 1,-4 4 53,-2 1 1,0 0-56,1 0 0,-6 1 303,0 4 0,-1-2 0,1 7 0,4-7 0,-12 11 0,6-6 0</inkml:trace>
  <inkml:trace contextRef="#ctx0" brushRef="#br0" timeOffset="80295">4528 11995 6425,'2'8'-286,"3"-3"1,-2-3 285,7-2 0,-6-2 225,6-3 0,-6-3 75,0-7 0,3-6 175,-2-3-295,6-4 0,-4-10-29,3-6 0,1-2-48,-6-7 1,0 4-19,-5-5 0,0 6 112,0-1-683,0-3 322,0 6 128,0 2 0,-2-3-538,-3 3 1,-3-9 573,-7 4 0,1-6 0,-1 3 0</inkml:trace>
  <inkml:trace contextRef="#ctx0" brushRef="#br0" timeOffset="80838">1926 11407 6969,'-6'8'581,"-2"-1"-508,-7-7 1,-5 0-51,1 0 0,-6 0-3,6 0 0,-6 0-101,5 0 0,-4-2-195,4-3 170,1 4 0,-1-6-564,1 7 670,-1 0 0,-1-6 0,-2-3 0</inkml:trace>
  <inkml:trace contextRef="#ctx0" brushRef="#br0" timeOffset="81280">2176 10040 7569,'-8'7'-311,"-5"-6"482,3 4 1,-5-3 272,-4-2 1,-4 0-256,-6 0 1,-3 0-53,-2 0 1,2 0-98,-8 0 0,6 0-419,-5 0 0,6 5-414,-1 0 793,-4-1 0,7 3 0,-5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3:45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43 7569,'0'-15'-673,"0"0"0,-2 7 673,-3 3 0,-3 10 0,-7 3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5:39.6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250 160 7276,'-15'0'259,"7"0"-110,-5 0 1,10 0-136,-7 0 1,5 0 99,-5 0-74,7-6 1,-8 3-45,6-7 0,0 5 82,5-5 3,0 0 0,1 0-136,4 1 0,-1-1 50,5-5-81,1 0 54,5 1 0,0 4 27,-1 0 1,1 7 0,1-4 25,4 1 1,-4 4-38,4-3 0,-9 9 90,-1 0 1,-2 8-56,2-2 1,-3 3-32,-7 1 0,-2 3 30,-3 2 0,-3-1-174,-7 7 167,-6-7 1,-2 10-117,-6-4 0,-1-1 107,1 1 1,-1-4-34,1 5 1,5-8-1,-1 5 33,-1-1 1,5-6-1,1-1 0,5 1 122,6-5 1,2-2-84,7 2 0,2-7 183,3 2 21,9-3-220,9-2 0,13 0 38,3 0 1,-1-5-1,1 0 0,0-5-628,5 5 0,5-5 565,0 5 0,0 1 0,-5 4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5:41.0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765 589 7569,'13'1'-232,"-3"4"0,-2-3 753,-3 3-75,3-4-248,7-1 0,4-4-80,1-1 0,4-7 69,-4 2-100,6-3 1,-5-1-18,4-1 1,3 0 57,-4 1 0,-3-3-161,-1-2 153,-4 2-67,-1-4 0,-2 5-99,-3-4 0,1 4 85,-6-4-131,7 4 0,-11 1 107,4 0-78,-3 1-34,-2-1 8,0 7 1,-7-4-54,-3 8 1,-8-1-18,-1 5 1,-2 6 20,1 4 0,-3 5-63,-6 4 149,-1 4 0,1 7 104,0-1 1,4 0-80,1 1-53,6-1 180,-4 1 0,8-3 0,1-1-5,3-1 1,3-5-97,7 4-17,0-6 19,0 3 1,2-6 16,3 0 1,-2-2 87,7-4-225,0 5 1,-1-11 40,1 7 1,2-7 85,7 2 0,-2-4-11,2-1 0,-1-1 1,0-4 64,2-5 0,4-1-76,-4 1 0,4-6 43,-4 6 0,0-8-22,-6 3 1,1 5 54,0-4 1,-1 2-24,1-3-63,-7 1 26,5 6 1,-9-4-3,5 7 1,-5 2-58,1 8 0,-5 3 62,-5 7 0,1-1-16,-5 1 0,4 0 8,-5 0 0,7-1-3,-2 1 1,-2 0 0,2-1 8,2 1 1,1-5-19,2 0 17,0-1 1,2 4 9,3-3-14,3-3-1,7-1 14,-1-4 1,6 5-12,0-7 0,-1-5 8,-4 0 0,5-5-7,-1 5 29,7-6 1,-8 7-15,7-5 0,-6 4 2,6-5 1,-2 2-18,1-2 1,-1-2-1,-5 6 7,2-2 0,-1 3-64,-4-5 0,0 7 46,-1-2 0,-4 3 2,0 2 1,-2 2-69,2 3 65,-4 3 0,-4 7 6,3-1 0,-3 1 12,2 0 0,3-5-21,-2-1 1,6-4 1,-1 5 1,3-5-1,2 5 7,-7-7-171,5 4 0,-5-7-328,7 0 0,0 0 53,-1 0 451,1 0 0,6 0 0,2 0 0</inkml:trace>
  <inkml:trace contextRef="#ctx0" brushRef="#br0" timeOffset="229">1382 251 7569,'0'-9'1102,"0"3"-1071,0 6-35,-6 0 115,4 0-111,-4 0 0,-1 6 0,-1 3 0</inkml:trace>
  <inkml:trace contextRef="#ctx0" brushRef="#br0" timeOffset="545">2382 780 6875,'10'0'696,"-1"0"-719,-5 0 1,4 0-73,-3 0-87,-4 0 0,7 0 0,-4-2-471,1-3 653,0 4 0,-5-12 0,0 4 0</inkml:trace>
  <inkml:trace contextRef="#ctx0" brushRef="#br0" timeOffset="1672">2705 648 7569,'15'0'-461,"0"0"0,-1 4 574,1 1 0,-5 0 66,0-5 147,-1 0-179,6 0-59,0 0 0,-1-1-37,1-4 1,0 1 37,0-5 0,-1 4 0,1-5 19,0-1 1,-6 2-35,1 0 0,0 4 40,5-5 0,1 2-51,4-2 0,-4-3 84,4 3-169,2-3 0,-4-7 88,7 1 0,-5-2 0,2 3-65,0-2 0,-3 0 4,-4 6-117,0-1 83,-7 0 88,-2 7-88,-19 8 1,2 13 6,-14 7 0,6 6-3,-6-2 1,1 6-1,-6 2 25,1 3 0,0 1-58,-1-2 0,2-3 35,4 3 0,-4 4 11,4 1 6,-4-3 0,-2 5-24,1-7 0,0 5-3,-1-4 1,6 4 0,1-5 8,2-1 1,-4-2-95,6-2 0,-1-1 90,5-4 0,1 3-143,-1-8 104,7 1-37,-5-6 54,11-5-23,-5-3 70,7 1 1,5-7-5,0 0 1,12-7-1,-1-8-21,5 1 0,4-6 24,4 1 0,0-8-20,1 3 0,1-5 70,3-6 1,-3 4-66,4-3 55,-4 3 0,-4 2-27,-2-1 0,3 1 2,-4-1 1,-3 3-11,-1 2 1,1 2-1,-1 5 4,-2-1 1,-2 4-5,-1 5 0,-1 0 1,1 2 1,0-3-3,0 6 0,-6 0 0,1 5-48,2 0 46,-6 0-25,7 0 0,-10 0-11,7 0 1,-7 2 27,2 2 0,-1-2 17,1 3 1,-2-3-19,7-2 1,-5 5 7,4-1 0,1 1-11,5-5 13,-7-6 1,5 3-10,-3-7 20,3 6 1,2-9-16,-1 4 1,1-4-15,0-2 1,4 5 12,1 0 1,-1 2 10,-4-2 1,0-1-14,0 6 88,-7 0 1,5 5-82,-3 0 181,3 0-144,1 0 0,-1 2 8,-3 3-58,-3 3 0,-7 6-44,0 1 0,0 0 75,0 0 1,0-6-78,0 1 0,-5 0 33,0 5 1,-5-6-22,5 1 30,0 0 0,0 0-14,1 0 32,-1-7-22,5 3 119,0-6-111,6 0 22,2 0 1,7 0 0,-2-1 2,-3-4 0,3 3 3,-3-3 1,-2-1-17,2 1 8,0-7 0,3 9-57,-4-7 54,5 7 0,-11-3-4,7 6 0,-6 0-1,6 0-21,-6 0 15,2 0 6,-6 6 0,0-3 19,0 7 0,5-5-21,0 5 30,0-7 0,-4 9 11,4-7 2,3-1-34,7-4 0,0 5 27,0 0 0,-1 0-2,1-5 1,5-2-6,-1-2 1,2 0 0,-3-4 55,2 2 1,0-6-57,-6 2 1,1 2 44,0-2 0,-1 1-37,1-6 1,-5 2 17,0 3 1,-7-3 2,2 3-184,-4 4 163,-1-7 0,-6 6-96,-4-3 1,-5 4 0,-4 6-309,-6 0 0,2 0 160,-1 0 0,-1 5-608,-4 0 819,6 6 0,-5-3 0,6 7 0</inkml:trace>
  <inkml:trace contextRef="#ctx0" brushRef="#br0" timeOffset="2854">4175 412 7569,'23'-19'-459,"-3"-1"0,1-6 261,-2 2 0,3-4 34,-3-2 194,-2 1 0,4 4 77,-7 1 0,1 1-94,0-1 1,-7-3-16,-3 8 79,-3 6-145,-2 0 103,0 5 1,-7-1-18,-3 5 1,-3 8-1,-2 6 0,1 5 1,-1 5 7,0 4 0,-4 4 4,-1 1 1,1 7-14,4 3 0,0 4 59,0 1 1,1-3 0,-1 0-36,0-1 0,6 4-1,-1-9 0,2-1-77,-2-5 71,3 1 2,7-1-103,0-6 1,0 3 128,0-6-92,0-1 0,2-4 0,3-2 2,5-3 1,-2-3 24,2-7 1,-1 0 51,6 0 1,0-2-55,-1-3 0,1 2 156,0-7-148,0 0 0,-1-5 79,1 1-71,0-1 4,-1 0 0,1-4 13,0-1 1,-1 1 5,1 4 0,0 0 39,0 0-74,-1 1 1,-1 4 22,-3 0 1,3 7 18,-3-2-27,-3 3 1,1 2 22,-3 0 5,3 0 1,6 0 13,1 0 0,0 0 48,0 0-63,-1 0-13,1 0 17,-7 0-1,5 0 9,-11 0 5,11 0-17,-12 0 43,6 0-119,-7 7 1,0-4-45,0 7 91,-7 0 0,-1 4 0,-6 3-54,-1 2 1,5-2 29,0 2 0,5-2 12,-4-3-7,5 1 1,-7 0 0,6-1 2,0-5 3,5 4 0,0-5 2,0 7 0,0-6-21,0 1 15,0-7 30,7 10-11,1-11 0,7 5 11,-1-7 1,1-2-24,0-3 0,-1-1 1,1-4 0,0-3-6,-1 3 1,1-3 10,0-2-3,0 0 0,-6 6-11,1-1 1,0 2 12,5-2-49,-7-3 43,5 11 0,-10-4-16,7 6-13,-7 0 1,5 0-32,-3 0 50,-3 0 6,4 6 1,-6 2-11,0 7 0,0 0-3,0-1 1,0 1-52,0 0 1,0-5 48,0-1 1,0-4-130,0 5 116,0-7 9,0 10-16,0-11-5,0 5-9,7-7 30,1 0 0,7-2 7,0-3 0,-1 2-12,1-7 0,0 7 62,-1-2-50,1-3 41,0 6 4,-1-4-49,1 6 43,-7 0 0,0 0-22,-3 0 1,-3 6-1,3 4 1,-2-4 2,2-1-1,-3 3 1,6-6-9,-3 3 9,-4 3 3,12-6-8,-4 4 0,5-7 0,1-3-1,0 0 1,-1-6-1,1 5 0,0-2 2,-1 2 0,1 4-5,0-4 5,0-3 0,-1 6-2,1-3 1,-5 4 0,0 1 1,-1-2-3,6-3 12,0 3-10,-1-4 0,1 6 34,0-7 8,0 6 1,-2-12-39,-4 3 0,0 2 1,-6-2 58,2-2 1,0 4-56,-5-2 1,0 6 1,0-6 0,-7 2-127,-3-2 1,-4 3 28,-6 7 0,2 0 88,-6 0-440,-1 7 193,-4 1-247,-1 7 232,1 6 262,-1-5 0,1 12 0,0-5 0</inkml:trace>
  <inkml:trace contextRef="#ctx0" brushRef="#br0" timeOffset="3088">5292 809 6807,'15'0'-190,"-5"0"191,-1 0 0,0 2 177,0 3 0,3 3 0,-7 8-8,-2 4 0,4-2-124,-3 6 1,6 1 39,-5 4 0,0 6 91,-5-1-89,0 7 0,0-10-131,0 3 0,-2 2-41,-2-2 0,-11 2 0,-10-3-76,-2 1 0,-3-1-86,1-9 0,-12 2 246,-3-6 0,-4 6 0,4-3 0</inkml:trace>
  <inkml:trace contextRef="#ctx0" brushRef="#br0" timeOffset="3252">4822 118 7972,'-15'5'-965,"0"2"620,1 1 345,-1 2 0,0 4 0,1 1 0</inkml:trace>
  <inkml:trace contextRef="#ctx0" brushRef="#br0" timeOffset="4220">221 1089 7757,'15'0'0,"-1"0"422,1 0 0,0-9-24,-1-5 1,1-12-59,0-9 1,-5-11-66,-1 2-171,1-10 1,5-3-4,0-6 1,-2-6-140,-3 5 0,3-8-145,-4-1 0,3-1 0,-1-4-173,-1 3 0,-7 8 356,2 3 0,-10 10 0,-3 4 0</inkml:trace>
  <inkml:trace contextRef="#ctx0" brushRef="#br0" timeOffset="5659">1176 2309 7569,'-1'-9'-256,"-4"4"1,2 4-1,-7 1 347,-2 0 93,-1 0-137,-1 0 0,-1 0 3,0 0 0,-1 5 0,-2 1 132,-2 2 0,1 7-89,4 5 0,0 1 0,1-3 186,-1 2 0,2 4 5,3-4 0,4 4-57,6-4 0,0 1-28,0-1-85,6-4 1,2 5-75,7-6 1,5-5 0,1-2 49,2-2 0,-4-1-117,6-5 1,-6-1-11,6-4 1,-6-5 174,6-10-137,-7 4 0,3-13-49,-6-1 1,-5 1-28,-1-6 1,-5 4 0,1 2 65,-4 0 0,-1 1-492,0 3 0,-6 4-1245,-4 6 1746,-10 7 0,-3 2 0,-6 6 0</inkml:trace>
  <inkml:trace contextRef="#ctx0" brushRef="#br0" timeOffset="6177">927 3837 9283,'0'-10'-7,"0"1"1,0-1-1,0-5 203,0 0 0,4-4-307,1-1 1,2-4-559,-2 4 0,-4-6 180,4 2 489,-3 2 0,-2-5 0,0 4 0</inkml:trace>
  <inkml:trace contextRef="#ctx0" brushRef="#br0" timeOffset="6936">985 4954 7569,'0'9'-273,"0"4"225,0-5 1,0 2 257,0-1 0,-1-4 268,-4 5 0,2-5-223,-7 5 1,0-5-197,-5 4 1,1-5-93,-1 1 1,0-4 56,0-1 1,1 0 0,-1-1-77,0-4 0,6-3-144,-1-7 0,5 2 135,-5 3 0,7-8 0,-2 3-35,3-1 0,2 0-31,0 1 1,5 0-79,0 1 215,6 5 0,-2 3-94,5 6 41,-5 0 1,2 1 176,-6 4 0,6 5 29,-1 10 1,-2-2 0,0 6-66,-1 2 0,-2-3 180,-5 2-220,0-1-55,0-1 0,-2 5 108,-3-4-48,-3 4 0,-7-3-102,1-1 1,1-6 64,3 2 0,-2-4 0,8-1 45,0-1-63,3-5 0,2 2 24,4-6 0,5 0-212,10-5 0,2-7-28,8-2 1,-2-3-338,-4 2 0,4-3 129,-4 3 416,4 4 0,2-7 0,-1 5 0</inkml:trace>
  <inkml:trace contextRef="#ctx0" brushRef="#br0" timeOffset="8362">677 6777 7569,'8'7'270,"-2"-6"-75,1 6 0,-4-6 298,7 4-310,-7-3-46,10 4 1,-5-6 97,7 0 0,-5 2 1,1 1 19,6 2 0,-1 0 20,9-5-91,-7 0-70,9 0 0,-4 0 162,7 0-328,-1 0 1,-1-5 85,-4 0 1,2-6 0,-6 1-139,-2-3 1,-2-3-57,-1-4 1,-2 4 78,-3-4 1,1 4-72,-6 1-23,7 0 81,-11-6 1,6 5 73,-7-4 1,-7 6 0,-3 2-24,-3 2 0,-3 5-111,-4-4 1,4 4 114,-4-5 1,-1 7 0,2-2-37,1 3 1,1-3 59,3 0 0,4-1-48,0 1 0,5 2 93,-5-7 0,7 5-27,-2-5 1,10 5 7,5-5 0,3 1-56,2-6 69,-1 0 0,-4 1-7,0-1 0,0 0-6,4 0 1,-4 1-1,-2-1 19,-1 0 0,-2 6-28,-5-1 8,0 0-40,0-5 1,-7 2-241,-2 3 0,-5 2 90,0 3 1,-3 4-147,-2-4 0,-4 3 326,-6 2 0,-1 7 0,1 1 0</inkml:trace>
  <inkml:trace contextRef="#ctx0" brushRef="#br0" timeOffset="9829">1279 9246 7567,'9'0'544,"-3"0"355,-6 0-624,-13 0-45,3 0-267,-11 0 0,11 5 13,0 0 0,1 5-43,-6-5 0,0 6 193,0-1-310,7-3 1,-5 6 60,3-3 0,2 1 25,-2-1 0,6 3-78,-6-3 1,5 1-122,-5-1 117,7 3 1,-4-5 202,7 7 0,0-5-149,0-1 70,0 1 1,0 5 102,0 0 1,0-6-66,0 1 1,5 0 104,0 5 1,6-1-39,-1 1 1,-2 0 12,2 0 1,-2-1-1,4 3 107,-2 2 1,-5-2-78,4 2 0,-5-3 15,1-1 0,-4 1 89,-1 4-141,0-4 15,-6 6-14,4-1 0,-11-3-42,3 6 57,-3-6-74,-2 10 0,-4-12-52,-1 4 1,-4-4 0,2-1-96,0 0 0,-1-2 39,-2-3 0,-1 1 111,6-6 0,-6 6 0,3-2 0</inkml:trace>
  <inkml:trace contextRef="#ctx0" brushRef="#br0" timeOffset="10402">1250 10672 6480,'-15'0'51,"5"2"171,1 3 0,-3-2 1,-6 7 84,-1 1 0,-1 2-199,5 2 0,-4 0 59,-1-1 1,-4 8-200,4 2 1,-6-1 133,1 2 1,-2-1-152,-3 5 1,2 1 55,4-1 39,-4 1 0,12-1-85,-4 0 1,6 1-3,4-1 1,-2-1 54,7-3 1,1 1-9,4-7 0,6 2 0,4-3 23,3 2 0,2-2-17,-1-8 0,8 3 162,2-3-148,-3-4-7,7 1 1,-10-7 116,7 0-107,-7 0-14,3-7 0,-7-1 2,1-7 11,0 1 0,-7-6 34,-3 0-17,-3 1-10,-2-2 1,-2 4-426,-3-2 1,-8 2-53,-7 3 1,-12-1 441,-3 0 0,-5 1 0,-5-1 0</inkml:trace>
  <inkml:trace contextRef="#ctx0" brushRef="#br0" timeOffset="8919">1088 8350 8045,'0'-15'581,"-1"5"-336,-4 1 1,3-1-27,-3-5-179,4-6 1,1 4 76,0-2 0,0-4-161,0-1 1,0 1-850,0-2 0,0 2 951,0-1 0,0 3-461,0 6 0,0-5 403,0 1 0,0-1 0,0 5 0</inkml:trace>
  <inkml:trace contextRef="#ctx0" brushRef="#br0" timeOffset="9179">1176 8115 7709,'7'8'273,"-5"-2"1,3-4 164,-10 3-137,-4-3-164,-12 4 1,5-6 127,-4 0 1,-3 5-152,-1 0 0,1 0 0,-1-5 109,-3 0 0,5-2-276,-3-3 1,2-3 52,-1-7 0,-2 1 0,6-3 1,2-2-472,2-6-8,7-3 0,-2-1 282,6 0 1,-1-1 0,2 3-530,-1 2 1,1-1 725,4 6 0,0-6 0,0 3 0</inkml:trace>
  <inkml:trace contextRef="#ctx0" brushRef="#br0" timeOffset="12820">486 1941 7569,'0'15'-273,"0"1"273,0 4-187,0-4 1,0 10 66,0-6 1,0 11 277,0-2 0,0 4-57,0-4 0,0 7-43,0 3 0,0 4-6,0 1 0,0 0 90,0 0 1,0 7-113,0 3 0,0 4 4,0 6 0,0 0 68,0 9 0,0-1-264,0 11 0,0-1 217,0 1 0,0 2-3,0-6 1,0 11 66,0-2 1,0-2-96,0-2 0,0-9-2,0-2 1,0 7-15,0-1 0,0 1 44,0 3 1,-5-5-18,0 6 0,0-6 5,5 5 0,0 2-73,0 8 0,-5 2 87,0 3-870,3-47 0,-1-1 831,-3 47 1,5-46 0,0 1-3,-1-1 0,-1 1 0,1-1 0,1 0-143,-2 1 0,1-1 0,1 3 0,0 0 202,-1 0 1,-1 0 0,0-2-1,0-1-39,-2 47 1,0-7 126,5 2 0,-5-3-67,0-2 1,-5-4-136,6-1 1,-6-6-63,5 1 1,-7 7-37,3-2 0,0 7 17,0-7 0,1-1 84,-2 1 1,-3 6-23,3 4 0,3 3 20,2-8 1,-1 4-95,1-9 1,-5-1 87,5 1 1,0 5 48,5 5 1,-4-5-40,-1-4 0,-2-3 41,2 3 1,2 2-47,-7-2 0,2 4-4,-2 5 1,-1-8 45,6 3 0,-7 2-33,3 3 1,0-3 7,0-2 0,5 0 0,-1 5 0,-1-1-66,1-14 0,-2 7 58,3-2 0,2 4-7,-3 1 0,3-5 37,2 1 1,0-11 7,0 6 1,-4-8-61,-1 8 1,0 6 17,5-2 1,-5 0 41,0-9 1,0-1-28,5 1 0,0-2 202,0-4 0,0 4-189,0-3 1,-2-4 127,-3-1 637,4-4 1,-6-1-753,7 0-2,-6-7 0,4 4 255,-3-7 1,4 1-255,1-1-14,-7-3 1,5 9 218,-2-6 0,2 0-218,2-4 1,0-6 52,0 0 1,0-6 47,0 1-101,0-3 1,-5-2-4,0 1 1,0-6 5,5 1 1,-5-7-80,0 1 1,1 3 78,4-3 0,0-4 1,0-5 1,1-1-14,4 6-7,3-7 124,7 5 0,1-9-73,4 5 0,-2-4 63,6 5 0,-1-7 66,2 2 0,6-1-119,-7 0 0,12-2-34,-6 3 1,2-3 50,-2-2 0,1 0-173,3 0 162,-3 0-11,5 0 0,-2 0-35,0 0 1,14 0 16,1 0 1,8 0-16,7 0 1,3 1 0,6 4 1,1-2-125,-1 7 1,-4-5 90,-1 5 0,-6-2 45,2 2 1,0 1 44,-5-6 1,-1 5-47,-14-5 0,-3 1-20,-11-1 1,-3-1 19,-2 5-24,-4-5 47,-6 2 0,-7 1 233,-1-6-246,-7 6-43,0-7 18,-7 0 1,-1-2 6,-7-3 0,5 2-1,1-7 0,0 5 6,0-4 1,-3 2-7,7-8 1,0 4 31,5-9 0,0-3-29,0-1 0,-4-4 12,-1-1 0,-2-1-6,2 1 0,2-2-7,-7-3 0,2-4 12,-2-6-3,-3 0-3,11 0 1,-9-2 81,6-3-78,0-10-119,5-8 0,0-6 125,0-1 0,0 4-6,0-3 1,7-4 103,3-11 1,-2-12-697,-3 49 1,0-1 594,-1 2 0,1 1 63,3-5 1,-1 0-1,1-44-74,-5 44 0,-1 0 1,-1 2-1,0-1-95,-1 2 1,0 0 0,0-1 0,0 1 88,0-1 0,0 1 0,0-1 0,0 1-3,0 0 0,0-1 0,0-2 1,0-1-33,0-2 1,0 1 0,0 2 0,0 0 45,0-2 1,0-1 0,0 5 0,1-2-209,2-7 0,-1 0 1,-1 1-1,0 0 197,1-1 1,1 0 0,-2-1 0,-1 1 44,0 5 0,0 0 0,3-7 0,-1-2-43,1-1 1,-1 0 0,1 1 0,-1 1 3,-2 3 0,0 0 1,0-1-1,0 1-51,0-3 1,0 1-1,0 2 1,0 1 31,0-4 1,0 0-1,0 4 1,0 0 1,0 1 1,0 0 0,0-1 0,0-1 9,0-3 1,0 1-1,0 5 1,0 0 35,0-3 0,0-1 1,0 4-1,-2 0-40,0 0 1,0-1-1,1-2 1,0 1 63,-2 1 1,1 0-1,1-1 1,0-1-36,1 5 0,0 0 1,0-3-1,0 0 10,0-2 0,0 0 0,0-1 0,0 1-28,0 0 1,0 0 0,0-1-1,0 1 0,0 5 1,0-1-1,0-3 1,0 0-38,0-1 0,0-1 1,0-2-1,0 1 44,0 1 0,0 1 1,3-1-1,-1 0-18,1 1 0,-1 0 1,1-1-1,-1-1 7,-2 0 0,0-1 1,0 2-1,0 0 10,0 3 1,0 0-1,0 1 1,0-1-39,0 0 1,0 0 0,0 4 0,0 1-66,1 2 0,-2 1 0,-2 0 0,0 1-41,-7-43 0,-2-1 76,3 6 0,-5 2 46,5 2 1,2-1-24,2 7 0,-1-5 30,1 4 0,0-1-45,5 2 0,0-7 2,0-3 1,0-2-28,0 12 0,0-4 1,0 8 0,0-9-41,0 5 74,0-1 7,0-1 0,-2 8 55,-3 4 1,4 4 432,-4 10 1,2-1-411,-2 6 0,1-5 145,-5 5 1,0 0-68,0 5 1,-4-4 336,3 4 1,2-1-445,-2 10 1,2-4 259,-2 5 0,-2-1-258,8 6 1,-3 5-36,2-1 0,3 2 30,-2-1-20,2-4 44,2 12 1,0-6-48,0 8 64,-7-1 0,6 5-46,-4 0 46,3 7-29,-4-3 61,4 6-69,-4 0 0,4 5 8,-3-1 0,3 8 9,-3-2-15,4-4 0,-1 7 6,-3-3 0,4-2-4,-4 2 0,-2 0 15,2 4-15,-6 1 0,3 0-1,-7 0 1,-1 1 42,-4 4 0,2-4-40,-6 3 1,-2-1 91,-9 2 0,3-2-52,-8 6 1,-10-1 91,-9 2 1,-3-2-100,3-4 0,-3-2-77,3 2 1,-1-2 13,11-3 1,1 1-134,9 0 0,-3 4 78,3 1 1,1-1-71,-1-4 1,6 0-288,-1 0 1,8-1 155,1 1 0,7-5-286,-1 0 1,4-1 549,5 6 0,-3 0 0,5-1 0</inkml:trace>
  <inkml:trace contextRef="#ctx0" brushRef="#br0" timeOffset="13262">1515 3176 7569,'-17'6'-242,"-2"4"1,-4-2 23,-7 2 0,-6 0 270,-3 5 0,2-6 0,-3 1-195,1-7 313,2 4 1,-1-7-149,4 0 1,3 5-82,-4 0 0,0 0-255,0-5 30,1 0 219,5 0 1,-1 0-239,1 0 303,-1 0 0,1 6 0,0 2 0</inkml:trace>
  <inkml:trace contextRef="#ctx0" brushRef="#br0" timeOffset="13603">1544 4308 7569,'-16'9'-414,"-4"1"190,-9-7 0,-9 9 105,-6-7 0,-7 1 355,-3-1-212,4-3 0,-6 4 8,7-6 33,-6-6-793,2-2 674,1 0-10,-5 1 0,6 2-18,-3 0 14,-3 0-140,18 5 1,-5 0 185,10 0 1,8 0 21,-4 0 0,11 5 0,-1 0 0,4 13 0,1-2 0</inkml:trace>
  <inkml:trace contextRef="#ctx0" brushRef="#br0" timeOffset="13936">1662 5925 7569,'0'8'848,"0"-2"-1017,0-6 0,-14 0 165,-5 0 0,-15 0 27,-11 0 0,-7-5 109,-12 0 1,2-4-293,-6 4 0,6-5 6,-2 5 0,2 0 24,-2 5 1,2 0-44,-6 0 1,6 0 43,-2 0 0,10-2-169,5-2 1,5 2 110,5-3 0,4 3 187,11 2 0,-4 7 0,5 1 0</inkml:trace>
  <inkml:trace contextRef="#ctx0" brushRef="#br0" timeOffset="14271">1647 7321 7569,'0'15'0,"-3"-6"4,-7 1 1,-2-7 145,-12 2 1,-7-3-333,-8-2 1,-10 0 29,-5 0 0,-7-5 159,2 0 0,-1-11-22,11 1 0,-8-1 60,-2 6 1,-5-1 2,-4 6 1,-2 0-1,6 5 1,0 0-221,5 0 0,7 0 290,3 0 1,5 1 189,5 4-308,3 4 0,6 12 0,1 2 0</inkml:trace>
  <inkml:trace contextRef="#ctx0" brushRef="#br0" timeOffset="14663">1412 8967 7569,'8'7'26,"-2"-6"1,-14 6-409,-7-7 0,-6 5 252,-8 0 0,-7 0 456,-3-5 0,-4-2-205,-1-3 0,-2 2-100,-3-7 0,-8 5-22,-6-5 1,-8 5 13,3-4 0,2 5-92,3-1 1,2 2 85,2-2 0,6 4-133,-1-4 0,6 3-24,-1 2 0,-1 0-125,1 0 0,5 0 108,4 0 1,8 5 166,-3 0 0,11 6 0,3-2 0,6 5 0</inkml:trace>
  <inkml:trace contextRef="#ctx0" brushRef="#br0" timeOffset="15002">1397 10452 7569,'-15'15'257,"1"-1"0,-8-4-74,-2 0 1,-4-7-176,-1 2 0,-7-3 7,-3-2 1,-4 0 74,-1 0 0,-7-10-234,-3 0 1,-9-6 107,-6 6 1,2 2-194,-1-2 0,6 7 137,-2-2 1,8 3-524,2 2 437,0 7 1,-11 1 0,-2 7-1</inkml:trace>
  <inkml:trace contextRef="#ctx0" brushRef="#br0" timeOffset="18841">2749 2691 7569,'0'8'1488,"7"5"-938,-6-11-248,12 4-138,-11-6-4,11 0 0,-10 0-33,7 0-68,0 0 1,0 2-12,0 3-12,-1-4 0,6 6 0,0-7 1,4 0 53,1 0 0,1 0 0,-3 0-1,2 0 1,-1-5-30,-4 0-48,0 0 0,-5 0-72,-1 0 1,-5-1 75,1 1 0,-4 2-51,-1-7 0,0 5-344,0-5-114,0 7 278,-6-4-56,4 1 153,-11 4 1,5-4-100,-7 6 0,7-2 32,3-3 120,-3 3 1,6-6 119,-3 3 0,4 2-182,1-7 0,6 1 126,4-6-9,3 7 1,0-5-1,-1 3 148,-3-3 0,1-2 342,5 0-273,0 1-77,-7-1-49,5 7 1,-12-5-1,4 3 114,-3-3 1,-2 3-36,0 0-195,0 7 1,-2-8-95,-3 6 240,-3-7-392,-6 11 139,-1-6-22,0 7-43,7 0-336,-5 0 1,6 2-747,-2 3 1289,2-4 0,14 6 0,1-7 0</inkml:trace>
  <inkml:trace contextRef="#ctx0" brushRef="#br0" timeOffset="19965">3690 2500 7418,'0'-9'347,"0"1"-232,0 3 160,-7 4-237,6-6 0,-7 2-63,3 0 0,1-1 87,-5 1-208,5 3 197,-9-4-103,5 6 1,-2 0 22,1 0 52,5 0 1,-7 6 11,6 4-15,-6-3 0,9 6 0,-3-3 76,3 3-86,2 1 1,0 1 11,0 0 0,0-1 31,0 1-12,7 0-17,1 0-2,7-7 0,1 3 24,4-6 39,-4 0-57,5-5 48,1 0 1,-6 0 0,3 0 11,-2 0 17,-3-7 0,0-1 0,-3-5 44,-1 3-97,-7-3 1,4 5-18,-7-7 0,0 6 33,0-1-234,-7 0 80,-1-5 68,0 7 1,-5-3 0,3 6-537,-3 2 253,5 1-132,-5 2 1,9 0-245,-6 0 344,1 0 0,-4 2 21,3 2 224,3-2 88,7 5 0,0-1-21,0 4 0,0-2 21,0 2 0,2-2 52,3 2 0,-2 3 0,7-3 318,1 3-272,2 2 0,2-2 50,0-4 0,-1 4 77,1-3 1,0 3 100,0 2-238,-7 0 0,3-1 0,-4 1 0,-1 0 303,1 0-274,-2 6 1,-5-5 38,0 4 1,0-2-26,0 1 1,0-2-20,0 2 0,-2 2 73,-3-1-239,-10 0 69,-1-6 0,-7 1-86,4 0 0,-4-2-519,-7-3 479,1 3-1354,0-12 1465,-1 6 0,-6-1 0,-1 2 0</inkml:trace>
  <inkml:trace contextRef="#ctx0" brushRef="#br0" timeOffset="20388">4278 3014 7569,'15'0'241,"-1"-6"0,1-3 0,0-5 456,-1-1-560,8 0 1,-4-8 110,6-6 1,-1 0-66,2-6-46,2-2 1,-6-1-17,4-6 1,1 2-1,-8 1-93,-5 2 1,0 4 0,-8-2-874,-2 1 537,-8 2 0,-9 9-1140,-11 1 699,-2 12 749,-9-8 0,-2 19 0,-6-6 0</inkml:trace>
  <inkml:trace contextRef="#ctx0" brushRef="#br0" timeOffset="20614">4631 2735 7569,'8'0'-99,"5"0"1,-13-2-1,-2-3 479,-11-5 0,-8 2-292,-8-1-109,-7-1 0,3-5 99,-6 0-45,0 1 0,-1 5-265,1 5 1,7-3 231,-3 2 0,-2 0 0,-1 5 0</inkml:trace>
  <inkml:trace contextRef="#ctx0" brushRef="#br0" timeOffset="22425">3029 3646 7127,'-10'5'980,"0"0"-910,7 0 1,-10-5-8,3 0 0,2 1 0,-2 3 43,-2 1 0,4 0-173,-2-5 226,7 0-236,-10 0 0,7-2-242,-4-3 206,3 3-24,7-11 28,0 5 0,2-7-91,3 1 1,3-1-74,7 0 231,-1-6-65,1 5 133,0-5-89,-7 12 1,5-4 182,-3 4 1,3 2-95,2 2 0,-1 3 1,1 2 139,0 0 1,-1 0 0,1 2 342,0 3-366,-7-3 0,3 11-25,-6-4 0,0 5-45,-5 0 0,-2 3 0,-2 1 115,-6 1-96,-3 7 1,-4-8-112,-2 7-67,2-7 95,-4 3 1,7-5 0,-3 2-17,-2 2 42,9-1 1,-10-4-69,10 0 36,-3 0 20,5-1 1,2 1-297,6 0 0,0-6 231,0 1 1,8-7 0,5 4-206,5 0 0,1-6-791,-4 4 471,6-3 567,2-2 0,7 6 0,-1 2 0</inkml:trace>
  <inkml:trace contextRef="#ctx0" brushRef="#br0" timeOffset="22944">3675 3690 6933,'0'8'224,"0"-1"0,-1-7 199,-4 0-291,3 6-1,-4-4-62,-1 5 0,-1-2 102,-7-1 0,0 3-136,1-2 0,-1-3 1,0 2-29,1-2 0,4-2 0,0 0-82,-1 0-45,4 0 186,1 0-95,6-6 0,-5-3 1,0-5-86,2-1 0,3 0-29,4 1 57,5-1 0,0 0 60,1 0 1,0 6 0,5-1 4,-1-2 0,-4 6-12,0 1 0,0-2 235,4 3-117,1-1 1,-5 6 228,0 4-208,-7-3 1,4 11-7,-7-3 54,0 3-112,0 8 1,-7-5 0,-3 6-29,-3-1 38,-2-5 0,1 10 7,-1-6-4,0-1 0,1-2 2,-1 2 0,0-2-16,1 2 0,1-2 1,1-3 114,2 1 1,7 0 0,-2-1 120,3 1-254,2 0 0,2 0 0,3-2 16,5-4 0,8-2 1,1-5-332,-1 2 159,5-2 1,-2 5-1396,4-7 786,3 0 742,-5 0 0,6 6 0,0 2 0</inkml:trace>
  <inkml:trace contextRef="#ctx0" brushRef="#br0" timeOffset="24660">2499 5513 8618,'0'8'995,"7"-1"-812,-5-7-129,11 0 1,-10 0-12,7 0 64,-7 0 1,10 0-2,-3 0 1,3 0-68,2 0 1,4 0-73,1 0-63,-1 0 172,3 0-128,-6 0 1,10 0 0,-6 0 88,-2 0 1,-2-5-47,-1 0 42,-1-7 1,1 4-104,0-6 1,-1-3 17,1-2 0,-5 4 57,0 0-5,-7 0 0,4 7-197,-7-6 1,0 4-280,0 0 352,0 0 1,-7 2-99,-3 3 123,-3 4-39,-2 1 125,7 0 1,-3-2-60,6-3 0,0 2 8,5-7 0,7 5 76,2-5 0,0 5 1,0-4 19,3-3 1,1-1 0,2 0-114,-1 3 305,1-3-137,-7 5 1,4-2 120,-8 0-100,1 1 5,-5-6 1,0 5-47,0 0 0,0 5-87,0-4 70,0 5 21,0-9-125,0 12 0,0-8-674,0 5 728,0 2 1,-6-5-374,-2 7-83,-7 0 1,0 2 15,1 3 0,0-2 440,5 7 0,-4-7 0,4 4 0</inkml:trace>
  <inkml:trace contextRef="#ctx0" brushRef="#br0" timeOffset="25116">3425 5145 7569,'9'0'-498,"2"-1"437,-6-4 0,5 2 340,-5-7 1,-1 5 114,-4-5-298,0 7 0,-6-4-48,-4 7-65,-3 0 163,-2-6-101,1 4 0,-1-4-122,0 6 177,1 0 0,5 0-103,-4 6 19,5-4 1,-6 11 72,-1-3 1,7 3-133,3 1 1,3 1 49,2 0 0,7-5 1,2-1 207,5 3-187,0 1 1,6-3 14,-1 0 1,8-2 0,-5 2 45,1-6 1,3-2-45,-6-2 1,0 0 0,-6 0 4,1 0-9,0 0 1,-6-2 46,1-2-34,-6-5-95,2 1 0,-6-5 110,0 3-59,0-3 1,0 3-1,-2 1-75,-2-3 0,-5 4 29,-5-2-67,-1 7 1,-5-5-163,1 3 1,-2 3 61,1-3-311,4 4 1,-6 1 142,8 0 1,-1 0 0,0 0-232,1 0 602,5 6 0,-4-4 0,5 4 0</inkml:trace>
  <inkml:trace contextRef="#ctx0" brushRef="#br0" timeOffset="25339">3528 5219 7569,'8'6'-625,"1"-2"536,-4 6 167,-4-1 1,6 1 92,-7 0 0,0 0 1,0 4 108,0 1 0,0 5-64,0-1 0,0 1-17,0-5-100,6-1 1,-4 6-20,3 0 0,1 1 1,-1-3-33,-2 1 1,4 1 58,-2-5-93,0 6 1,-5-5 0,0 4 83,0-4 0,0-1-244,0 0 103,-7-1-59,-1-6-217,-7 5 0,-4-6 1,-2 3-468,-2-5 0,3-4 786,-4-1 0,6 7 0,-4 1 0</inkml:trace>
  <inkml:trace contextRef="#ctx0" brushRef="#br0" timeOffset="25842">4072 5160 8136,'-1'8'581,"-4"-3"-359,-5-3 1,-5-2-178,-4 0 0,2 0 0,-4 0-106,0 0 0,4 0 30,-2 0 1,2-2-124,3-3 1,6 2-32,3-7 0,3 0 56,2-4 0,2 1 1,3 1 46,4 2 1,4 6 0,2-5 22,0 3 1,0 1 82,-1 5 0,1 0 0,1 0-75,4 0 191,-4 0 0,10 6-55,-6 4 0,0 3 29,-6 2 0,-6-4 0,-3 3 14,-3 2 1,-4 2-53,-3-3-35,-3-1 1,-13 6-30,-3-1 0,-8 8 1,0-5 25,-1 1 0,10 3 0,-6-4-42,1 1 1,7-5 37,1 1 0,6-3 66,4-1-52,-3 0-10,11 0 64,-4-1-77,12-6 1,2 4-85,7-7 1,8 0 45,6-5 0,2 0 0,8 0-63,2 0 1,0-2 0,0-1-432,-2-2 0,-1-5-269,1 5 1,-8-5 775,-7 5 0,1-6 0,4 3 0</inkml:trace>
  <inkml:trace contextRef="#ctx0" brushRef="#br0" timeOffset="26189">4498 5292 7569,'9'0'462,"-1"0"-349,-3 0 1,-4-1-41,4-4 0,-10 3 48,-5-3 0,1-1 0,-4 1-13,-4 2 0,-1 1 0,4 2-148,-1 0 1,0 0-25,1 0 1,-3 7-1,1 2 40,1 4 0,-3 2 1,8 0-68,-3 0 1,5 4 119,3 1-8,4 6-8,1-10 40,0 5 0,1-1 0,4 0 2,5-2 1,8-2 3,2-1 1,12-7 0,1-2 0,3 1 0,6-6 1,-3 4 17,4-3 0,-9-9 20,1-2-58,-14-4 1,7-2-43,-14 0 1,-4-4 0,-2-3-136,-1 0 1,-4 2 79,-8-5 1,-5 6 0,-9-4-432,-6 2 0,-9 3 0,-5 6 488,-4 3 0,-7 5 0,-3-2 0</inkml:trace>
  <inkml:trace contextRef="#ctx0" brushRef="#br0" timeOffset="29112">3161 6865 7749,'8'0'974,"-1"0"-624,-7 0-125,0 7 0,-2-6 17,-3 4 30,3-3-273,-11 4 0,10-4-225,-7 3 315,7-3 0,-10 3 28,3-1 1,-3 1-166,-2-5 1,1 0-6,-1 0 1,0 0 109,1 0-234,-1 0 0,5 0-62,0 0-2,7 0 1,-4-6-16,7-4 1,2-1 51,3 1 103,3-3 1,2 5-36,0-7 62,0 7 76,4-5 0,1 6 1,0-3-47,-1 5 106,1 4-108,0 1 1,-1 0 300,1 0-24,0 0 117,0 6-257,-1 2 0,-4 2 1,-2 0 21,-1 1 1,-2 3-210,-5 0 128,-7-6 0,1 5 58,-4-3-73,-10 10 1,10-4-40,-9 4 1,2-4 0,3-1 3,-1 0 35,7 6 1,-5-5-58,3 4 0,3-4 41,3-1 0,-3-1 1,2 1-95,2 0 1,1 0 24,2-1-654,0 1 326,0-7-673,0 5 1069,7-5 0,1 7 0,7 0 0</inkml:trace>
  <inkml:trace contextRef="#ctx0" brushRef="#br0" timeOffset="29575">3558 7292 7569,'0'8'413,"0"-2"1,6-6-174,4 0 1,-2 5 57,2 0-198,-7 0 0,10-5 8,-3 0 1,-2 0 0,2 0-47,2 0 1,1 0 0,1 0 51,1 0 0,1 0 0,2-2-203,2-3 0,-1 2-113,-4-7 169,6 1-53,-4 0 41,4-4 0,-6 5 1,-1-7 66,1 1-77,-7-1 0,-1 0 28,-7 1 1,-7 1 0,-3 1-79,-3 2 1,-6 5 90,-1-4-39,1 5 1,2-7-60,-2 6 91,2-6 1,1 7-36,6-5 20,7 5 6,-10-9 30,11 5 0,-4-7 1,6 1 176,0-1-196,6 0 2,2 1 1,7-3-1,0-1 70,-1-1 0,6-3 0,0 4 92,-2-1 0,-4-1-93,-4 6 0,-3-1 0,-7 0-16,0 0 1,0 1 0,-2 1-81,-3 3 0,-3-2-315,-7 8 1,1-1 0,-1 5 124,0 0 0,-4 5 234,-1-1 0,-6 14 0,3-1 0</inkml:trace>
  <inkml:trace contextRef="#ctx0" brushRef="#br0" timeOffset="29918">4351 7218 7175,'0'8'1124,"0"-13"-962,0-9 1,0-4 0,0 1 93,0-2 0,0 1 0,2-7-61,3-1 1,-3-2 0,4 1-172,1 2 0,-6-6-61,4 7 0,2-7 0,-2 8-314,-2 0 1,-1 0-440,-2 3 0,0 4 790,0-4 0,0 11 0,0 2 0</inkml:trace>
  <inkml:trace contextRef="#ctx0" brushRef="#br0" timeOffset="30145">4484 6939 7569,'0'14'353,"-7"-5"-170,6 4-45,-12-12 0,4 6 323,-5-7-137,-1 0-66,0 6-75,-6-4 1,5 5 82,-12-7-129,12-7 1,-7 4-12,3-7 1,4 0 0,-4-5-44,4 1 1,1-1-538,0 0 357,1 1 0,1-1-498,3 0 0,-2-1 1,8-2 586,0-2 0,3-6-246,1 2 0,1 1 0,4 0-933,5 2 1187,-3 1 0,12-1 0,-3-2 0</inkml:trace>
  <inkml:trace contextRef="#ctx0" brushRef="#br0" timeOffset="30446">4734 7189 7569,'9'0'374,"1"0"-164,-7-7 1,9-3 22,-7-9 0,5 1 1,-5-7-60,-2-1-145,5-8 1,-6 1 174,2-6-67,-2 6 1,3-8-347,0 7 1,0-2 208,-5 2 0,0 3 0,0-5 0</inkml:trace>
  <inkml:trace contextRef="#ctx0" brushRef="#br0" timeOffset="32915">3220 8379 7449,'0'8'1584,"-7"1"-1351,-3-5-97,-3-2 0,-1 5-171,-1-7 0,3 0 16,-2 0 0,2 0 101,-7 0 1,2 0-338,3 0-39,5 0-36,-4-7 224,12-1 0,-6-7-41,7 1 0,5 4 1,2 0-75,1-1 1,2-3 130,4 0 0,1-1 0,0 2 53,-1 3 1,1-1 62,0 6 0,0 0 1,-1 5-105,1 0 1,0 0 219,-1 0 1,1 2 0,-2 2 197,-3 6 1,1 3-154,-6 2 1,-2 1-111,-7 4 0,-6-4 0,-10 4-76,-4-4 0,1 4-69,-2-1 1,7 6 0,-3-4 102,0 2 0,9-5-66,-2 2 0,2 1 0,-1-2-24,3-1 0,-1 0 48,6 2 0,0-9 0,5 4-8,0-2 0,2-5-135,3 2 0,3-7 29,7 2 1,-1 3 0,3-6-180,2 3 0,-1-3-76,7-2 1,4-5 0,5-2 375,-1-1 0,5-2 0,-1-4 0</inkml:trace>
  <inkml:trace contextRef="#ctx0" brushRef="#br0" timeOffset="33432">3896 8291 7005,'-15'0'304,"0"0"0,1 0-237,-1 0 0,5 0 1,0 0 29,-1 0 1,3 0-32,-2 0 1,5 0 0,-3 2 39,1 3 1,2-2-74,5 7 1,-4-5 32,-1 4 0,0-4 0,6 5 44,4 1 0,-1 3-5,5 0-48,1 1 0,5 0 18,0-1 1,4 1-155,1 0 127,6 6 0,-8-5-36,6 4 1,-1-4 88,2-1-47,-4 0 0,-8-1-3,-3 1 1,1 5-49,-6-1 0,-2 1 0,-6-5-24,-2-1 1,-8-1 0,0-1 66,-5-2 1,-3-2-64,1 1 0,4 3 16,-4-7 1,-1 0 0,2-5-55,1 0 1,1 0-3,3 0 56,-1-7 1,7-1-85,3-7 0,3 1 0,2-3-120,0-2 186,7-4 1,1-2-28,7 1-177,6 6 194,8-10 0,4 7 1,6-5 39,2 1 1,1 6-90,2-6 345,1 7-149,-8-3 9,-1 0-154,-7 4 143,1-4 1,-7 6 0,-5-1 134,-7-3 0,-4 2-159,-7-2 0,0 7 1,-4 4-207,-5 1 0,-3 3-417,-12 4 1,-2 0 0,-7 0 9,-1 0 298,-7 0-771,10 6 994,-12 2 0,12 7 0,-5 0 0</inkml:trace>
  <inkml:trace contextRef="#ctx0" brushRef="#br0" timeOffset="33974">4307 8732 7694,'0'10'-464,"0"0"110,0-7 1902,0 3-960,0 1-376,0-5-47,7 4-93,1-6 0,7 0 25,-1 0 1,6 0-15,0 0 1,6-5 0,-2 0-45,4 2 1,1-3 7,1 1 17,-1-7 1,-4 9-71,-1-7 1,-6 0 0,3-4 46,1-1 0,-11 0 45,4 1-147,-10 5 1,1-4 54,-6 3 51,0-3-161,0-1 0,-6 4 0,-6 2 8,-6 1 0,2-3 0,-5 4 69,-1-2 1,6 4-104,-3 0 1,2-3-1,4 1-32,3-3 1,2 6 89,3-2 0,4-3 16,-4-2-10,10-3 76,3-2 0,7 1 0,-1-1 58,1 0-111,6 1 21,-5-1 1,6 0 0,-9 1 0,-3-1-10,3 0-5,-12 7 1,11-5 5,-7 3 1,0 2-113,-5-2 0,0 5 1,-2-3-372,-3 2 336,-3 1 0,-2 3-257,0-3 446,0 3 0,-4-4 0,-1 6 0</inkml:trace>
  <inkml:trace contextRef="#ctx0" brushRef="#br0" timeOffset="34414">5189 8262 7569,'10'-5'267,"0"0"-313,-7 0 147,4-2 0,-9 1 0,-3-6-47,-5 3 0,-3 5-24,-1-1 0,-6 2 0,-1 0 112,-2-2 1,3 0-186,-4 5 0,6 0 0,-2 0-26,4 0 1,1 7 88,1 2 0,0 0 1,3 0-41,1 3 1,7 1 27,-2 2 1,-1 4 6,1 1 1,0-1 0,6-2 81,4 2 1,3-2-63,7 2 1,1-4-4,4-5 1,1 1 27,4-6-36,3 0 1,-6-5 0,8 0-54,-1 0 1,-4-5 45,-1 0 0,-6-6-27,2 1 27,-4-3 0,-3-3-36,-3-4 0,1 4 0,-6-4-117,-1 4 0,-4 1 101,-5 0 1,-4 1-1,-7-1-100,-3 0 1,-4 2-147,-7 3 0,6 4 1,-1 6 2,-1 0 1,5 0-66,1 0 1,-1 1 342,1 4 0,1 4 0,11 5 0,-5 1 0,5 0 0</inkml:trace>
  <inkml:trace contextRef="#ctx0" brushRef="#br0" timeOffset="34581">5072 8350 7569,'24'10'-275,"1"-1"240,-7-5 1,3 7 109,-6-6 1,-1 2-70,1-3 1,-5-2 230,0 3-216,-7 3 0,8-5 214,-6 7-151,7 0 0,-11 5 113,4-1-98,3 8 0,-6-4 59,3 6 0,-4 1-69,-1 4 0,0-4 0,0-1-24,0 2 0,-6-3-116,-4 2 0,-8-6 0,-3 6-364,-2 1 1,-1-5-16,-6-1 1,-1 1 429,-3-2 0,-4 8 0,-6-5 0</inkml:trace>
  <inkml:trace contextRef="#ctx0" brushRef="#br0" timeOffset="36266">3176 10261 8120,'0'-15'420,"4"-1"0,1-2-44,-1-2 1,4-6-102,2 2 0,3-6-252,1-4 0,1 3 1,0-4-70,-1 4 1,-4 2-309,0 0 0,-7-1 208,2 1 0,-3 6 96,-2 3-579,0 4-595,0 1 584,0 1 640,0 5 0,-7 3 0,-1 6 0</inkml:trace>
  <inkml:trace contextRef="#ctx0" brushRef="#br0" timeOffset="36526">3425 9967 7569,'-9'5'-309,"-1"0"1,5 1 564,-5-1 0,0-3 0,-4 3 38,-1-4 0,-5-1-200,1 0 0,-6 0 1,4 0 187,-2 0 1,0-5-55,-1 0-133,3-6 1,1 8 13,0-7 1,1 0 0,6-5-159,3 1 28,-3-1 1,10-5-195,-7 1 1,6-6-506,0 6 389,2-7 198,2 9 0,0-9-203,0 6 0,5 1-96,0 4 432,6 0 0,-3-6 0,7-2 0</inkml:trace>
  <inkml:trace contextRef="#ctx0" brushRef="#br0" timeOffset="37044">3616 10099 7569,'2'8'-84,"3"-3"1,-3-2-1,4 1 459,1 1 0,-4-1-72,7-4 1,-5 5-130,4 0 1,1 0 6,5-5-2,0 7 1,-1-6-82,1 4 1,6-3 0,2-2 23,0 0 0,5 0-37,-4 0 0,-1 0-79,2 0 0,-6-5 1,4-2 97,-2-1 1,-1 0-118,-5-2 0,-7-3-72,-3 3 0,-4 2 98,-1-2 0,-1 2 0,-4-3-94,-5 1 0,-5 5-134,-4-5 223,2 1 12,-4 0-23,6-4 1,1 10-309,-1-7 228,0 0 0,2-4 9,4-1 0,2 5 1,7 0 53,0-1 1,8-7-51,7-2 214,0 1-174,6 4 1,-2-4-1,3-3 154,0-1 1,-4 5-34,2-1-9,-4 3 0,-3-4-70,-3 0 1,-3 1 88,-7 4 1,-2 0-86,-3 1 1,-5 1 0,-9 1-19,-6 2 1,-2 2-470,-3-2 227,1 4-111,-1 6 0,6 0 0,1 0-261,2 0 0,-4 0 616,6 0 0,-1 6 0,5 3 0</inkml:trace>
  <inkml:trace contextRef="#ctx0" brushRef="#br0" timeOffset="37404">4366 9908 7569,'8'-15'-421,"5"7"0,-11-5 523,3 3-15,-10-3 1,-3 3 24,-7 1-74,0 5 0,1-2-13,-1 6 1,5 0 34,0 0 1,1 1-28,-6 4 1,5 5 14,0 10 0,5-4-11,-4 4 1,5-4-1,-1 0 272,4 4-260,7-4 150,-4 12 1,13-12-105,-1 4 0,3-5 0,7-4 74,2-1 0,2-7-80,2 2 0,1-3 1,1-4 63,3-3 1,-3 2-133,-7-7 1,1 0 27,-7-4 1,-4-6 0,-7-1 75,-1-2 0,-4 3-253,-8-4 1,-6 4-810,-14-4 1,-1 6 886,-13-2 13,0 4-334,-12 1 371,5 7 0,-4-5 0,6 5 0</inkml:trace>
  <inkml:trace contextRef="#ctx0" brushRef="#br0" timeOffset="38233">3205 11892 8377,'0'-14'549,"0"-1"1,0 0-466,0 1 1,2-3-1,1-2 17,2-6 1,5 2-191,-6-1 1,6-1-79,-5-4 0,2 4 1,-4 2-43,2 2 0,1 2-669,-1 4 452,-3 0 116,4 1 0,-6 4 310,0 0 0,0 7 0,0-4 0</inkml:trace>
  <inkml:trace contextRef="#ctx0" brushRef="#br0" timeOffset="38530">3367 11672 7569,'0'10'-361,"0"-1"-8,-7-5 622,5 9-185,-11-12 0,7 8 0,-6-6 398,3 2 0,-1 0-95,-5-5 0,-1-2-199,-4-3 0,4-1 1,-5-6-66,-1 2 0,6 1-133,-4-6 1,4 0 15,1 0 128,1 1 34,-1-7-316,0 4 1,2-6-141,3 4 0,-1 2 1,6-4 320,2 0 0,1 0-189,2-4 0,0-1-153,0 6 0,7-1 1,3 3-185,3-1 325,1-1 184,1 5 0,6 1 0,2-1 0</inkml:trace>
  <inkml:trace contextRef="#ctx0" brushRef="#br0" timeOffset="39018">3719 11407 7569,'9'7'-358,"-3"-6"240,-6 12 234,0-11 2,0 11 0,0-10 88,0 7 1,-2 0-77,-2 5 1,0-5 63,-6-1 0,1 1 51,-6 5-114,0-7 16,7-1 1,-5-3-151,3 1 0,2 0-115,-2-5 0,7-6 99,-2-4 0,3-3-53,2-2 1,2 0-1,1 1-87,2-1 1,7 2 56,-2 3 26,3-3 0,1 7 51,1-4 1,-5 3 5,0 7 1,-1 0 22,6 0 0,-5 7 78,0 3 1,-5 3 10,4 1 0,-5 3-70,1 2 1,-4-1 0,-2 5 48,-4-2 1,-4 5-56,-5-1 1,-1-4 8,0-1 0,6 1 0,-1 0 16,-2 2 1,6-5 0,1 2 0,3 1 1,2-1-9,0-3 0,0-5-107,0-2 93,0 0-44,0-2 1,7 3-1,3-4-215,3 1 1,1-5-453,1 2 0,5 2 690,-1-3 0,7 8 0,-3-4 0</inkml:trace>
  <inkml:trace contextRef="#ctx0" brushRef="#br0" timeOffset="39464">4072 11892 7633,'2'8'-408,"3"-3"333,-4-3 1,11 0 1010,-7 3-681,6-4 0,-3 6 303,7-7-413,0 0 0,-1 0 1,1 0 8,0 0 0,-1 0-49,1 0 1,0-5 102,0 0-151,6 0 1,-5 0-17,4 0 0,-2-5-55,1 6 1,-2-6-90,2 5 1,-7-5 14,-3 5 123,-5 0-118,2-1 0,-7-1-287,-4-3 367,3-3 0,-11 10-4,3-7 8,-3 0-79,-2 2 0,1-5 32,-1 3-57,0 4 63,7-1 10,2 1-12,-1-2 1,5-2 76,-2 0 1,2 5 43,2-5 0,0 5-126,0-4 19,0-1 220,6-5-198,3 0 0,0 1 24,1-1 0,0-1 1,5-2 17,-1-2 1,-5-1-3,-4 1 1,1 4-29,-1-4 0,0 4-6,-5 1-24,-7-6 0,-1 6-90,-7 1 0,-4 1-154,-1 8 0,1 0 0,4 5-191,0 0 1,-1 0-673,-4 0 1131,11 0 0,-18 6 0,11 3 0</inkml:trace>
  <inkml:trace contextRef="#ctx0" brushRef="#br0" timeOffset="39808">4792 11936 6102,'9'0'18,"-3"0"27,-6-6 225,0 4 0,0-11 0,0 3-70,0-3 1,5-6 0,0-3-126,-2 0 0,0-3 47,2-4-192,-3-1 0,5 1-195,-7 0 0,0 4-174,0 1 0,0 6 92,0-2 166,0 4 181,0 1 0,0 0 0,6 1 0,2-1 0</inkml:trace>
  <inkml:trace contextRef="#ctx0" brushRef="#br0" timeOffset="40042">4925 11731 7569,'0'9'-836,"0"1"729,0-6 238,-7 2 1,-1-6 87,-7 0 0,1 0 1,-1-2 236,0-2-334,-6-5 1,3-5 283,-6-1-36,6-6-393,-4 4 0,3-9 108,-1 7 0,2-7 1,7 3-120,1 0-14,7-5-209,-10 5 200,11-6 1,-5-1 38,7 1-618,0-7 423,0 12 1,0-14-442,0 13 1,2-4 653,3 9 0,3-6 0,7 3 0</inkml:trace>
  <inkml:trace contextRef="#ctx0" brushRef="#br0" timeOffset="41345">5013 10849 7569,'8'0'143,"-1"0"-33,-7 0 42,-13 0 0,1 0 41,-12 0 1,-6 0-5,-4 0 0,-7-2 11,2-3 1,-10 4-53,-5-4 0,0-2-109,-5 2 0,2-5 97,-11 5 1,5 1-108,0 4 1,-6-5-141,-4 0 0,-7-2-58,-9 2 0,8 4 33,2-4 1,-1 3 54,2 2 1,4 0-57,6 0 1,1 0 56,-2 0 0,-1 0 49,6 0 0,2 0-10,8 0 0,14 0 7,5 0 0,4 0-40,-3 0 0,1 0 30,14 0-101,-1 0 0,5 0-15,1 0 285,6 0-201,-6 0 1,11 0-82,-7 0 92,7 7 1,-8-4-57,6 7 18,-7-7 1,9 5-25,-7-3 62,7-3 1,-5 9-67,3-6 137,3 7 1,-4-4-24,6 6 1,0 1 97,0 0 1,0 1-72,0 4 0,0-2 135,0 6 0,-2-1-5,-3 2 1,4 7-70,-4-2 0,3 2 81,2-2 1,0-1-16,0 0 1,0 3-14,0 2 1,0-3-1,0 3 1,5-3 11,0-1 0,1 4-91,-1 0 0,-3 7 47,3-2 1,1 4-117,-1 1 1,2 0 113,-2 0 0,-4 0-127,4 0 1,-3-1 50,-2-4 0,2 3-69,2-3 0,0-3 64,6-1 0,-6-4-6,6-2 0,0-4 17,5-1 0,-1-6-4,1 2 0,1-9 12,4-1 0,-9-7-9,4 2 1,-3-3-38,2-2 38,1 0 0,0-2-43,-1-3 1,-4 4 24,0-4 0,0-2-3,5 2 1,-1-1-5,1 1 1,0 3 7,-1-3 0,1 2-15,0-2 0,1 3 11,4-2 0,-2 2-3,6 2 1,1 2 4,4 2 1,2 3 47,3 3 1,2 3-6,3-3 0,7-2 7,-7 2 1,2-5 29,-6 4 1,2-5-57,7 0 0,2-2 28,3-2 0,8 0-14,7 0 1,9 0-74,-4 0 1,1 0 20,-6 0 0,3 0-9,6 0 1,7-5-178,4 0 1,-6 0 167,-5 5 1,-7 5 49,-12 0 0,-5 5-23,-10-5 0,-3 5 12,-7-5 0,-6 4-9,-3-4 1,1 5 3,-2-5 1,1 0 1,-5-5 1,-5 0-61,-1 0 1,1 0 229,5 0 0,1-2-185,4-3 0,-4 2 8,4-7 1,-2 2-9,1-2 1,-2-3 17,2 3 0,-4 2-16,-5-1 0,1 4 43,-6-5-38,7 0-31,-11-5 0,6 1 31,-7-1 0,-5 0-5,0 1 1,-5-1 9,5 0 0,-6 0-9,1 1 1,3-3 29,3-2 1,2 1-31,2-7 3,0 1 96,0-6 1,5-1-78,0-3 215,6 3-214,-3-11 0,7 4 22,0-6 1,-6 1 10,1 4 1,-6-2-124,0 7 1,-5-2 108,-9 2 0,-3 3-167,-16-3 0,1 7 44,-11 3 1,-1-1-242,-4-4 1,0 5-88,0-1 1,5 5-206,0-4 0,1 4 621,-1-4 0,-4-1 0,6-4 0</inkml:trace>
  <inkml:trace contextRef="#ctx0" brushRef="#br0" timeOffset="42753">5013 10040 7569,'8'15'-186,"-1"-7"0,-7 0-5,0-3 178,6-3 0,-4 6 195,3-3 97,-4-3 1048,-1 4-1153,0-19 0,0 3-79,0-9 1,5 1-5,0-2 1,2-3-12,-2-6 0,-2-1-139,7 1 0,-6 0-3,6-1 0,-6-4 41,0 0 0,-2-1-64,-2 6 1,-2 1 78,-2 4 0,0 2-182,-6 8 0,2-1-6,-1 0 0,-5 2 16,5 3 148,-4-3 1,-2 7 6,0-4 1,1-1 82,-1 6 0,0-2-103,0 2 1,6-1 99,-1-4 0,5-2-69,-5 8 1,0-6 27,-4 5 0,4-2 30,0 2 0,-1 4 7,-9-4 0,2 3 7,-6 2 0,2-5 7,-7 0 0,3 1 42,-9 4 0,3-5-72,-3 0 0,3 0 62,-7 5 0,1-5-51,-1 0 0,-4-1-13,4 1 0,-3 3-10,-2-3 1,-2-1-3,-3 1 1,-3 0-31,-7 5 0,5-2-138,0-3 1,3 4 89,2-4 0,0-2 47,10 2 1,3-1 34,2 1 1,8 3-47,1-3 0,3-1 44,-3 1 0,-3-2-24,4 2 1,-11 4 5,-4-4 1,2 3-55,-2 2 0,4 0-110,-4 0 1,5 0 251,-5 0 0,6 0-72,-1 0 1,3 0-81,1 0 0,6 5 36,-1 0 1,7 2 1,-1-2 0,2-4 13,3 4 1,-1-2 3,0 2 1,5-3 0,1 3 0,-1-2 4,-5 2 1,5-3-47,0 2 0,6 0 32,-6 1 1,5-4-243,-5 4 215,7-3 13,-10 4 1,9-4-14,-5 3 20,5 3 1,-9-5-3,4 7 1,0-5 6,0 5 1,0-5-3,0 4 1,0-4-23,5 5 37,2 0 1,-10 5-16,8-1 0,-1-4-14,5 0 1,0 0 7,0 4 0,0 1 73,0 0 1,-5 1-40,0 4 0,-5 1 6,5 4 1,-5 2-9,5-2 1,-6 7-9,1 3 0,4 4-1,1-5 0,2 2 4,-2-2 1,3-7-39,-3 2 1,3-3-4,2 4 1,0-6-10,0 1 0,2-7 9,3 1 0,-3-3-6,3-1 0,-4 0 81,-1 0-81,0-1 110,0 1 0,2-2-94,3-3 115,3 3 1,7-10-56,-1 7 0,1-7 17,0 2 1,-1-3 15,1-2 0,0 0 14,-1 0 0,3 0-45,2 0 1,-2 0 5,2 0 0,3 0-44,-3 0 0,7 0 43,-1 0 1,3 5-25,1 0 0,7-1 13,3-4 0,5 2 65,5 3 1,5-3-39,10 2 0,-1-2 8,1-2 0,0 0-21,-10 0 1,9 0 6,6 0 0,9 0-369,6 0 0,2 0 365,2 0 1,-6 0-127,-3 0 0,-4 0 63,-2 0 1,-4 0-130,-1 0 1,1-2 123,4-2-73,-12 2 86,3-11 0,-19 11-101,4-3 0,-11-1 58,-9 1 1,-1 0-233,-8 5 1,-6 0 363,-4 0-1013,-7 0 995,4 0 1,-14-7 0,-1-1 0</inkml:trace>
  <inkml:trace contextRef="#ctx0" brushRef="#br0" timeOffset="44278">2661 8908 7583,'0'-14'397,"0"-1"1,0-1-123,0-4-164,0 4 1,0-12 186,0 3-259,0-2 23,0-3 1,7-1-56,2-3 0,4-2 100,2-3 0,0-4-3,0 4 0,-2 2 6,-4-3 1,3 8-335,-7-3 1,5 4 103,-6 2 0,1 6-45,-5 4 1,5-3 30,0 3 0,0-1 50,-5 5-14,7 1 0,-6-1 56,4 0 1,-3 6-19,-2-1-20,0 6 149,6-2-98,-4 6 0,9-2 118,-6-3-78,7 4 0,-4-6 1,7 7 1,-1 0 19,1 0 1,0 0-31,-1 0 1,3 0 99,2 0 0,4 0-88,7 0 0,-1 0 123,0 0 0,7 0-64,3 0 0,9 0 77,1 0 0,6 0-17,-1 0 0,3-1 41,2-4 0,-7 3-103,-3-3 0,-1 2 17,1-2 0,0 2-38,10-7 0,-2 7 48,11-2 1,-4 3-141,5 2 1,-2 0 67,1 0 0,2 2-79,-6 3 0,6-2-15,-1 7 0,8 0-37,1 4 1,-3-1 85,-11-3 0,-2 2 32,-13-8 0,0 6-35,-5-5 1,-6 0 31,-4-5 1,2 5-1,-2 0 1,0 0-3,-4-5 0,-1 0-22,1 0 1,-1 0 125,0 0 1,1 0-110,-1 0 0,1 0-43,-1 0 1,0 0 36,1 0 1,-1-5-56,1 0 1,-3 0 46,-2 5 0,1 0-33,-6 0 1,-1 0 24,-4 0 1,-5 0 13,0 0 0,-6 0-9,6 0 1,-6 2 1,0 3 1,-2-2-11,-2 7 1,0-5 6,0 4 1,-5-4-40,0 5 40,0-7 0,4 9-37,-4-7 31,3 6 1,-4-8 23,6 7 0,-2-2-19,-3 2 1,3 3 1,-2-3 1,2 3 19,2 2 1,0 1-18,0 4 0,0-2 1,0 6 0,2-1 5,2 2 0,-2 2 90,3-2 1,-3 1-51,-2-2 1,0 4-110,0-3 1,0 2 44,0 3 0,0-2-8,0-4 0,-2 4 19,-3-4 1,3-1-1,-2 2 0,2-6 10,2 6 1,0-6-18,0 6 0,0-7 31,0 1 1,0-2-24,0-2 1,0-1 6,0 1 0,0-5-5,0 0-54,0-7 67,0 10 1,-2-12 0,-3 4 0,4-3-13,-12-2 1,9 0 67,-5 0 1,4 0-55,-5 0 1,5 0 68,-5 0 1,5 0-21,-4 0 1,-3 0 10,-7 0 1,-1 0 43,-9 0 0,-4 0-72,-11 0 1,-8 0 103,-7 0 0,-2 0-89,-7 0 1,-1 0 8,-4 0 0,-4 0-210,-6 0 1,-7 0 139,39 0 0,-1 0 0,-2 0 0,0 0-153,0 0 1,0 0 0,0 0 0,-1 0 141,1 0 0,0 0 0,-1 0 0,-1 0-43,-3 0 0,0 0 0,2 0 1,0 0 44,3 0 1,0 0-1,2 0 1,1 0-90,-42 0 1,8 0-108,-3 0 0,10 0 139,-1 0 0,12-2 5,9-3 0,5 4-83,9-4 1,5 3 103,0 2 0,6 0-147,-1 0 0,4 0-210,6 0 410,-4 7 0,10-10 0,-3 3 0,5-2 0,4 0 0</inkml:trace>
  <inkml:trace contextRef="#ctx0" brushRef="#br0" timeOffset="45843">2602 7439 7119,'-8'8'367,"2"-2"0,6-7-120,0-4 0,0 1 2,0-5 1,0-3-79,0-7 1,1-1 84,4-9 0,-3 2-86,3-7 0,1-2-20,-1 2 0,2-5-55,-3 4 0,-2-4-111,3 5 0,-3 0-116,-2 4 1,0 1 86,0-1 1,0 6-139,0-1 1,0 7 96,0-1 0,0-2-59,0 1 1,5 0 26,-1 6 1,6-1-69,-5 0 0,7-4 161,-3-1 0,3 5 1,-2 6 1,3 0-11,-4 0 1,0-3 85,0 7 1,-4-1 14,5 1 0,-5 2-106,5-7 79,0 7 0,4-9-42,1 7 0,0-1 18,-1 1 1,1 3 14,0-3 1,4-1 0,3 1 0,1 2 46,3 1 0,3 2-14,5 0 1,6 0 23,9 0 1,9 5-54,11 0 1,4 0 59,6-5 0,-1 0-48,1 0 0,-1 0 72,-9 0 0,2 0-216,3 0 0,-1 0 154,1 0 1,-4-5 4,-6 0 1,-2 0-4,-13 5 0,5 0-93,-5 0 1,1 0 58,-1 0 0,4 5-98,6 0 0,1 6 104,4-1 1,-10-2-225,-1 2 211,1-7-19,-8 10 1,5-9-54,-7 5 1,0-5 194,0 1 0,-2 1-153,-2-1 1,0 1 18,-5-1 0,-6-3-21,-4 3 7,-1 3 19,-1-6 1,-2 9-19,-6-6 0,0 2 2,-1-3-37,1-2 1,-2 6-55,-3-3 60,3-3 22,-11 4 0,9-4-34,-6 3 26,0-3 1,-5 6 39,0-3 0,0-2-52,0 7 17,0-7 5,0 10 0,0-10 21,0 7-21,0 0 1,-2 3 41,-3-3-40,4 3 3,-6-5 1,2 2 26,0 0-27,0-7 4,-1 10 2,4-5-6,-11 7 4,12-1 0,-6-4 1,7 0 0,-5 1-31,0 9 1,-5-4 26,6 4 1,-3 3-82,2 1 77,4-2 1,-13 5 1,11-2-43,-7 9 1,7-3 21,-2 3 0,-1-2-4,1-3 1,0 0 8,5 1 0,0-6 0,0 1 0,0-7 5,0 1 1,0-7-38,0-2 83,0-1 0,0 1-70,0 0 157,0-7-115,0 4 16,0-1-15,0-4 16,0 4 21,-7-6-27,6 0 53,-6 0 0,2 2-55,0 3 0,-6-3 115,1 2-112,4-2 1,-7-2 15,3 0 25,-10 0 0,2 0-13,-6 0 1,-1 0-3,-4 0 1,-1 0 132,1 0-129,0-6-14,-7 4 0,3-5 14,-6 7-5,0-6-5,-12 4 0,-8-6 40,-9 3 0,-6 4-28,-4-4 1,1 3-256,-6 2 1,-2 0 254,-8 0 0,-5 0-1042,44 0 0,0 0 1014,-2 0 1,1 0-74,-1 0 1,1 0-1,0 0 1,0 0-601,4 0 0,-1 0 663,-2 0 1,-1 0-41,3 0 1,-1 0 0,0 0 0,0 0-734,-40 0 759,7 0-73,12 0 1,2 2 15,4 3 0,2-4 48,8 4-23,-1-3 6,13-2 0,-1 0 718,12 0 1,3 0-725,7 0 0,4-5 512,6 0 1,1 0-1658,-1 5 1718,7-7-533,6-6 0,10 5 0</inkml:trace>
  <inkml:trace contextRef="#ctx0" brushRef="#br0" timeOffset="47386">2382 5719 8703,'0'-15'371,"0"0"-215,0 1 0,-5-3-1,0-2 0,0 1-84,5-7 1,2 1 145,3-6-206,-4 1 0,12-2 91,-3-3 1,3-4-71,2-6 1,0 5 105,-1 0-49,-6 6-96,12-16 1,-15 15 45,10-11 0,-6 10-100,1-5 0,2 8 90,-7-3 0,-1 6-86,-4 4 0,0-1-189,0 7 122,0-1-32,0 5-42,-6 1-47,4 6 153,-4 1 67,-1 7-47,6 0 242,-6 0-122,20 0 0,-3 0-43,10 0 1,-4 0 101,-1 0 0,4 5-47,1 0 0,4 0 42,-4-5 0,6 5-67,-2 0 0,-1-1 99,2-4 0,4 5-151,6 0 62,-1 0-6,-5-5 0,1 0-15,-1 0 1,7 2 20,3 3 0,0-4-15,5 4 0,4 2 13,11-2 1,6 4-18,4-4 1,7 2 1,3-2 0,1 1-294,-2 4 1,10-2 260,10-3 1,2-2 38,-2 7 1,-10-6-9,-9 0 1,5 3-31,0-2 0,-1 6 0,-9-3-20,-1 1 0,-6 2 17,-3-6 1,-10 5 20,-5-5 1,-9 4-40,0-4 0,-1 5 23,5-5 1,0 5-6,0-5 10,0 0 0,-6-4 247,-4 4 1,-5-3-252,-4 3 1,1 1 23,-6-1 1,-6 5 0,-5-4-88,-3 3 0,-1-4 57,-5 4 1,0-4-50,0 5 1,0-5-42,0 5-2,0-7 59,0 10-37,-7-11 45,6 11-19,-12-12-37,11 6-11,-11-1 49,5 3 1,-2 0 92,0 1 0,5-2-38,-4 2 0,5 3-24,-1-3 1,-3 3 0,2 2 1,-4 0-1,5-1 1,-3 6 0,-2-1 1,2 3 2,-2-3 0,2 4-54,-2 7 0,-1-6 17,6 1 1,-5-6 28,5 6 0,-1-3 0,2 5-21,-1-3 1,0-1 25,5 1 1,-4-1 0,-1-3 1,-2-4-23,2 4 1,4 1 13,-4-1 1,1-1 0,1-4-4,-2 0 1,0-1 52,5 1 1,-5 0-48,1 0 0,-1-1 47,5 1 0,-5 0-44,0-1 1,0 1 55,5 0-35,-7-1-6,6 1 23,-12-7-19,11-1 1,-6-7 76,3 0 0,-1-2 36,-4-3 1,-3 4-57,3-4 1,-8-2 66,-2 2 0,-4-5-34,4 6 1,-11-3 0,0 4 16,-5-2 0,-6-7-16,-12 3 0,0 0-9,-10 0 0,-1 5 6,1 0 1,-4-5 26,4 0-294,-6 2 0,-9-6 260,-9 3 1,0 2-129,0-2 1,9 0 79,-4-4 0,1-1-72,4 0 1,-4 1 18,-1-1 0,6 0 0,-6 2 59,6 3 1,9-3-48,-1 3 1,0 2-5,-4-1 1,6 0 0,3 0 1,5-5-105,6 5 0,4-3 0,9 1 69,6 1 0,5 5-221,4-5 1,1 5-129,9-4-162,-3 5 1,15-2-673,-7 6 450,7 0 778,-4 0 0,20-7 0,4-1 0</inkml:trace>
  <inkml:trace contextRef="#ctx0" brushRef="#br0" timeOffset="48833">2441 4161 7707,'0'-15'467,"0"-1"-66,0-4-217,0 4-63,0-6 1,0 1 61,0-3 1,1-4-66,4-1 58,-3-1-97,11-6 1,-10 4 0,5-8 52,-1 0 0,4-3-44,-1-1-19,-3 0 0,4 5-103,-6-1 1,1 3 29,-1-2 1,-3 3-257,3 6 119,-4 7 78,-1-4 0,0 10-224,0-2 93,0 2 82,0 9 1,0 0-37,0 3 137,0 4-99,0-6 132,7 7 27,-5 0 1,11 0-67,-4 0 1,0 0 79,0 0 1,1 0-16,5 0 1,-4 0 1,4 0 1,-3 0-30,7 0 104,4 0 1,-5 2-65,6 3 1,-1-4 83,2 4 1,3-2-49,-4 2 0,4-3-35,1 3 0,1-4 92,-1-1-79,7 0-35,-5 7 0,13-5 1,0 3 8,8-4 0,7 4-74,5 0 1,5 5 55,9-5 1,-3 4-1086,3-4 1102,-9 7-15,3-11 3,-5 12 1,6-9-101,1 6 0,-4-6 45,-6 6 0,-9-5 45,-15 5 0,-5-5 17,-5 5 1,-2-5-31,-4 4 1,-3-4-1,-6 3-10,0-1 1,-5 3 466,-1-5 0,-4 4-435,5-4 13,-7 0-102,10 2-39,-11-6 90,11 12-14,-11-11-48,4 5 21,1-1 18,-6-4 0,8 9 73,-5-6-85,-2 0 23,5 2 0,-7-4 5,0 7 1,0-5-57,0 4 55,-7 1 1,5 0-24,-2 0 0,-3 0 8,2 4 11,-6 1 1,7 0 0,-4-1 22,2 1 0,-1 0-27,2-1 0,4 1 4,-4 0 1,3 1 2,2 4 1,-5-2-1,0 5-3,2-2 2,1 5 2,2-3 0,5 1-3,0 1 1,5-2-1,-5 3-15,-2-2 1,4-1-7,-2 2 1,0 1 14,-5-7 1,0 3 11,0-3 1,0-2-1,0 2 22,0-2 1,0-8-49,0 1 55,0 0 0,-5 0-30,0 0 26,0-7-17,5 3 0,0-6-6,0 7 5,-7-6 5,6 6-6,-6-7 1,6 0 29,-4 0 0,1 0 1,-5 0-23,5 0 55,-9 0 1,10 0 2,-7 0-30,0 0 1,-4 0 138,-1 0-152,7 0 1,-5 0 24,3 0 27,-10 0 1,-3-2 0,-8-1 63,-3-2 0,-7-1-89,-13 1 0,-1 3 60,-14-3 1,2-3 0,-3 0-90,1 0 1,1-5 11,-6 3 0,-11-3-268,-3-2 1,2 0 227,2 1 1,9 4-1,0 0-14,5-1 0,8 3-100,-2-2 0,4 5 123,1-5 0,2 5-55,3-5 0,3 5 0,9-4-51,3-3 0,4 6 1,9 1-297,2 3-719,12-4 722,-7 4 1,15-6-292,-5 3 0,7-11 690,5-1 0,9 7 0,-1 4 0,-1 3 0</inkml:trace>
  <inkml:trace contextRef="#ctx0" brushRef="#br0" timeOffset="50300">2426 2896 7370,'0'-9'-99,"0"-1"0,0-2 464,0-7 1,0-2-48,0-4 0,0-3-152,0 4 0,1-9-29,4-1 1,4-7 13,5 2 0,1-4-71,0-1 1,-1-1 56,1-4 0,0 1-137,-1-6 0,0 7 52,-5-2 1,-1 5-1,-4 3-148,1 2 9,0 6-4,-5 4 0,0 3 40,0 6 1,0 0-63,0 6 1,0 4 32,0 0-5,0 7 99,0-10 1,1 11-55,4-3 206,-3 4-95,11 1-27,-5 0 0,7 0-15,-1 0 1,1 0-8,0 0 0,1 0-25,4 0 1,-2 0 23,6 0 0,1 0-20,4 0 1,5 1 0,2 3 38,2 0 1,-4 3-27,5-2 1,2-3 170,8 2-166,3-2-5,14-2 1,1 0 59,6 0 0,4 0-40,-4 0 1,9 0-202,-8 0 1,4-5 317,0 0-888,4 0 757,0 5 1,-2 0-1,-8 0 8,-4 0 0,-4 0-27,-10 0 0,3 2 34,-3 3 0,1-2-78,-1 7 1,2-7 0,-7 4 33,-2-1 1,-1-4 167,-2 3 1,-6 1-304,-4-1 551,-3 0 1,-2-5-415,1 0-21,-7 0-35,4 0 1,1 0 56,6 0 0,1 0 0,-6 0 1,0 0 1,1 0 0,-7 0-7,-4 0 22,-2 7-121,-3-6 98,-5 12 1,-3-9-148,-6 5 125,0-5 18,0 9 1,0-10 41,0 7-77,0-7 48,0 10 1,0-5-42,0 7 59,0 0 1,-5-1-32,0 1 1,0 0 8,5 0 0,-5-1-17,1 1 1,-3 0 0,4-1 11,-2 1 1,-2 5-3,2-1 0,4 6 8,-4-6 0,-2 6-7,2-6 1,-1 8-1,3-3-10,-2 4 0,0 1-32,5 1 42,0-8 1,0 6 0,0 0 4,0 6 1,0 1 0,0-6-34,0 0 0,2 2 24,2 4 0,-2-4-60,3 3 1,-3-3 39,-2-2 1,0-1-3,0-3 0,0 3 26,0-4 0,0-3-3,0-1-24,-7-4 12,5 5 109,-4-4-108,-1 4 1,4-6 86,-7-1-54,7 1 0,-8 0-23,6-1 31,-7 1 1,9-2 1,-7-3 1,5 1-12,-5-6 0,7 2-7,-2-2 62,-3-4-59,7 6 41,-13-7 0,6 0 8,-6 0 0,-1 5 31,0 0 0,-1 0 0,-2-5-45,-2 0 1,-6 0 119,2 0 1,-11 0-38,-4 0 0,-5-2 48,-5-3 1,-3 4-51,-7-4 1,0 1-4,0-1-43,-6 4 0,5-6 42,-4 7 0,-10 0-49,-4 0 0,-13 0-126,-7 0 0,3 0 0,2 0 55,3 0 1,-5 0-1632,-3 0 1554,48 1 1,-1-2 108,-1-1 1,1-2-1,-37-4-85,10-7 1,4 3-686,10-2 758,1 2 1,10-9-118,4 6 1,-1 1 7,1-1 0,6 5 30,9 0 1,5 7 0,2-2-651,3 4 0,6 1 1591,-2 0-875,11 6 0,-1-1 0,3 6 0,-3 4 0,4 1 0,3 4 0</inkml:trace>
  <inkml:trace contextRef="#ctx0" brushRef="#br0" timeOffset="50836">2455 2470 7569,'-21'0'-435,"3"5"389,-6 0 0,-7 0 30,-9-5 0,-9 0 166,-5 0 0,-3 0 0,-2 0 65,1 0-283,-1 0 104,0 0 0,8 5-492,7 0 211,0 0 121,13 1 124,-11 2 0,11 7 0,-5 0 0</inkml:trace>
  <inkml:trace contextRef="#ctx0" brushRef="#br0" timeOffset="51219">2411 3867 7411,'-23'-9'416,"-11"-2"-262,0 6 0,-20 0-112,-10 5 1,-1 0 52,-4 0-284,1 0 1,1-5-24,3 0-569,10 1-154,-3 4 935,11 0 0,-4 6 0,5 2 0</inkml:trace>
  <inkml:trace contextRef="#ctx0" brushRef="#br0" timeOffset="51612">2396 5248 7569,'-14'5'-119,"-1"0"0,-6 0 0,-4-5 540,-2 0-339,-9 0-1,-2 0-25,-6 0 1,2 0 48,2 0 0,-1-5-455,7 0 167,-7 0 100,10 5 0,-5 0-783,7 0 866,0 0 0,-1 7 0,1 1 0</inkml:trace>
  <inkml:trace contextRef="#ctx0" brushRef="#br0" timeOffset="52068">2793 7027 7569,'-6'15'-313,"-2"-7"310,-7-2 0,-8-6 22,-6 0 1,-12 5 313,-8 0-135,-7 0-82,4-5 1,-8-2-37,-4-3 1,2 2 6,-7-7 1,1 7-296,-6-2 1,12-1 103,3 1 0,5 0-349,1 5 0,7 0 453,7 0 0,-1 0 0,-4 0 0</inkml:trace>
  <inkml:trace contextRef="#ctx0" brushRef="#br0" timeOffset="52476">2617 8585 7319,'-10'5'-208,"-1"0"90,-6-2 1,1-1 83,-8-2 1,-3 0 204,-7 0 0,-5 0-28,-10 0 1,2 0-84,-7 0 1,-7 0-129,-7 0 0,-3 1-180,3 4 0,2-1 248,8 5 0,-1 1 0,0 5 0</inkml:trace>
  <inkml:trace contextRef="#ctx0" brushRef="#br0" timeOffset="52920">2676 9937 7569,'0'10'-189,"0"0"-78,0-7 0,-8 5 578,-7-3 0,-15-3-86,-14 3 1,-6-4-97,-9-1 1,-8-1-53,-6-4 1,-12 3-298,-9-3 1,8-1 307,8 1 1,9 0-338,5 5 0,5 2-19,6 3 1,-3 1-460,7 4 727,0 3 0,-2 2 0,-1 8 0</inkml:trace>
  <inkml:trace contextRef="#ctx0" brushRef="#br0" timeOffset="53343">2676 11466 7569,'-7'8'3,"-3"-3"1,-9-2 129,-6 2 1,-6-3 30,-8 3 1,-5-4-105,-10-1 1,-10 0 74,1 0 0,-8-1-121,-2-4 0,-5 3-127,-1-3 1,2 4 259,9 1 1,4 0-148,10 0 0,-9 0 0,2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03:02.4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1007 7569,'8'0'773,"-1"0"-459,-7 7-37,6-6-233,2 6 0,2-2 165,0 0-177,0-1 0,5 1 98,-1 0-203,1 0 0,5-5 198,-1 0-192,1 0 42,-6 0 1,6-2-2,0-2 1,4-5 57,-4-5 0,-1-1-55,-4 0 1,0 1 48,-1-1 0,0 5-46,-5 0 0,3 1 46,-7-6 0,0 5-37,-5 0 1,0 5 34,0-4-6,0 5-163,-7-2 0,-1 1 41,-7 0 1,0 0 25,1 5 1,-1 0 12,0 0 39,1 0 1,-1 0-5,0 0 0,5-2 55,1-3-20,5-3 0,-2-6 6,6-1 0,0 0 40,0 1 0,0-1-56,0 0 1,0 0 91,0 1 1,0-1-65,0 0 18,0 1 1,-7 1-18,-2 3 0,0 3-65,0 7 1,-1-5-47,-5 0 0,0 1-180,1 4 0,-1 1-413,0 4 0,1-2 680,-1 7 0,0-7 0,0 4 0</inkml:trace>
  <inkml:trace contextRef="#ctx0" brushRef="#br0" timeOffset="333">397 1125 7569,'10'-15'-85,"0"0"1,-6-1-254,6-4 404,0-3 1,0-8 364,0-3 1,-5-3-62,4-8-287,-5-5 34,2-2 0,-6-9-178,0-3 1,0 9-604,0-4 664,-6 17 0,-3-7 0,-5 11 0</inkml:trace>
  <inkml:trace contextRef="#ctx0" brushRef="#br0" timeOffset="1551">1088 640 7569,'-7'8'101,"4"3"-51,-7-6-20,7 0 1,-10 0 101,3 0 1,2 5 40,-2-6 1,0 6-363,-4-5 0,-1 5 130,0-5 0,2 6-56,3-1 1,-1-2 136,6 2 1,-5 0-97,5 5 1,0-6 39,5 1 0,0 0 28,0 5 1,0-1 6,0 1-1,0 0 0,7-1 44,3 1-36,9-7 0,-2 4 15,2-7 1,3 0 4,-3-5 1,6 0 33,-6 0 0,2-2 5,-1-3 0,-4 2 157,4-7-197,-10 0 0,3-9 46,-3-1 1,-4 0-20,-1 6 0,-2-6-9,2 0 0,-3 1 6,3 4 1,-5 2-73,-5 3 1,-3-3 69,-7 3 0,0 4-170,1 1 0,-1 2-114,0-2 0,1 3-135,-1-3 0,-5 4 370,1 1 0,-1 6 0,5 2 0</inkml:trace>
  <inkml:trace contextRef="#ctx0" brushRef="#br0" timeOffset="2080">1191 654 7287,'8'0'-272,"-2"0"374,-6 7 0,0 1-41,0 7 0,0-1 35,0 1 0,0 5 29,0-1 1,-1 7-35,-4-1 0,3 8 95,-3 1 0,-1 5-87,1-5 1,-2 9 2,2 1 0,4 0-107,-4 5 0,2 2 72,-2-2 0,3 5-109,-3-6 1,4-3 75,1-6 0,-5-7-68,0 3 1,0-6 62,5-4 1,0-4-286,0-6-213,0-7 105,0-2 1,6-19 363,4-6 0,3-14 0,2-5 0</inkml:trace>
  <inkml:trace contextRef="#ctx0" brushRef="#br0" timeOffset="2854">1426 522 6837,'0'15'131,"0"-1"1,0 1-60,0 0 0,0-1-4,0 1 0,0 1 3,0 4-13,0-4 0,0 11 5,0-8 1,0 6-2,0-6 1,0 1-79,0-5 1,2-1 62,2 1 1,0-7-198,5-3 185,1 3 1,0-6-42,0 3 1,0-5-13,4-5 1,1-3 21,0-7 1,-1 0-12,1 1 0,0-6-70,0 0 80,-7 1 0,3 2-17,-6-2 1,2 7 12,-2-2-6,-4 2 7,6 4-1,-7 2 0,1 6-16,4 0 1,-3 6-45,3 4 0,-4 3 39,-1 2 1,2-1-6,3 1 1,-2 0 3,7-1 0,-5 1 3,5 0 1,-2 0 34,2-1 1,3-1-57,-3-3 86,3 3 1,1-6 4,1 2-18,0-2 0,-1-7-4,1 0 0,-5-7 2,0-2 1,-2 1-3,2-2 1,-2 2 5,-3-2-45,-4-3 1,6 9 47,-7-5-82,0 5-32,0-2 0,0 17 19,0 4 22,6 3 1,-2-3 55,5-1 0,-4-4-35,5 0 1,0-5 70,5 5 0,-1-7-66,1 2 0,0-4 124,-1-1 0,6 0-57,0 0 1,4-6 21,-4-4 0,-1 2-24,-4-2 0,0 0-12,-1-4 0,0 4 13,-5 0 0,3 0-17,-7-4 1,4 4 87,-4 0 0,0 0-42,-5-5-1,0-6 1,-1 5-59,-4-4 0,-3 6-2,-7 4 0,-1 3 36,-4 7 0,-1 0 9,-4 0 1,-3 2-186,4 3 0,3-2 82,1 7 1,4-2-674,1 2 0,0 3 100,1-3 607,5 3 0,-4 8 0,5 2 0</inkml:trace>
  <inkml:trace contextRef="#ctx0" brushRef="#br0" timeOffset="3368">2190 698 7569,'15'0'-1158,"-7"0"2124,5 0-438,-5 0-387,7 0 1,-5 0 82,0 0-190,-7 0-227,3 7 124,-6 1 77,7 7 1,-5-1-79,3 1 0,-2-2-28,2-3 1,-4 3 36,4-3 11,3 3 0,1 0 40,5-3 0,-4 1-8,0-6 1,0 0 83,4-5-28,1 0 0,0-2 5,-1-3 0,1 2 9,0-7 1,-7 1-23,-3-6 0,1 0-4,-1 1 1,2 4-53,-2 0 1,-4 5 74,4-5-106,-3 7 17,-2-4-67,6 7 0,-4 2 10,3 3 1,-2-2 72,2 7 0,-2-2 34,7 2 1,0 1-42,5-6 1,-1 2 116,1-2 0,0-4-64,0 4 1,1-3 69,3-2 1,-2-2-55,2-3 0,3 2 2,-3-7 0,1 2 16,-5-2 1,-6-1 9,1 6 1,-5-6-10,5 1 0,-7-3-14,2-2 0,-3 4 6,-2-4 1,0 8-12,0-7 1,-2 4-40,-3 0 0,-3 4 17,-7 6 1,-6 0-46,-4 0 0,-2 6-110,-3 4 1,6 0 94,-1 4 0,6-5-107,-6 10 1,7-6 30,-1 7 0,4-9 120,5-1 0,-3 6 0,5 7 0</inkml:trace>
  <inkml:trace contextRef="#ctx0" brushRef="#br0" timeOffset="3633">2822 37 7569,'0'15'0,"0"4"-147,0 1 0,0 4-436,0-4 478,0 6 1,0-3 406,0 6-132,0 7 0,0-5-161,0 4 0,0 0 24,0 0 0,0 6-92,0-2 1,0 3 68,0 2 1,0 0-142,0 1 1,-5-8 12,1-3 1,-1-4-7,5-6 1,0-2 123,0-8 0,6 1 0,2 0 0</inkml:trace>
  <inkml:trace contextRef="#ctx0" brushRef="#br0" timeOffset="3892">2940 610 7569,'15'8'-380,"-1"-1"1,1-7 795,0 0-157,-7-7 0,5-1-83,-3-7 0,3 1-53,1-1 1,0 0-148,-5 1 0,4 4 50,-3 0 1,-2 7-11,2-2 123,-7 3-225,11 2 1,-13 7 57,4 3 1,-3 8-93,-2 1 1,0 7-19,0-1 1,0 3 71,0 1 1,0 0-111,0 1 1,0-6 90,0 1 1,-5-6 84,0 6 0,-7-7 0,4 3 0</inkml:trace>
  <inkml:trace contextRef="#ctx0" brushRef="#br0" timeOffset="4830">3454 845 7569,'-8'0'-865,"2"0"649,6 7 667,0-6 443,0 6-1627,6-20 733,-4 10 0,11-17 0,-5 12 0</inkml:trace>
  <inkml:trace contextRef="#ctx0" brushRef="#br0" timeOffset="5989">3645 698 6772,'9'0'1157,"-1"0"-850,-3 0 0,-2-1-102,7-4 1,-2 2-125,2-7 56,3 0 1,-5-6-114,7-4 0,-4 2 36,4-6 1,-9 6-92,9-2 0,-4-1 74,4 1 0,-2 1-172,-3 4-58,3 0 49,-11 7 125,11 1 1,-12 14-9,4 3 0,-5 11-97,-5 8 0,2 9 64,-7 11 1,2-2-43,-2 7 0,-3 0 64,4 5 1,-3-5-10,2 0 0,-3 0 5,3 4 0,-3-4-33,-1 0 0,1-6 43,3 1 1,-2-5 4,7-5 0,-4-5-18,4-9 0,-2-4-25,2-6 54,4-7 1,-6-3-23,7-10 1,0-5 96,0-10 1,2-9-50,3-10 0,1-4 90,4-1 1,3-5-82,-3 0 1,1-1 9,-1 1 0,3 4-7,-3 1 0,3-3-6,2 8 0,-5-2-40,-1 7 0,1 4 37,5 1 0,0 6-28,-1 8 0,-4 1 9,0-1-15,0 7 1,4 1-9,1 7 0,-5 0-32,0 0-43,-1 7 0,6 1 85,0 7 1,-2-1 6,-3 1 1,3-5-36,-3 0 38,3-1 1,1 5-24,1-5 1,-5-2 91,0-7 0,-1-2-48,6-3 1,-5-3 9,0-7 1,-2-4-13,2-1 1,1-6-7,-6 2 1,5-4-16,-5-2 1,5 6 11,-6-1 1,6 7-12,-5-1 0,7 3 5,-3 1 1,0 0 39,0 0 1,-4 7-18,5 3 1,-5 4 34,5 1-48,-7 0 0,4 6 5,-7 4 0,0 3-45,0 2 0,0 1 43,0 4 1,0 1-83,0 4 0,0 1 24,0-7 1,0 2-10,0-1 0,0-4 16,0 4 1,0-4-7,0-1 0,0 0 1,0-1 1,0-4 10,0 0 1,0 0 46,0 5 0,0-6-42,0 1 0,0-5 55,0 5 0,0-5-34,0 5 1,1-7 6,4 2 1,-3-2-3,3 2 0,-2-4 5,2 4 5,-4-3 0,8-2-19,-5 0 9,-2 0 0,6 0-4,-3 0 0,-2 0 18,7 0-13,-7 0 0,6 0 5,-4 0-10,-4 0 1,7 5-1,-3 0-36,-3 0 37,11 1 0,-10-4 25,7 3 0,-5-4-27,5-1 78,0 0 0,4 0-52,1 0 0,-5-1 29,-1-4-21,1-3 0,3-7 6,-3 0 1,2 6 32,-8-1 1,6 0-39,-5-5 0,5 1 93,-5-1 0,0-5-87,-5 1 0,5-6 120,0 6 1,-1-6-91,-4 5 1,0-4-40,0 4 1,-4 6 8,-1 4 0,-7 5-75,2-5 0,-3 7-171,-1-2 0,-1 10 73,0 5 1,1 3-355,-1 1 1,0 1-11,1 0 501,-1 0 0,0-1 0,0 1 0</inkml:trace>
  <inkml:trace contextRef="#ctx0" brushRef="#br0" timeOffset="6562">4689 301 7569,'7'-21'-615,"-6"5"0,11-7 544,-7 3 1,4-1 305,-4-3 0,5-4-127,-5 3 0,2-1 7,-3 2 1,-2 3 63,3 6-36,-3 0-167,-2 7 69,0-5 1,-7 18-103,-3 0 0,-3 8 87,-2 6 1,4-1-89,-4 7 0,4-1 53,-9 6 0,9-1-85,1 1 0,2 1 88,-2 3 1,-1-3-43,6 3 1,-5 4 2,5 1 0,0 0 29,5 5 0,0-8-1,0 8 4,0-3 1,0 2 1,0-4 1,5 0 0,0-10 1,6 2 6,-1-11 1,2 0 2,-3-6 0,5-1 19,-5-3-25,4 3 0,2-11 49,0 3 1,-5-4-48,-1-1 0,1-1 44,5-4 1,-5-5-37,-1-10 1,-4 4 98,5-3 0,-5-3-83,5 3 0,-7-7 49,2 1 0,2-1-47,-3 1 1,3 3 2,-2 2 1,-3 4-19,2-4 0,3 4 21,-2 1 0,5 5 7,-5 0 1,4 6 18,-4-6-43,7 6 11,-4-9 0,7 12-31,-1-4 0,-4 3-2,0 2 0,0 0 1,4 0-271,1 0 92,0 0-501,-1 0 686,-5 0 0,-3 13 0,-6 4 0</inkml:trace>
  <inkml:trace contextRef="#ctx0" brushRef="#br0" timeOffset="6971">5027 889 7569,'10'0'48,"0"0"1,-7 0 255,4 0 0,-14 7 0,-1 1 0</inkml:trace>
  <inkml:trace contextRef="#ctx0" brushRef="#br0" timeOffset="9672">1764 1404 6750,'-8'0'314,"-5"0"-238,11 0 8,-11 0-4,11 6-111,-11-4 0,10 9 53,-7-6 0,7 7-78,-2-2 1,3-2 83,2 2 0,-4-1-73,-1 6 1,0 0 50,5-1 0,0 1-33,0 0 87,0 0-24,6-1 0,2-6-9,7-3 1,-5-3-15,0-2 1,0 0 58,4 0 0,1-2-49,0-3 1,-6-3 110,1-6 1,0-6-54,5 0 1,-1-1 6,1 2 1,-5 2 41,0-2 0,-7-3-69,2 3 1,-3-1-134,-2 5 121,0 7 0,0-5 21,0 3-49,0 4 1,-7-1-23,-3 7 1,-3 2-121,-2 3 1,1 1-116,-1 4 133,7 3 0,-5-6-107,3 3 1,2 1 112,-2-6 0,5 5-32,-5-5 1,7 1-36,-2-1 84,4-3-79,1 4 150,0 1-18,0-6 1,6 8 92,4-4 0,-2-4-75,2 4 1,0-3 84,4-2 0,1 0-1,0 0 1,-1 0-77,1 0 0,0 0 44,0 0 1,-1-5-35,1 0 0,0-5 116,-1 5-78,1-6 8,0 3-2,-1-7 0,-4 7-5,0 3 53,-7 3-70,4 2 0,-7 7 13,0 3 0,-7 7-11,-2 3 0,-5 6-21,0-1 0,-1 2-6,0 3 1,1-1-2,-1 1 0,0-1-41,1 0 1,-1-1 52,0-3 1,2 1-68,3-7 1,-1 6 64,6-5-49,-6-1 0,9-4 20,-3 0-18,3-7-12,2-2 12,0-6 22,7-6 1,-1-4 21,4-10 1,3 4-20,-3-4 0,-2-1 8,2 2 1,0-3-7,5 3 0,-6 2 15,1-2 1,0 2-9,5 3 0,1 1 2,4 3 0,-4-2-3,4 8 1,-4-6-1,-1 5 0,-1 0 48,1 5-47,0 0 1,-1 2-4,1 3 0,-2-2 5,-3 7 0,3-2-88,-3 2 1,3 1-35,2-6 0,-1 0 118,1-5 0,0 6 0,-1 2 0</inkml:trace>
  <inkml:trace contextRef="#ctx0" brushRef="#br0" timeOffset="10522">2514 1492 7346,'14'15'-667,"-4"-7"667,0-3 0,-5-4 288,5-1 497,-7 0-539,10 0-175,-5 0 1,5-1-4,-3-4 0,3 2-103,-3-7 1,-2 2-25,2-2 116,0-3 0,-1 6-66,1-2 0,0-3 139,5 7-117,-1-6 15,1 3 1,-5-1 26,0 5-19,-7 2 0,4 4-41,-7 2 0,0 6-7,0 10 0,-7 3-91,-3 6 118,-3 0 1,-3 3-73,-4 2 1,2-2 65,-6 8 1,6-6-117,-2 5 1,-1 0 97,1 5 1,-1 1-113,1-1 1,4 0 59,-3 0 0,2-5-20,3 0 1,4-11 43,0 1 0,2-9-7,-2 0 1,2-4 41,3-1-47,3-7 1,-4-3 103,6-10 0,1-3-85,4-7 1,2-6 117,3-4 0,8-4-60,-4-5 1,4-4 69,-3-6 0,5 0-56,-1 0 0,6 1-22,-6 4 1,7 3-31,-1 7 0,1 1 37,-2 3 0,3 4-10,-8 6 0,6 2 22,-6 4-44,1-4 1,-5 11 22,-1-3-60,-6 3 23,6 2 0,-11 5-22,7 0-64,-7 7 99,3-4-51,-6 6 1,5 1 38,0 0 0,0-5-41,-5-1 1,0-4 6,0 5 28,7-7 2,1 11 1,2-13 2,-1 4-4,1-3 99,-2-2-91,5 0 1,-4-7 7,5-3 1,-1 2 2,-3-2 55,3 1 18,-5-6-55,7 0 0,-5 7 20,0 3-20,-7 3-1,3 2-21,1 0 1,-5 2 22,3 3-19,3-3 7,0 11 0,7-12 30,-1 4 1,1-3-31,0-2 0,-1 0 162,1 0-109,0 0 1,-1 0 8,1 0 0,0-5 24,0 0 1,-6-6-47,1 1 0,-5-3 32,5-2 1,-7 0-26,2 1 0,-3 4 94,-2 0 0,0 0-89,0-4 1,-4 5-51,-5 5 0,-1 2-67,-10 2 1,2 0 5,-1 0 1,1 2-242,-7 2 0,7 3 125,-1 3 0,-3 1-769,3-6 941,-1 7 0,5-4 0,1 6 0</inkml:trace>
  <inkml:trace contextRef="#ctx0" brushRef="#br0" timeOffset="10856">3249 1668 7569,'14'9'0,"1"-3"-602,0 1 340,-1-6 168,-5 6 142,4-7 29,-5 0 0,6 0-6,1 0 0,-5 0 2,0 0 1,0-2 9,4-3 0,1 4-7,0-4 0,1 3-13,4 2 0,-4 0-3,4 0 0,-4 0-175,-1 0 165,-1 0 1,1 0-40,0 0 0,-6 2 15,1 3 1,-6-2-82,0 7 0,-2 0 60,-2 4 0,0-4-168,0 0 1,0 0 53,0 4 0,-5 1-176,0 0 285,-6-1 0,3 1 0,-7 0 0</inkml:trace>
  <inkml:trace contextRef="#ctx0" brushRef="#br0" timeOffset="11379">3895 1801 7569,'10'0'0,"0"0"0,-7 0-250,4 0 1,-20 0-1,-4 0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03:17.4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573 1 7569,'0'15'0,"0"-1"0,0 1 182,0 0-85,0-1-51,0 8 1,0-4 0,0 6 0,0-6 28,0 2 1,0 1-4,0-2 1,0 8-29,0-3 1,0 4-64,0 1 0,0 2 14,0 4 0,0-3 37,0 7 1,0-1-74,0 1 74,0 4 0,0-1-33,0 7 0,-4 5 28,-1-5 1,0 2-4,5-2 0,-5-7 2,0 7 0,0-5 0,5 10 0,0-7-15,0 2 1,-5 2-8,0-2 0,0 7-5,5-3 1,0 3-4,0-2 1,0 3 16,0-3 0,0-2-1,0 2 0,0 0-44,0 5 0,0 1 32,0 4 0,0 1-1,0 4 0,0 1-1,0-6 1,0 1-2,0-1 1,0-2 2,0 6 1,0-1 0,0 2 0,0-2-22,0-3 1,5-2 19,0 6 1,0-6-57,-5 2 1,0 3 48,0 2 1,0 7-183,0 3 1,-5-2 178,0-9 0,0 4 7,5-3 0,0 3 2,0 1 0,0 0 2,0 1 0,0-1 44,0 1 0,0-7-44,0-3 1,2-4 58,3-1 1,-3 5-53,2-1 1,3 7 53,-2-1 1,1-4-19,-1-1 1,-3 1 3,3-1 1,-4 5-46,-1-6 1,2 8 19,3-3 1,-3 4-8,3 2 0,-4-1 9,-1 1 0,0-6 31,0 1 0,0-1-31,0 6 1,0 1-49,0 3 0,0-4 51,0-1 0,-1 1-3,-4-6 0,3 4 40,-3 2 0,3 4 7,2 1 1,0-1 27,0-4 0,-4-8-60,-1-2 0,0-3-61,5-3 0,0 3 63,0 3 0,-5-2-29,0 6 0,-2-6-17,3 2 1,0 1-15,-6-1 0,2 1 24,-1-1 1,-5-2-9,5 7 0,-4-1-31,-2 6 1,0-2 36,0-4 1,6-2-18,-1-8 0,2 3 17,-2 2 1,-3 0-15,3 5 1,-3-6 9,-2 2 0,1-4-2,-1-1 0,5 0-3,0 0 1,1-5 4,-6-1 1,5-4 0,0 5 0,5 0-1,-4 5 1,4-2 7,-5-3 1,2 2-9,-2-7 1,-3 1 150,3-1 0,2-3-150,-2 3 1,5-3-3,-5-2 0,7 0 9,-2 0 0,-1 0 1,1 0 0,0 0-4,5 0 1,-5-4-4,0-1 1,-2-5 9,3 5 0,2-4-7,-3 4 0,2-5-7,-2 5 1,3-4 1,-3 4 1,2 0-1,-2 5 0,4-1-5,-4-4 0,3 2 7,2-7 0,0 2-16,0-2 0,-5-3 13,0 3 0,0-3-42,5-1 1,-5-6 37,1 1 1,-1-1-38,5 6 0,-5-1-1,0 1 0,0-1-5,5 0 0,-2-4-67,-3-1 1,4-1 54,-4 2 1,3 2-325,2-2 0,0-2 132,0 1 0,0-6 252,0 2 0,0 3 0,0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03:20.5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692 133 7569,'8'7'-102,"5"-6"151,-5 6 0,2-7 94,0 0 2,0-7-130,4 6 48,1-12 0,0 9 27,-1-5 0,3 0-1,2 0 1,-1-3-38,7 7 8,-1-6 1,7 8-42,4-7 0,-3 2 51,7-2 0,1-2-115,4 7 94,-7 1 1,-1-1-35,-6 0 0,-3 0-13,-2 5 0,3 0 3,-4 0 1,-1 0-30,2 0 1,-7 1-47,1 4 88,4-3 0,-7 6-28,4-3 0,1-3 20,-1 3 0,4 1-67,-4-1 1,4 0 59,-4-5 1,4 5-44,-4 0 1,1 0 28,-1-5 1,-4 0-24,4 0 1,-4 0 24,-1 0 0,0 5-12,-1-1-37,1 1 34,0-5 11,-1 0 1,-4 5-13,0 0 4,-7 0 0,4-3-19,-7 3 7,0-4 1,0 7 12,0-3 8,0-3 1,0 6-24,0-3-1,0-3 76,0 11 1,0-10-52,0 7 0,0-5 17,0 4 0,-2 0-2,-3 0 1,2 4 2,-7-3 1,7 8-2,-2 2 1,-2 4-8,3-4 1,-6 4 2,5-4 1,-5 6-3,5-1 1,-5-2-1,5 1 1,-4 1-1,4 4 0,-2 2 0,2 3 0,4-3 0,-4 4 0,1 0 0,0 0 0,2 6 9,-3-2 1,2 5 0,-2 5 1,3-3-6,-3 3 0,-1 1-2,1-1 0,-2 0-11,2-5 1,4 0 10,-4 1 0,2-1-16,-2 0 1,3 0 13,-3 0 0,2 0-12,-2 0 1,2 0-3,-7 0 0,7 2-2,-2 3 0,-2-6 14,2 6 0,-6-5-5,1 10 0,2-4 11,-2 9 1,2-2-10,-2 12 0,-3-6 10,3 6 1,4-5-6,1 4 0,-2-6 0,3 2 1,-3 3-1,2 2 1,3-2 0,-2 1 0,-3-4 19,2 4 0,0-4-20,5 5 1,-5-7 24,0 2 1,-4-1-22,4 6 0,-2-6 66,2 11 0,4-10-38,-4-1 0,-2-2 4,2-2 1,0-2-17,5-3-1,-1 4 5,-4 1 1,3 2-46,-3 7 0,-1-11 40,1 2 1,0-3-47,5 3 0,-5-1 37,0 1 1,-1 0-5,1 0 1,3 0 7,-3-1 0,2 1 0,-2 0 1,3-5 9,-2 0 0,0 1-15,-1 9 1,4-2 37,-4 7 1,-2-1-32,2 6 0,-1-2 41,1-4 0,3 7-36,-3-6 0,-1-1-13,1-9 1,0 0 7,5 0 0,-1 3 1,-4-3 1,3 3-15,-3-8 0,2 1-4,-2-1 1,3 3-18,-3-3 1,2 3 28,-2 2 0,4 5-8,-4 0 0,-2 11 3,2-2 0,-1-3 10,1-6 1,3 1-15,-3-1 1,4 1-1,1-1 1,0-2 8,0 7 1,0-7 1,0 2 0,0-6 2,0-4 0,5 3-6,-1-3 0,1-1 20,-5 0 0,2 1-18,3 5 0,-3-2-1,2-3 1,-2 2-11,-2-7 0,0 5-3,0-5 1,5 5-13,0-5 0,0 6 23,-5-1 0,0 3-12,0 2 1,0-2 6,0-3 0,5 2 23,0-7 1,-1 6-27,-4-1 1,0-3 3,0-2 0,0 1 2,0-1 0,2 7 1,3-2 1,-3 3-8,3 2 0,-4-6-2,-1 1 0,0-5-43,0 5 1,0-6 43,0 1 0,0-2-5,0 2 0,0-3 1,0 3 0,0-2 2,0 2 0,0-8-2,0 3 1,0-5 6,0 0 0,0 2-3,0-6 1,0-1 2,0-5 1,0 6-6,0-1 3,0 0 0,0-4-2,0-1 1,0 2 0,0 3 0,0-3 0,0 4 0,0-4 0,0-2 0,0-1-28,0-4 27,0 4 0,0-10-9,0 6 1,0-6-1,0 2 0,0-4-43,0-1 1,0 0 41,0-1 1,0 1-19,0 0 1,0 0 12,0-1 1,0 1 38,0 0-23,0-1 0,0 1 3,0 0 1,0-5 0,0-1-9,0-5 0,-1 2 35,-4-6-29,3 0 0,-6 5 3,3 0 1,2 0-3,-7-5 57,7 0 1,-6 1 13,5 4 11,2-3 112,-11 5-148,11-7 5,-4 0-16,-1 0 1,-1 0-21,-7 0 1,1 0 21,-1 0 0,-1 4-20,-4 1 0,-5 2 54,-9-2 0,-3 1 98,-8 4 1,1 3-88,0-3 1,-1 8 10,-4 2 1,3 1-84,-3-2 1,-3-2 59,-2 2 1,-4 3-77,0-3 0,1-1 77,3-8 0,0 3-206,10-3 1,-4-4-41,9-1 0,3-3-47,2-2 0,9 0-59,6 0 0,-2 0-102,1 0-689,0 0 1070,6 0 0,5-13 0,3-4 0</inkml:trace>
  <inkml:trace contextRef="#ctx0" brushRef="#br0" timeOffset="890">1486 1559 7569,'6'8'-66,"-4"-1"0,4-6 98,-6 4 55,0-3 678,0 4-654,-6-6 1,-1-1 41,-3-4 1,-3 2-2,4-7 1,-5 5-24,0-5 0,-3 7-2,-2-2 1,2 3 27,-2 2-53,-4 0 1,2 0-45,-4 0 1,-7 0 85,2 0 0,-9 7-127,0 3-17,-4 3 0,-6 0 41,0-3 0,2 3-124,8-4 1,-2-2-25,7-2 1,-1-2-174,6 2 1,1-3-204,4 3 315,-4-4 1,10-1-553,-7 0 0,6 0 720,-6 0 0,7-6 0,-3-3 0</inkml:trace>
  <inkml:trace contextRef="#ctx0" brushRef="#br0" timeOffset="1383">1427 2808 7569,'8'9'-875,"-2"-3"1612,-6 1-495,0-6 0,-6 6-1,-4-7 0,-5 0-57,-4 0 1,1 0 108,-7 0 0,1 0-6,-6 0-169,1 0 1,-7 0-31,-3 0 0,-4 5 85,-1 0 0,0-1-325,0-4 118,7 0 0,-4 0-82,6 0 0,1 0-210,5 0 0,-1 0-82,1 0 1,4 0 407,1 0 0,-1 14 0,-4 2 0</inkml:trace>
  <inkml:trace contextRef="#ctx0" brushRef="#br0" timeOffset="1917">1456 4234 7569,'0'8'-676,"-6"-1"1218,4-7-150,-11 0-214,5 0 1,-7 0-24,0 0 0,1 0 83,-1 0 1,-5 0 16,1 0-145,-7 6 0,6-4-17,-9 3 0,2-2 22,-7 2 1,2-3-127,-3 3 0,3-4 81,-8-1 1,8 0-143,-3 0 0,-1 0 37,2 0 0,5 0-51,4 0 1,2 0-156,-1 0 1,-2 0-204,6 0 1,-1 5 63,1 0 380,4 0 0,-5 2 0,6 1 0</inkml:trace>
  <inkml:trace contextRef="#ctx0" brushRef="#br0" timeOffset="2408">1309 5675 7569,'0'8'-169,"-6"-2"1,2-6 615,-5 0 0,-1 0-146,-5 0 1,-6 0-100,-4 0 1,-4 0-89,-5 0 1,1 0-80,-6 0 0,4 5-2,-4 0-20,7 0 0,-9-5-3,6 0 0,-4 0-210,5 0 1,0 0-302,4 0 1,1 0 217,-1 0 1,1 0-260,0 0 1,-1 0 541,1 0 0,-1 7 0,1 1 0</inkml:trace>
  <inkml:trace contextRef="#ctx0" brushRef="#br0" timeOffset="3192">1147 7409 7361,'-14'7'203,"-1"-6"1,-1 8-52,-4-5 1,4-2-56,-4 3 0,-3-3-29,-1-2 0,-4 1-129,-1 4 0,4-3 77,1 3 0,-1-4-157,-4-1 0,4 0-184,1 0 242,6 0 1,-8 0 82,6 0 0,-6 0 0,3 0 0</inkml:trace>
  <inkml:trace contextRef="#ctx0" brushRef="#br0" timeOffset="3823">1250 8908 7569,'-6'9'-509,"3"4"536,-7-3 1,0 1 69,-5-1 1,-1 3 166,-4-3 1,-3-2 320,-6 2 0,-7-1-50,-3 6-276,3-7-110,-6 5 0,4-9 2,-6 5-87,6-5 0,-3 4-53,7-3 1,-7-4-38,2 4 1,0-3-474,-5-2 0,1 0 303,-10 0 1,5 0 195,-1 0 0,-3 0 0,0 0 0</inkml:trace>
  <inkml:trace contextRef="#ctx0" brushRef="#br0" timeOffset="4709">1177 839 7569,'0'-10'0,"0"0"-229,0 7 176,0-4 0,-7 2 128,-2 0 208,2 1-111,-6 10 1,5 2-197,-7 7 10,0 0 1,1 4-34,-1 1 0,0 6 75,1-1 0,1 1-105,3-2 131,3 4 1,2-10-41,0 6 0,0 1-126,5 4 1,0-6 44,0-3 0,7 1 0,3-1 0,3-2 37,2-9 22,6 4 1,-3-11 103,6 3 0,1-3-100,4-2 1,1-12 125,-1-3 0,0-4-65,1-1 0,-7-3 35,-4-6 0,-2 0-4,-3-1 0,-4 1 51,0-1 0,-7 3-92,2 2 1,-5-1 14,-5 6 0,0 1-162,-9 4 1,0 2 54,-10 3 0,3 4-841,-9 6 886,4 6 0,-16 9 0,4 8 0</inkml:trace>
  <inkml:trace contextRef="#ctx0" brushRef="#br0" timeOffset="5117">1162 2485 7569,'7'-8'0,"-6"-7"412,4 0-275,3 1 1,-6-14-94,3 3 1,-3-7-181,-2-3 1,0 1 27,0 5 1,0-6 107,0 1 0,0 0 0,0 5 0</inkml:trace>
  <inkml:trace contextRef="#ctx0" brushRef="#br0" timeOffset="5867">1133 3529 6527,'-8'-2'295,"3"-3"1,-2 2-252,2-7 1,-1 0-165,1-4 146,3-1 1,-6 0-22,3 0 1,3 1-7,-2-1 0,2 0-189,2 1 203,0-1 0,0 0-27,0 1 0,0 4-18,0 0 1,5 5 20,0-5 1,1 7 2,-1-2 1,3 2 142,7-2-135,-7 3 0,5-4 150,-3 6-129,3 0 38,2 6-40,0 2 0,-7 7 24,-3 0-11,-4 6-12,-1-5 1,0 12 17,0-3 0,0 2-6,0 3 0,-1 1-20,-4 3 8,-3-3 1,-2 5-50,0-6 0,0-1 48,-5 0 1,6 1-44,-1-1 37,0-6 0,0 3 5,0-6 25,7 6-30,-10-10 11,11 5 0,-6-6 28,3 0-41,4-7 15,-6-2 131,7-6-19,7 0 1,-4-4-109,7-1 1,0-5-85,4 5 1,1-5 90,0 5 0,4-6-142,1 1 0,0 2-69,-6-2 1,1 5-461,0-5 634,-7 7 0,5-10 0,-5 5 0</inkml:trace>
  <inkml:trace contextRef="#ctx0" brushRef="#br0" timeOffset="6710">986 5366 7154,'0'8'596,"0"-1"-137,0-7-377,0 6 0,1-4 95,4 3-33,-3 3-54,4-6 0,-4 9 1,3-6 1,-3 1-68,3-1 67,3-3-105,0 4 1,7-6-64,-1 0 30,-6 0 1,5-1 125,-3-4-154,3-3 44,2 0 1,0-10-67,-1 3 107,1-3 1,-5 3-12,0 1 0,-7-1-3,2 0 1,-2 1-4,2-1-50,-3 0 56,4 0 0,-6 6-206,0-1 203,-6 7-84,4-4-112,-11 7 178,5-7 1,-7 6-258,0-4 233,1 3 0,-1 2-39,0 0 0,6-5 19,-1 1 1,6-3 76,0 2 1,-3 2-43,2-7 0,0 5 133,5-5-8,0 1 0,0-6-65,0 0 0,5 0 178,0 1-200,0-1 0,0 0 84,0 1-38,0-1 0,-5 0-87,0 1-173,0 5 32,0-4 75,-7 12 1,4-6-272,-7 7 1,0 0-12,-4 0 382,-1 0 0,0 0 0,0 0 0</inkml:trace>
  <inkml:trace contextRef="#ctx0" brushRef="#br0" timeOffset="7294">1045 6954 7028,'8'-7'-288,"3"-1"643,-6-7 0,0 5-50,-5 1-224,0-1 0,0-5-122,0 0 0,0-1 80,0-4 1,0 4-130,0-4 156,-7 4 1,6-3 47,-4-1-368,3-6 169,2 3 0,0-6-1,0-1-415,0 1 306,0-1 0,0 6-352,0-1 314,0 7 233,0-3 0,0 6 0,0 1 0</inkml:trace>
  <inkml:trace contextRef="#ctx0" brushRef="#br0" timeOffset="7552">1147 6542 7569,'0'15'-450,"0"-1"0,0-4 735,0 0-110,0-7 1,0 5 359,0-3-407,0-3 0,-6 6-166,-4-3 139,-3-3 1,-3 9-23,-4-6 1,2 0-78,-6-5 1,4 0 64,-4 0 1,6 0-112,-2 0 0,-1-2-29,1-3 105,1-3 0,4-7-103,0 1 1,5-8 18,1-2-54,-1-4 1,2 0-181,3 4 0,3-9 286,2 4 0,-6-10 0,-3 1 0</inkml:trace>
  <inkml:trace contextRef="#ctx0" brushRef="#br0" timeOffset="8245">1045 7982 7749,'-10'5'311,"0"0"-351,0 0 1,-5-3 68,1 3-33,6-4 0,-5 7-8,3-3 1,-3-1 88,-2 5 1,5-4-53,0 5 0,2 0 24,-2 5 1,-1-1-81,6 1 0,-1-2 47,1-3-19,3 9-3,-5-9 1,7 12-17,0-8 1,0-4-50,0 0 80,7-7 1,-4 9 1,7-8-48,0 1 40,5 2 0,-1-4 7,1 7 0,0-5 1,-1 5 0,-1-5-2,-3 4 0,2 1 3,-7 5 0,-1 0-17,-4-1 11,0 1 1,0 1-28,0 4 26,0-4 1,-1 10-42,-4-6 1,-3 4-91,-7-4 0,0 6 4,1-1 1,-1-3-159,0 3 0,-4-7 280,-1 2 0,-6 2 0,3 1 0</inkml:trace>
  <inkml:trace contextRef="#ctx0" brushRef="#br0" timeOffset="8870">1045 9908 7569,'-15'0'-629,"7"0"0,-5 0 818,3 0 113,3 0-139,-6 0 0,5 0-75,-7 0 0,1 5-12,-1 0 56,0 0-85,1 1 0,-1 2-10,0 7 0,0 0-75,1 0 24,-1-1 0,0 6 39,1-1 1,-1 6-22,0-5 0,5 6-52,1-2 1,-1 4 34,-5 1 1,5 1-84,1-1 0,4-1 55,-5-4 0,7 2-25,-2-6 0,3 0 47,2-6 1,0 1-3,0 0 1,7-5 114,2-1 1,4-5-107,2 1 0,2-4 164,2-1 0,-3-1-43,4-4 0,-4 1-5,-1-5 0,-5-1-34,0-5 57,-7 0-52,3 1 1,-6-1 64,0 0-288,-6 7-3,-2-5-464,-7 11 419,-6-11 1,3 12 195,-7-4 0,1-3 0,-6-1 0</inkml:trace>
  <inkml:trace contextRef="#ctx0" brushRef="#br0" timeOffset="10854">2353 868 7569,'0'8'-770,"-2"-1"782,-3-7 0,2 1 285,-7 4 1,0-3 87,-4 3-301,-1-4 1,-6-1 43,-4 0 1,-1 0 1,2 0 0,-4 0-95,3 0-20,-2-6 0,-3 4 27,1-3 0,-1 4-137,1 1 0,1-2 68,4-3 1,-4 4-149,3-4 175,-2 3 0,-3-4 0,1-3 0</inkml:trace>
  <inkml:trace contextRef="#ctx0" brushRef="#br0" timeOffset="16975">3000 986 6501,'8'0'291,"-2"0"0,-6-2-196,0-3 141,0 4-169,0-13 1,0 6-4,0-6 1,5-1-40,0 0 1,0-1-18,-5-4 1,5 2-22,0-6 0,0 4 66,-5-4 1,0 6-191,0-2 0,5 4 44,-1 1 0,1 0-509,-5 1 602,0-1 0,7 0 0,1 1 0</inkml:trace>
  <inkml:trace contextRef="#ctx0" brushRef="#br0" timeOffset="17356">3147 765 7569,'0'8'-954,"0"-1"1608,0-7-547,-7 0 1,-1 0 48,-7 0-101,0 0 1,-1-5-16,-3 0 1,2-5-134,-2 5 150,-4-6 0,6 1-32,-2-9 1,1 1-9,-2-7 0,4 5-56,-4-4 1,4 4 32,1-4 1,2 6-128,3-2 56,-3 4 0,7 1-3,-4 1 1,2 1-145,3 3 1,3-3 95,-3 3 128,4 3 0,1-6 0,0 5 0</inkml:trace>
  <inkml:trace contextRef="#ctx0" brushRef="#br0" timeOffset="18365">3249 942 7569,'0'8'-880,"0"-2"1148,0-6 1,2 5-98,3 0-16,-3 0-15,4-5-113,1 0 1,-4 5-6,7 0 0,-5 0-28,4-5 55,-5 0 0,9 0-158,-3 0 140,3 0 0,1 0-55,1 0 1,0 0 67,-1 0-70,1 0 59,0 0-82,0 0 53,-1-7 0,-4 4-3,0-7 0,-7 5-5,2-5 1,-3 5 10,-2-4 1,0 4-17,0-5 16,0 7-9,0-10 0,0 9-3,0-5-37,0 5-9,0-2 0,-7-1-25,5 6 35,-4-6 38,6 7 1,-2-5 2,-3 0 0,4-1-16,-4 1 12,3-3 0,2-7 19,0 0 1,0 1 2,0-1 1,5 5 73,0 0-89,0 7 0,-5-10 63,0 3 0,5 2-40,0-2 104,0 0-115,-5-4 0,0 4 51,0 0-1,0 7-46,0-10 1,-2 5 2,-3-7 0,2 5-115,-7 0 126,7 7-164,-10-10-80,5 5 0,-6-2-489,5 0 352,2 7 348,1-4 0,4 7 0,-5 0 0</inkml:trace>
  <inkml:trace contextRef="#ctx0" brushRef="#br0" timeOffset="19250">3867 515 6573,'-8'7'147,"-1"-6"-71,5 4-20,-5 4-16,1-8 1,-5 11 2,3-7 1,-1 6 0,1-1 0,-3-2 38,3 2-199,4 0 126,-7 4 0,11-4-82,-3 0 101,3 0 1,2 4-75,0 1 1,0 5 60,0-1 0,0 1-77,0-6 65,7 1 0,1 0 5,7 0 1,1-1 0,4 1 0,-4-5 7,4 0 0,-2-7 1,1 2 1,3-4 166,2-1-169,4 0 48,-5-6 0,1-4 9,1-10 1,-6 4 23,6-3 1,-12 1 6,2-2 1,-9 4-38,4-4 1,-7 4 9,2 1 1,-10 0-62,-5 1 1,-4-1-9,-6 0 1,-3 7-141,-6 3 173,-1 4 0,4 1-392,-3 0 0,8 0 352,-9 0 0,4 0 0,-3 0 0</inkml:trace>
  <inkml:trace contextRef="#ctx0" brushRef="#br0" timeOffset="21835">1603 2250 7285,'8'0'334,"0"0"-139,-3 0-89,-3 0 1,11 0 54,-3 0 0,3 0-79,2 0 0,-1 0 93,1 0-96,6 0 1,-3 0-7,7 0 1,-1 0-4,6 0 1,-1 0-40,0 0-29,-6 0 0,5-2 31,-3-3 0,1 4-105,-2-4 1,4 3 18,-4 2 1,-1 0 45,2 0 1,-6 0-114,6 0 55,-7 0 0,1 2-11,-9 3-149,3-4-117,-11 12-285,4-5 627,-12 1 0,-2 4 0,-7-5 0</inkml:trace>
  <inkml:trace contextRef="#ctx0" brushRef="#br0" timeOffset="42041">2838 1853 7569,'10'0'-749,"-1"0"625,-5 0-59,9 0 154,-12 0 31,12 0-15,-11 0 227,5 0-183,-7 6 0,-2-2-5,-3 6 1,2-2 6,-7 1 0,0 5-11,-4-5 0,-1 0-8,0 0 1,5-4 14,1 5-85,-1-7 98,-5 4-32,0-7 3,7 0 1,2-2 47,6-3 0,0-5-46,0-9 1,6 3 7,4-4 1,0-1-14,4 1 0,-2-1 4,8 1 0,-4 9-38,-1-4 0,4 4 42,1-4 0,4 7-45,-4 3 35,-1 3 1,-5 4 4,-5 3 1,3 5-2,-7 9 0,0 4-33,-5 7 26,0-1 0,0 7 8,0 3 1,-5 4 1,0 1 1,-7 5 1,3 0 0,0-2-7,0-8 0,4 2 0,-5-7 1,7 1-3,-2-6 1,3-1 46,2-4 1,0-3-37,0-6 1,0 0 95,0 0 1,2-7-16,3-3 1,4-4 68,11-1 0,-2 0-88,6 0 0,1-1-15,4-4 0,-4-3-150,-1-7 1,-1 2 48,2 3 1,-2-3-118,-4 3 1,-3-1-38,4 1 189,-4-3 0,-1 5 0,0-7 0</inkml:trace>
  <inkml:trace contextRef="#ctx0" brushRef="#br0" timeOffset="42612">3543 1882 7191,'9'0'-902,"-3"2"1163,-6 3-187,0-4 1,0 8 77,0-4 0,0-2-64,0 7 62,0-7-30,0 3-17,-6 1 3,-3 1-52,1 0 0,-5 0-3,3-3 7,4-3 0,-7 5-103,3-7 112,-3 0 1,-2 0-118,1 0 82,5 0 1,1-7-48,3-3 1,4 2-8,-4-2 1,3 0-3,2-4 1,0 4-33,0 0-12,7 0 70,1-4 1,11 4-16,1 0 1,1 7 12,-1-2 0,-4 3-3,4 2 1,1 0 1,-1 0 1,-6 2-1,-4 3 1,-2 3 0,2 7 0,-2 6 0,-3 3 0,-3 4 0,3 2 0,-4-1 0,-1 0 0,-5 6 49,1-1 0,-1 0-45,5-4 1,0-1 52,0 0 1,0-4-47,0-1 0,0-6 75,0 2 1,1-4-63,4-1 0,3 0 49,7-1 0,0-4-40,-1 0 0,6-5-4,0 5 0,-1-7-269,-4 2 0,4-4 89,1-1 1,0 0 150,-6 0 0,8 0 0,0 0 0</inkml:trace>
  <inkml:trace contextRef="#ctx0" brushRef="#br0" timeOffset="43575">1971 3602 7446,'-2'8'262,"-3"-3"-157,3 3 0,-11-6 33,4 3 1,-1 1-9,-5-1 1,4 0 10,-9-5-29,4 7 0,-6-6 79,-2 4-220,-4-3 44,5-2 0,-4 0 39,2 0 0,-3 0-147,-1 0 1,4 0-502,1 0 415,6 0 1,-8 0-867,6 0 1045,1-7 0,4 6 0,0-6 0</inkml:trace>
  <inkml:trace contextRef="#ctx0" brushRef="#br0" timeOffset="48543">1897 5146 7569,'-6'8'0,"-3"0"0,-5-3 0,-3-4 294,-2 4-114,-4-3 0,-6 3-176,-1 0 65,1 0 1,-2-5-27,-4 0 1,4 0-96,-3 0 0,-2 0-234,2 0 178,6 0 1,2-2-41,6-3 1,-4 2-371,4-7 518,7 7 0,0-10 0,5 5 0</inkml:trace>
  <inkml:trace contextRef="#ctx0" brushRef="#br0" timeOffset="53129">1706 6733 7569,'-10'2'395,"0"3"0,1-4-313,-6 4 0,-1-3 26,-4-2 1,2 0-181,-6 0 1,-1 0 88,-4 0 0,-1 0-79,1 0 0,4 0 50,1 0-252,-1 0 171,-4 0 1,6 0-185,3 0 0,-1 0 98,2 0 0,-1 0-139,5 0 318,1 0 0,-1-7 0,0-1 0</inkml:trace>
  <inkml:trace contextRef="#ctx0" brushRef="#br0" timeOffset="57648">1824 8218 7569,'-15'0'-97,"0"0"1,1 0 439,-1 0-182,-6 0 1,3 0-171,-7 0 1,1 0 25,-6 0 0,-1 0-27,-3 0 0,3 0 58,-3 0 1,3 5-184,1-1 1,6 1-32,-1-5 1,6 0-360,-6 0 525,7 0 0,-3 7 0,6 1 0</inkml:trace>
  <inkml:trace contextRef="#ctx0" brushRef="#br0" timeOffset="89543">2720 3705 6979,'0'15'1547,"0"-7"-1402,0-2 98,0-6-111,0 7 122,0-5-119,7 4-55,1-6 1,12 0-86,-1 0 1,2 0 18,-1 0 0,3 0 58,6 0 0,1-5-134,-1 0 0,0-6 72,1 1 0,-6 2-114,1-2 1,-7 0-88,1-4 34,-2-1 1,-4 0 88,-3 1 1,-4 4-112,-6 0 0,0 5 22,0-5 0,-1 5 57,-4-4 1,1 5-141,-5-1 144,-1 4 0,-5 1-49,0 0 1,6 0 89,-1 0 0,5-2 4,-5-3 1,7 2 8,-2-7 1,3 5 96,2-5 0,0 1 34,0-6 0,7 0-40,3 1 1,-2-1 96,2 0 1,-2-1-39,2-4 1,-4 4 21,-6-4 1,0 4-9,0 1 0,0 1-15,0-1 1,0 0-77,0 0 1,-6 2-71,-4 4 1,-3-3-326,-2 7 1,0-5 70,1 6 293,-1-1 0,0 5 0,0 0 0</inkml:trace>
  <inkml:trace contextRef="#ctx0" brushRef="#br0" timeOffset="90002">3426 3264 7569,'-15'8'-727,"0"5"0,6-11 559,-1 3 1,0 1 167,-5-1 0,6 5 107,-1-5-98,6 6 1,-4-7 11,3 5-10,4 1 0,-6 5 59,7 0 0,0-1-53,0 1 1,2-5 37,3 0 1,3-1-30,7 6 0,1-5 58,4 0 1,2-7-25,8 2 1,-1-3 94,1-2 0,-1 0-59,0 0 0,-4-5 93,-1 0 1,-6-7-14,2 2 1,-4-3-80,-1-1 0,-7 2-11,-3-2 1,-3 2 16,-2-7 0,0 2-139,0 3 1,-7 0 41,-3 5 0,-8-3-53,-1 7 1,-7-4-170,1 4 0,-1 0 91,2 5 1,-3-5-213,8 0 1,-1 0 122,6 5 0,4 0-248,0 0 462,7 7 0,-10 1 0,4 6 0</inkml:trace>
  <inkml:trace contextRef="#ctx0" brushRef="#br0" timeOffset="90241">3602 3338 7569,'2'9'-195,"3"1"1,-2 0-232,7 5 1,-5-1 588,5 1 0,-6-5-3,6 0 0,-2-1-61,2 6 0,3-2 17,-3-3 1,-2 3-106,2-3 0,-2 3 60,2 2 1,-4 1-59,-6 4 0,0-4 42,0 3 1,-3 3-111,-7-3 1,-6 7-93,-13-1 1,-7 1 56,-3-1 1,-1 2-22,-4-2 1,10-4 55,-5-1 1,8-9 54,6-1 0,-3-7 0,6 4 0</inkml:trace>
  <inkml:trace contextRef="#ctx0" brushRef="#br0" timeOffset="90758">4131 3249 7569,'0'15'-202,"0"0"1,-5-5-253,1-1 1,-3-1 412,2 2 1,2 2 360,-7-7 1,0 4-258,-4-4 0,-1 2 29,0-2 0,0-4-106,1 4 63,-1-3 0,0-4-71,1-3 0,4 2 58,0-7 0,5 1-78,-5-6 1,7 0 27,-2 0 1,4 6-21,1-1 0,1 0 61,4-5 0,-2 6-8,7-1 0,0 6 29,5 0 0,-1 2-32,1 2 1,0 0 90,-1 0 0,-4 2-73,0 2 1,-7 5-46,2 5 1,-3 6-10,-2 0 0,-2 6-5,-3-2 1,-3 9-58,-7 1 0,1 2 52,-1-2 0,0-3-45,1 4 1,-1-3 52,0 3 1,1-4-12,-1 3 0,2-3 0,3-2 1,2-4 57,3-1 1,3-6-50,-3 2 1,4-4 4,1-1 1,0-5 109,0 0 1,6-7-95,4 2 1,8-4-65,2-1 0,7 0 64,3 0 1,1-6-357,8-4 0,-5-3 359,6-2 0,-8-6 0,4-2 0</inkml:trace>
  <inkml:trace contextRef="#ctx0" brushRef="#br0" timeOffset="91110">4411 3514 6871,'-9'6'30,"-2"-2"-42,6 6 0,-6-2 52,1 1 1,2 5-95,-2-5 0,7 4 77,-2 2 1,-2 0-48,2 0 0,0-1 49,5 1 1,2 0 6,3-1 1,-2-4 86,7 0 0,0-7-96,5 2 1,4-3 149,1-2 0,1 0-83,-1 0 1,2-7 61,8-3 1,-6-3-74,1-1 1,-7-6 18,1 0 0,-2 1-45,-3 4 0,-5-4-79,-4-1 0,-5 2-294,-5 8 1,-5-1 156,-10 6 0,-8 0-793,-6 5 956,-7 0 0,4 0 0,-7 0 0</inkml:trace>
  <inkml:trace contextRef="#ctx0" brushRef="#br0" timeOffset="93593">2603 4954 7185,'0'9'597,"0"-3"-400,0-6-87,0 7-25,0-6 1,-5 7-79,0-3 0,-2-3 61,2 3-194,-3-3 112,-6 4 0,-1-4 51,0 3 0,5-4-125,1-1 0,0-1 56,0-4 0,2 1-77,7-5 98,0-1 0,0-5 20,0 0 0,0 1 21,0-1 0,7 0 10,2 1 1,0 1 35,0 3 1,1-2-42,5 7 0,-5-4 35,-1 4 0,1 0 0,5 5 64,0 0-89,-1 0 1,-1 6-79,-3 4 0,-3 3 30,-7 2 0,0 1-81,0 4 0,-5-2-45,0 6 0,-6-1 75,1 2 1,-3 2-81,-2-2 1,5 1 56,0-1 1,1 1 17,-6-7 1,5 6-8,0-6 0,2 6 87,-2-5 1,-1-1-18,6-4 1,0 4 29,5 1 67,-6 0 0,4-6-37,-3 1 16,10-7 1,3-1-66,7-7 1,1 0-220,4 0 1,-4 0 203,4 0 0,9-7 0,2-1 0</inkml:trace>
  <inkml:trace contextRef="#ctx0" brushRef="#br0" timeOffset="94101">2955 5219 7569,'7'8'-728,"-5"-1"833,11-7 0,-5 5 295,7 0 0,-1-1-227,1-4-129,0 0 0,-1 0-27,1 0 0,5 0 54,-1 0 0,1 0-87,-5 0 103,-1 0 0,1-4-62,0-1 0,-6-5 41,1 5 0,-5-7-100,5 3 0,-7-4 33,2-2 1,2 5-13,-2 0 46,-1 1 0,-4-1 25,0 0-35,0 7 0,-1-4-11,-4 7 1,2 0-10,-7 0-25,0 0 1,-5 0-309,1 0 1,-1 0 143,0 0 1,5 0 112,1 0 0,5-2 106,-1-2 0,-1 0-66,1-5 0,0-1 198,5-5 0,5-5-57,0 1 1,6-6 120,-1 6 0,-2-3-43,2 3 0,-5 1 3,5-7 0,-7 7-81,2-1 1,-3 3-33,-2 1 0,-7 0-212,-3 0 0,-3 2 87,-1 4 0,-3-3-353,-2 7 0,2 0 402,-2 5 0,-4-6 0,0-2 0</inkml:trace>
  <inkml:trace contextRef="#ctx0" brushRef="#br0" timeOffset="94535">3808 5190 7569,'0'9'-503,"0"1"311,0-7 1232,0 4-896,0-20 1,5 3-107,0-9 1,0 2 77,-5 3 1,1-8-79,4-2 1,-3 1 68,3-2 0,-4 6-164,-1-6 1,0 6-117,0-6 1,0 7-145,0-1 0,0 2-425,0 3 742,0-1 0,0 0 0,0 1 0</inkml:trace>
  <inkml:trace contextRef="#ctx0" brushRef="#br0" timeOffset="94795">3940 4969 7569,'0'15'-396,"0"0"268,0-7 1,-1 3 207,-4-6 1,1 5 225,-5-5 1,-1 5-138,-5-6 0,0 1-50,1-5 0,-6 0-29,1 0 1,-8 0-67,3 0 1,-9-6-2,-1-4-15,0-3 0,4-2-49,1 1 0,0-6 80,-1 0 0,6-6-169,-1 2 1,7-4 48,-1-1 0,7 4-85,2 1 1,7-1-55,-2-4 220,10-1 0,3 7 0,7 2 0</inkml:trace>
  <inkml:trace contextRef="#ctx0" brushRef="#br0" timeOffset="95252">4234 5248 7569,'0'-8'-406,"0"-5"843,0 3-181,0-3 0,0-1-71,0-1 1,0-1-14,0-4 1,0 2-157,0-6 0,0 4 54,0-5 0,0 3-335,0-3 1,0-1 72,0 6 0,0-4 192,0 4 0,7-6 0,1 3 0</inkml:trace>
  <inkml:trace contextRef="#ctx0" brushRef="#br0" timeOffset="96880">2544 6439 7591,'-10'0'95,"0"0"0,5 0-23,-4 0 1,-1 0-75,-5 0 0,0 0 78,1 0 1,-1 5-116,0 0 0,-4 1-7,-1-1 1,-1-3 61,1 3 0,4 1-33,-4-1 1,4 0 57,1-5-212,1 0 79,5 0 72,3-6 0,12-3 46,4-5 1,3-1 73,2 0 0,5 6-49,-1-1 1,7 2 108,-1-2 1,3-2-53,1 7 1,-1 1-54,-4 4 0,2-5 6,-6 0 15,0 0 1,-7 6-110,-4 4 0,-2-1-3,-7 5 1,0 1-88,0 5 1,0 1-2,0 4 0,-2 1 68,-3 4 0,-1 2-6,-4-2 0,-3-2 29,3 1 0,-3 1-1,-2 4 1,6-1-6,-1-4 0,2 3 8,-2-8 1,-2 6 13,8-6 1,-6 2 8,5-1 1,0-9 9,5 4 0,2-3 1,3 2 0,3-4 4,6 0 0,1-7-22,0 2 1,1-3-157,4-2 1,-2-2 29,6-3 141,1 4 0,4-19 0,0 4 0</inkml:trace>
  <inkml:trace contextRef="#ctx0" brushRef="#br0" timeOffset="97895">3088 6292 7100,'-10'5'-184,"0"0"-77,0 0 279,-4 1 0,-1-2 24,0 5 1,5-5-14,1 1 1,4-2-127,-5 2 143,7-4 21,-10 6 48,11-7-38,-5 6-93,7-4 1,2 6 52,3-3 1,3-2 4,7 7 1,0-5-4,-1 5 0,3-5 7,2 5 1,-2-1-27,2 6 1,-3-5-7,-1 0 1,-2-1-58,-3 6 1,-2 0 65,-3 0 1,-3 4-107,3 1 1,-4-1 58,-1-4 0,-1 5-48,-4-1 1,1 1 55,-5-5 1,0-1 3,0 1 0,-9 0-10,3-1 0,-3-4 2,3 0 0,-4 0-51,-1 4 0,-6-4 51,2 0 0,1-7 20,-2 2 0,7-3-20,-1-2 0,2 0 68,3 0-69,-1-7 1,2-1 104,3-7 1,3 1-34,7-1 0,7-1 124,3-4 1,4-1-54,6-4 0,1-1-41,4 7 0,3-8 124,-4 3 1,4 1-62,1-1 0,1 4-2,-1-4 0,-6 6-29,-3-2 0,-6 4-133,-4 1 0,1 0-102,-6 1-90,0-1 1,-6 2-327,-4 3 0,-3 2 538,-7 3 0,-6 3 0,-2-4 0</inkml:trace>
  <inkml:trace contextRef="#ctx0" brushRef="#br0" timeOffset="99441">3382 6733 7569,'-8'0'-652,"1"0"815,7 7 220,0-6 0,2 6-215,3-7 43,-4 0-194,12 0 1,-5 0 58,7 0 0,0 0-109,0 0 0,1 5 86,3 0 0,3-1-112,2-4 0,4 0 72,-4 0 1,3 0-29,-3 0 0,2 0-21,-6 0-9,-1 0 29,-4-6 1,-2-2 36,-3-7-27,-4 0 0,-1 1 15,0-1 0,0 0-47,-5 1 1,0 4 49,0 0-131,-6 0 1,-3-3 37,-5 3 1,-1-1 26,0 6 1,1 0-67,-1 5 1,5 0 28,0 0 46,1 0-72,-6 0 237,7-7-161,1-1 1,9-6 184,3-1 0,1-1 20,4-4 1,3 4 1,-3-4 1,3-1-55,2 1 0,-7 1-14,-3 4 0,-4 0-74,-1 1 1,0-1 53,0 0 0,-6 5-160,-4 1 1,-10 0 96,-4 0 0,1 0-257,-1 5 1,1 2-50,-2-3 0,-1 3-497,7 2 788,-1 0 0,5-6 0,1-2 0</inkml:trace>
  <inkml:trace contextRef="#ctx0" brushRef="#br0" timeOffset="100062">4087 6277 7569,'-10'0'-602,"1"0"389,-1 0 1,-5 0 105,0 0 0,1 0 212,-1 0 0,-5 0-3,1 0-102,6 0 1,0 2 8,3 3-3,-3 3 1,3 7-2,0-1 1,7-4-3,-2 0 0,3 0 65,2 5 1,2-2-60,3-4 0,5 4 72,9-3 1,-1 2-27,7-3 1,-1 3 7,6-7 1,-1 0 64,1-5 1,-1 0-46,0 0 1,-4-7-5,-1-3 0,-6 2 51,2-2-120,-10 1 1,1-6 53,-6 0 0,-2 1-93,-8-1 1,2 5 21,-7 0 1,-4 2-12,-6-2 0,-1-1-58,1 6 1,2-2 85,-6 3 0,6 2-160,-2-3 1,-1 3-79,1 2-152,1 0 149,4 0-64,0 0 126,7 7 90,2-5 1,6 6 128,0-3-125,0-4 0,6 6 92,4-7 0,3 1-65,2 4 0,-1-1 142,1 5 1,2-5-75,2 1 1,-3 3 113,4 1 0,-4 0-53,-1 0 0,5 1 31,-1 5 0,1 0-41,-5-1 1,-1 1-28,1 0 0,-5-1 12,0 1 0,-1 0-13,6 0 1,-5 4 5,0 1 1,-7-1-10,2-4 0,-4 0-21,-1-1 0,0 1-21,0 0 1,-6 0-11,-4-1 0,-9 1-127,-6 0 0,-3-1 52,-1 1 1,-7 0 86,-3-1 0,-4 8 0,-1 1 0</inkml:trace>
  <inkml:trace contextRef="#ctx0" brushRef="#br0" timeOffset="102113">2661 8379 7569,'0'10'-805,"0"0"1252,0-7-20,0 4-16,0-1-111,0-4 42,0 4-110,7-6-116,-5 7 0,9-4-1,-6 7 0,6-5-2,-1 5 0,3-7-110,2 2 1,1 1 70,4-1 0,-2 0-141,6-5 0,1 0 35,4 0 0,1-1-40,-1-4 0,-6-3 0,-3-7 1,-1 0 40,-4 0 0,1 1-81,-11-1 1,0 5 68,-5 0 0,0 6-62,0-6 0,-2 5 71,-3-5 1,-8 7-97,-6-2 0,-1 2 47,5-2 0,-4 3-51,-1-3 1,1-1-5,4 1 60,0-7 0,2 9 118,3-7 1,4 5-101,6-4 0,0 4 151,0-5 1,1 5-43,4-5 0,4 0 122,5-4 1,-4-3-49,0-2 0,0 2 4,4-2 0,-4 2-41,0 3 0,-7-1 129,2 0-170,-3 1 1,-7-1-68,0 0 0,-6 5-160,1 1 0,-5 5 65,-5-1 1,4 4-241,-4 1 1,4 0 124,1 0 1,1 0-84,-1 0 1,5 0 314,0 0 0,1 6 0,-6 3 0</inkml:trace>
  <inkml:trace contextRef="#ctx0" brushRef="#br0" timeOffset="102705">3264 7953 7569,'15'-6'-760,"-7"4"922,-1-5 9,-7 7-119,-7 0 0,-1 0-64,-7 0 0,5 0 54,1 0 1,0 2-117,0 3 0,-3-2 70,7 7 0,-5-5-97,6 5 1,-6-1 36,5 6 0,0 0 17,5 0 1,0-6 81,0 1 0,6-2-54,4 2 1,3 2 126,2-8 1,1 6-70,4-5 0,-2 0 85,6-5 1,-1 0-90,2 0 0,1 0 133,-6 0 1,-1-2 84,-4-3-145,0-3 1,-6-6-99,1-1 1,-7 5 62,2 0 1,-10 1-126,-4-6 0,-6 5 63,-5 0 1,-1 5-144,-3-4 0,-3 5 48,8-1 0,-6 4-38,6 1 0,-6 0-9,6 0 0,-1 0-347,5 0 51,1 6 332,-1 2 0,7 7 64,3 0 0,3-5-65,2-1 0,2 0 172,3 0 1,3 4-43,7-3 1,-1-2 134,1 2 1,5-5-1,-1 5 1,1-5-102,-5 5 1,-1-5 51,1 4 0,0-1-64,-1 2 1,-4 2 15,0-7 1,-5 4-12,5-4 0,-5 7-8,4-2 43,-5 3-78,9 8 0,-12 0-16,4 4 1,-3-4-3,-2-6 1,0 4-5,0 1 1,-7 6 30,-3-2 1,-3-1-110,-1 2 1,-1-6 92,0 6 0,-4-7-166,-1 1 1,1-2 38,4-3 0,-5-4 116,1 0 0,-1-7 0,5 4 0</inkml:trace>
  <inkml:trace contextRef="#ctx0" brushRef="#br0" timeOffset="103000">3779 8394 7569,'8'-8'-781,"3"-5"600,-6 3 811,7-3-255,-4-2-148,0 1 1,5-8 45,-3-2 1,3-4-78,1-1 1,1-1-141,0 1 0,0-5-120,-1-1 1,-1-4 88,-3 5 1,-3-5-319,-7 4 1,0-1 179,0 2 0,-7 3-385,-3-3 1,-4 9 23,-6 6 474,4 2 0,-12 3 0,5-1 0</inkml:trace>
  <inkml:trace contextRef="#ctx0" brushRef="#br0" timeOffset="103258">3984 8100 7569,'-1'-8'66,"-4"3"13,-3 3 0,-7 2 41,0 0 0,-4 0-121,-1 0 1,-6 0-362,1 0 289,-2 0 0,-4 0-673,-4 0 746,4 0 0,-11 0 0,4 0 0</inkml:trace>
  <inkml:trace contextRef="#ctx0" brushRef="#br0" timeOffset="104681">1721 9982 6771,'-8'6'47,"-6"-4"-12,5 3 0,-4-4 235,-2-1 0,-1 0-59,-4 0 0,2 5-194,-6 0 0,1 0 32,-2-5 0,-1 0-105,6 0 1,-4 0-64,4 0 0,-4 0 124,4 0 0,-4 2-5,4 2 0,-6-2 0,3 5 0</inkml:trace>
  <inkml:trace contextRef="#ctx0" brushRef="#br0" timeOffset="106611">2485 10422 6737,'0'-8'174,"0"-5"1,0 5-77,0-7-41,0 7 0,0-5 69,0 3 1,0-4-49,0-6 1,0 4-4,0-4 0,5 2 9,0-1 1,0 2-116,-5-2 1,0-4 28,0-2 0,0 2-59,0-1 0,1 4-50,4-4 0,-3 6-443,3-2 554,-4-3 0,13 7 0,2-5 0</inkml:trace>
  <inkml:trace contextRef="#ctx0" brushRef="#br0" timeOffset="106941">2588 10143 7437,'-7'8'-175,"4"-1"105,-7-7 0,5 0 40,-4 0 1,-1 0 91,-5 0 1,0 0-12,1 0 1,-7-2 31,-4-3 0,-3-3-92,-1-6 0,-1-1 43,1 0 0,1 0-28,4 1 0,-2-6-18,6 1 1,0-6 2,6 5 1,1-6-67,3 2 1,3-4 61,7-1 0,0-1-217,0 1 0,7-1 230,3 1 0,9 0 0,4-1 0</inkml:trace>
  <inkml:trace contextRef="#ctx0" brushRef="#br0" timeOffset="108251">2867 10246 7469,'0'8'511,"7"-1"1,-6-6-236,4 4 9,-3-3-275,4 4 1,-2-1-25,6 0 8,-7 0 18,10-5 0,-5 0 51,7 0 1,-1 0-135,1 0 1,5 0 15,-1 0 1,7 0-20,-1 0 0,-4 0 35,-1 0 1,1-1-53,-1-4 1,-2 1 68,-9-5 0,3 4-45,-7-5-73,6 0 125,-9-5 1,6 1-63,-3-1 1,-4 5 52,4 0 0,-3 5-32,-2-4 1,-2 4 19,-3-5 0,2 7-75,-7-2 0,6-2 51,-6 2 0,0 1-11,-5 4 0,5-2 42,1-3 1,4 3-44,-5-3 117,7-3 1,-4 5-86,7-7 1,0 5 135,0-4 0,0-1-75,0-5 1,0 0 70,0 1 0,5 4-45,0 0 0,1 0 103,-1-4 1,-3-1-41,3 0 1,-3 5-60,-2 1 0,0 4-59,0-5 0,-2 7 60,-3-2 0,-3-2-145,-7 2 1,0 0 77,1 5 0,-6 0-392,1 0 190,-1 0 0,5 5-212,1 0 429,5 0 0,3 2 0,6 1 0</inkml:trace>
  <inkml:trace contextRef="#ctx0" brushRef="#br0" timeOffset="109538">3117 9908 7569,'0'15'-1128,"0"-7"1537,0 5-31,0-11-150,0 11-152,0-12 0,0 7 64,0-3-141,0-3 0,-6 6 80,-4-3 0,-3-3-37,-2 3 0,0-4 36,1-1 1,-1 0-139,0 0 103,-6 0 0,5 0-92,-4 0 0,10-6 73,5-4 0,-1 2-2,1-2 0,0 0 48,5-5 1,7 1-44,2-1 1,1-1 45,5-4 0,-4 4-37,9-4 1,-4 9 55,-1 1 1,5 2-44,-1-2 0,2-1 33,-1 6 1,-4 0-60,4 5 1,-4 0 16,-1 0-93,0 0 0,-2 1 88,-4 4 0,3 3-54,-7 7 1,0 0 42,-5 0 0,-2 6-174,-3 3 0,-1-1 87,-4 2 1,-3-3 3,3 3 0,-3 1 51,-2-6 0,1 4 0,-1-4 0,0 1 63,0-1 1,6-4-72,-1 4 1,0-4 65,-5-1 1,6-1-48,-1 1 0,0-5 11,-5 0 0,2-1 0,3 6 1,-3-5-63,4 0-15,-5-7-12,0 10 53,-1-11 0,0 4 52,7-6-54,2 0 199,6 0 1,11 0-107,4 0 1,4 0 95,1 0 1,1 0 0,4 0 0,7 0-59,-2 0 0,2 0-30,-2 0 0,-1 0 11,1 0 0,-1-5-107,0 0 1,-1-1 21,-3 1 0,-4 3-60,-6-3 0,-1 4 45,1 1-29,-7-7-990,-1 6 548,-7-6 483,0 7 0,0-6 0,0-3 0</inkml:trace>
  <inkml:trace contextRef="#ctx0" brushRef="#br0" timeOffset="110330">3529 10202 7569,'6'13'-128,"4"-3"0,-2-2-141,2-3 0,0-3 513,5 2 0,-1 0-25,1 1 1,0-4-120,-1 4 0,6-3-5,0-2 1,1 0 12,-2 0 0,-1 0-16,7 0 0,-7 0-82,1 0 0,3 0 26,-3 0 0,1 0 13,-6 0-47,8-7-69,-6-1 105,5-7 1,-8 6-136,-3-1 106,3 0-178,-11-5 181,4 1 0,-12 1-117,-4 3 1,-3 3 96,-2 7 0,1 0-308,-1 0 153,0-6 1,0 4-18,1-3 1,4-1 156,0 1-55,7-7 0,-4 4 149,7-7 1,0 6-81,0-1 0,5 0 150,0-5 0,5-1-20,-5-4 1,6 4-16,-1-4 1,-3 4-35,-2 1 0,1 1 122,-1-1 1,0 0-166,-5 1 27,0 5 7,-7-4 1,-1 10-127,-7-7 0,-1 7 70,-3-2 1,2 4-275,-2 1 1,2 0-55,3 0 1,-1 0-533,0 0 853,0 0 0,1 0 0,-1 0 0</inkml:trace>
  <inkml:trace contextRef="#ctx0" brushRef="#br0" timeOffset="110652">4381 10187 7569,'0'-14'-1491,"0"-1"1638,0 0 1,0 1-13,0-1 0,2-6 147,3-4 0,-4-1-42,4 1 0,2-2-126,-2 2 1,0-1 23,-5 2 0,5-3 9,-1 8 1,1-6-737,-5 6 1,2-1 340,3 5 1,-3 1 247,2-1 0,5 0 0,-1 1 0</inkml:trace>
  <inkml:trace contextRef="#ctx0" brushRef="#br0" timeOffset="110893">4543 9879 7569,'0'14'0,"-2"-1"-413,-3-3 376,4 3 1,-12-9 109,3 5 0,-3-5 110,-2 0 1,-6-2 52,-4-2 1,-2-6-9,-3-4 0,-2-3-154,2-2-19,-9-6 1,14-4-156,-9-9 0,3 1 89,2-6 1,4 0-148,1-5 1,11 1 74,-2 4 0,5-3 83,0 3 0,4-4 0,6-1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06:51.7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4028 941 7569,'0'8'-478,"0"-1"1250,0-1-497,0-4 0,2 5-49,3-7 0,-2-2-90,7-3 1,0 2 50,5-7 0,-1 5-35,1-5 0,1-1 9,4-9 1,3 2 9,6-6 0,0-1 20,1-4 1,-2-2-26,-4-3 1,4 1-8,-4-6 0,-2 4-15,-3-4 1,-2 7 11,-3-3 0,1 4-173,0 2 0,-7 1 105,-3 4 1,-4 2-614,-1 8 324,0-1 1,-6 7-49,-4 3 0,-3 5 64,-2 5 1,1 3 18,-1 7 1,-5 4-10,1 1 0,-1 4 18,5-4 0,1 4 120,-1-4 1,0 6-37,1-1 1,-1 2 14,0 3 1,5-1 26,1 1 1,0-1 93,0 0 1,2-1-29,7-3 1,0 1-75,0-7 0,2 6 13,3-5 1,1-1 2,4-4 1,1-5-63,-6-1 1,7-5 59,-2 1 0,3-4 17,1-1 0,1-6 9,0-4 0,4-5 0,1-4 0,1-4 123,-1-7 1,-2 6-86,6-1 1,-6 7 73,2-1 1,-4 2-55,-1 3 0,-1-1 27,1 0 0,0 7 20,0 3 39,-1 4-133,1 1 0,-5 0-12,0 0 1,-7 6-155,2 4 1,-4 3 50,-1 2 0,0-1-46,0 1 1,0 2 74,0 2 1,0-3 24,0 4 0,0-4 15,0-1 0,0 0 0,0-1 1,5 1-1,0 0 0,5-5 93,-5-1 0,6-5 6,-1 1 1,-2-4-69,2-1 61,0 0-56,5 0 0,-1 0 67,1 0 0,-5 0-63,0 0 0,-6 0 231,6 0-179,0 7 0,5-6 72,-1 4-78,1-3 0,0-4-4,0-3 0,-1 4 26,1-4 0,0 2 29,-1-2 41,1 3 0,0-9-65,-1 6 0,0-7 3,-5 3 1,4 0-17,-3 0 1,-2-1-4,2-5 0,-5 0 6,5 1 1,-7-1 77,2 0-156,-3 1 133,-2-1-227,0 0 0,-2 7 83,-3 3 1,2 3-64,-7 2 0,0 0-75,-4 0 94,-1 0 0,0 0 22,0 0 1,1 0 16,-1 0 0,0 0-214,1 0 177,-1 0 0,0 0-55,1 0 0,-6 2-24,0 3 0,1-2-175,4 7 0,0 0 88,1 5 228,5-1 0,-4 1 0,5 0 0</inkml:trace>
  <inkml:trace contextRef="#ctx0" brushRef="#br0" timeOffset="347">5337 177 7569,'0'21'0,"-2"2"0,-3 6 0,2 2 54,-7 4 30,7-4 0,-9 6 1,6-4 298,-2 1 0,3 2-395,-5-1 0,0-3 71,-5 7 0,6-4-220,-1 4 0,0-2 82,-5 3 1,6 0-74,-1-5 1,6-3 63,0-7 1,2 1 87,2-6 0,-7-1 0,-1-4 0</inkml:trace>
  <inkml:trace contextRef="#ctx0" brushRef="#br0" timeOffset="525">5601 471 7569,'8'0'-264,"1"0"496,-5 0 0,-2 2-43,3 2 1,-8 0 28,-2 5 1,-7-5-51,3 1 1,-9 1-245,-2-1 0,-4 5-27,4-5 0,-5 5-46,6-6 1,-7 6-871,1-5 1019,4 0 0,-7 2 0,5 1 0</inkml:trace>
  <inkml:trace contextRef="#ctx0" brushRef="#br0" timeOffset="782">5410 750 7569,'21'0'18,"2"0"26,7 0 0,-3-5 45,-2 0 1,3-1-10,-4 1 0,-1 2 31,2-7 0,-8 7-4,3-2 1,-4 3-14,-1 2 14,-7 7 0,-1 2-158,-7 11 1,-2-2 51,-3 6 0,-3 1-71,-7 4 0,6 1-4,-1-1 1,0-1 63,-5-4 0,2 3-275,3-8 0,-1-4-46,6-5-612,-6-7 942,9 3 0,-11-6 0,5 0 0</inkml:trace>
  <inkml:trace contextRef="#ctx0" brushRef="#br0" timeOffset="1038">6086 1 7569,'2'14'-454,"3"1"238,-4-7 1,8 5 264,-4-3 0,-4 3 421,4 2 1,-3 1-80,-2 4-238,0-4 1,-5 12-107,0-4 0,-5 4 8,5 1 1,-6 2-107,1 4 1,-3 2 69,-2 7 1,0-4-132,1-1 0,-1 0 64,0 5 0,1 0-297,-1 0 0,0-1-25,1-4 0,4-3 370,0-7 0,7 1 0,-4-1 0</inkml:trace>
  <inkml:trace contextRef="#ctx0" brushRef="#br0" timeOffset="1215">6321 309 7569,'0'15'0,"0"0"0,0-1 300,-6 1-81,-2 0 1,-7-1 39,0 1-122,1-7 1,-6 4-316,0-7 1,-4 4 162,4-4 0,-1 2-1050,2-2 1065,-4-4 0,0 12 0,2-4 0</inkml:trace>
  <inkml:trace contextRef="#ctx0" brushRef="#br0" timeOffset="1657">6557 750 7569,'9'-1'-582,"1"-4"424,-6 3 0,2-11 333,-6 3 1,-2 4-108,-2 1 1,-6-2 8,-10 2 0,2 0-97,-6 5 1,4 0 90,-4 0 1,6 7-97,-2 3 1,-1 1 77,1-1 1,5 8 11,6-3 0,4 3 6,-5-4 1,7 1-3,-2 0 1,3 4-2,2 1 1,7-2 2,2-8 0,11 3-53,5-3 0,2-2 53,3 1 0,2-5 15,8 1 0,-6-4-28,10-1 0,-10-5 77,1 0 0,-6-6-22,-4 1 0,1-4 8,-7-6 1,-4 4 9,-5-4 0,-7 2-41,2-2 0,-5 4-156,-5-3 1,-5 4 54,-9 5 1,-4-3-138,-7 3 1,1 4 52,0 1 0,-1 3-408,1 2 1,1 0 56,3 0 1,-1 0-104,7 0 0,1 2 549,8 3 0,3 3 0,7 6 0,-6 1 0,-2 0 0</inkml:trace>
  <inkml:trace contextRef="#ctx0" brushRef="#br0" timeOffset="2025">6615 824 7569,'38'0'-389,"4"0"0,-10-7 1,2-3 612,-3-3 1,-2-1 43,1-1 1,-3 0-79,-2 0 1,-4-1 87,-6-3 0,0 7 80,-1-3-286,-6 4 51,5 3 1,-13 3-128,0 10 0,-6 3-31,-9 7 1,1 6-35,-1 3 0,0 4 28,0 2 0,-4 9 54,-1 0 0,1 7-93,4-7 0,-1 5 44,-4 5 1,-1-3-82,-4 3 0,-2-4 58,2 0 1,-3 2-59,-1-3 0,4 7 18,1-12 0,11 0-51,-2-10 1,5-11 33,0-3 61,4-3 1,8-8 41,2-8 1,10-11-51,5-15 0,7-5 168,-1-5 0,3 3-66,1-2 168,0-1-98,1-4 1,-1 5-58,1 0 1,-3 1 22,-2-1 0,3 3-18,-4 7 1,2-1-17,-1 1 0,1 6 24,-7 3 1,1 9-25,-5 1 0,-1 7-31,1-2 0,-2 10 28,-3 5 0,-3 3-154,-7 2 0,1-1-31,4 1 1,-3 5-386,3-1-384,3 1 916,0-6 0,7-5 0,-1-3 0</inkml:trace>
  <inkml:trace contextRef="#ctx0" brushRef="#br0" timeOffset="3208">7527 853 7569,'10'-2'24,"-1"-2"46,1 2 133,5-11 0,4 3 11,1-10 1,0 4-47,-6-3-96,8-4 1,-4 1-75,6-2 0,-6-2 124,2 6 1,-6 1-149,-4 4 0,2 0 69,-8 0 1,3 6-175,-2-1 50,-3 7 16,4-4 0,-6 9-21,0 3 1,0 4 71,0 11 1,-6-2-126,-4 6 1,-3 6 72,-2 4 1,0 9-59,1 1 0,-6 1 48,0 9 1,-4-5 0,4 5 1,-4 0 29,4 5 0,-4-5-3,4 0 0,-4-2-42,4 2 1,0-5 8,6-10 0,-1 0 34,0-9 0,5 1-68,1-12 138,5-6-80,-2-6 1,12-20 192,4-7 1,3-8 9,2-6 0,1-3 13,4-7 0,-2 1-63,6 4 1,-4-8 80,4 2 1,-1-2-96,2 3 1,1 6 22,-6 4 1,4-2 6,-4 2 0,4 0-7,-4 4 0,-1 7-22,-4 4 0,0 2-10,-1 3 1,1 6 13,0 3 0,-5 3-694,-1 2 323,1 0 0,0 2 164,0 3 0,-7-2 118,2 7 0,2-6-57,-3 6 0,3-6 53,-2 0 0,-3 0-45,2 1 22,5-4 10,-1 6 1,2-2-6,-1 0 1,-4 1-25,5-1 64,-7-3 1,10 4-33,-3-6 1,-2-6 111,2-4 1,-5-3-101,5-2 1,0-1 99,4-4 0,-4 2-40,0-6 1,-2 6-25,2-2 1,-2 9-13,-3 1 1,-3 5 21,3-5-119,-4 7 3,-1-4 1,5 19 31,0 3 0,0 2-35,-5-2 0,5 5 53,0-1 1,6-4 100,-1-5 0,3-2-28,2 2 1,-1-4 46,1-6 1,5 0-44,-1 0 1,6 0-30,-6 0 0,3-1 59,-3-4 0,-2-2-34,2-2 1,-3-5 25,-1 5 0,0-4 0,0-2 0,-6 0 4,1 0 1,-5 1 12,5-1 0,-5-1 104,5-4 0,-7 4-162,2-4 1,-5 9 42,-5 1 1,-5 2-118,-10-2 0,4 3 85,-4 7 0,-1 0-298,2 0 1,-6 0-71,6 0 0,-6 2-214,5 3 1,-1 3 536,2 7 0,2 0 0,-4-1 0</inkml:trace>
  <inkml:trace contextRef="#ctx0" brushRef="#br0" timeOffset="3492">8423 618 7569,'15'0'-205,"0"6"0,0-4 25,-1 3 0,1-3-222,0-2 0,-1 0 811,1 0-205,0 0 1,4-5 37,1 0 1,1-7-100,-1 3 0,-4 0-94,4 0 43,-4 5-100,5-9 1,-4 12 36,2-4 1,-2 3 9,-3 2 0,1 7-28,0 2 0,-2 4 11,-4 2 0,3 2 20,-7 2 1,0 2-20,-5 4 1,-2 3-52,-3-4 1,2 4 54,-7 1 1,0-4-308,-4-1 1,-1-6 31,0 2 248,7-10 0,-5 3 0,5-5 0</inkml:trace>
  <inkml:trace contextRef="#ctx0" brushRef="#br0" timeOffset="4134">9232 853 7569,'-10'13'-288,"0"-3"130,7 3 248,-4-11 0,7 6 509,0-3-439,0-4 0,0 7-25,0-3 0,2-1-4,3 5 1,-2-5-51,7 1 1,0 1-7,5-1 1,4 2 6,1-3 1,1-2-83,-1 3 1,-4-3-70,4-2 129,2 0 0,-5-2-65,2-3 0,-1-3 70,2-7 1,-4 1-41,4-1 1,-9-5 27,-1 1 0,-2-6 48,2 6 1,1-6-50,-6 5 1,0-1-136,-5 2 64,0 2 1,-6-4-118,-4 6 1,-3 6 53,-2-1 1,0 5-87,1-5 1,-1 5-5,0-5 1,2 5 114,4-4 0,-3 4-31,7-5-75,-6 7 246,9-10-63,-4 4 1,6-5 61,0-1 1,1 0-31,4 1 1,-2-1-57,7 0 0,-5 1 26,5-1 0,-2-1-17,2-4 0,3 4-2,-3-4 1,-4 9 0,-1 1 0,2 5-70,-2-5 30,-1 7-10,-4-10-223,0 11 208,0-4 1,-1 1-259,-4 0 1,-3 0-101,-7 5 419,0 0 0,-6 6 0,-2 3 0</inkml:trace>
  <inkml:trace contextRef="#ctx0" brushRef="#br0" timeOffset="-2838">1809 1118 7569,'0'8'244,"1"-2"98,4-6 111,-3-6 0,6-2 113,-3-7-265,-3 0 0,9-1 23,-6-4 0,6 2-103,-1-6 0,-2 1-170,2-2 1,-5-2 95,5 2 0,-5-1-274,5 2 1,-5-3 152,4 8 1,-4-2-247,5 1 0,-7 4 30,2-4-749,3 4 1,-4 1 938,5 0 0,-5 1 0,2-1 0</inkml:trace>
  <inkml:trace contextRef="#ctx0" brushRef="#br0" timeOffset="-2545">2029 838 7569,'0'15'1259,"0"0"-721,0-1-355,0-5 93,0-3-129,-6-6 0,-2 0 59,-7 0 0,0 0-72,1 0 1,-6-5 16,0 0 0,1-1 18,4 1 1,-5 2-57,1-7 0,-1 0-113,6-5 0,0 1-4,5-1 1,-4 0 64,3 1 0,2-3-304,-2-2 0,7 1 138,-2-7 1,3 6-461,2-6 1,0 1-17,0-6 1,7 6-895,2-1 1475,4 7 0,9-10 0,1 6 0</inkml:trace>
  <inkml:trace contextRef="#ctx0" brushRef="#br0" timeOffset="-1928">2294 1059 7569,'0'10'0,"0"-1"-56,0-5 17,0 2 330,0 1 289,0-6-80,0 6-356,6-1 1,-2-4-3,6 3 1,-2-2 11,1 2 0,5-2 2,-5 7 0,6-6-58,5 0 1,-4 3-3,4-2 1,-2 0-93,1-5 1,-3 0 80,4 0 0,1-5-108,-1 0 0,0-11 70,-6 1 1,1-3-52,0 3 1,-2 1 54,-4-1 0,-2-5-113,-7 1 1,0-1 56,0 5 0,-5 6-120,0-1 0,-8 2-14,-2-2 0,6-2 84,-6 7 1,4-1-239,-4 1 213,0 3 0,5-9 9,1 6 1,5-1 9,-1 1 0,4 1 55,1-5 0,0 4 10,0-5 0,1 5 135,4-5 1,-1 2 44,5-2 1,-4-3-121,5 3 1,-5-3 63,5-1 0,-7-1-46,2 0 0,1 0-142,-1 1 115,0-7 1,-5 4-372,0-2 0,-5 2 42,0 3 0,-6 4-407,1 0 291,-3 7 1,-2-4-809,1 7 1198,6 0 0,-6-6 0,6-3 0</inkml:trace>
  <inkml:trace contextRef="#ctx0" brushRef="#br0" timeOffset="-1517">3073 765 7569,'8'-7'151,"-1"6"0,-9-6 63,-3 7 1,-3 0-200,-7 0 0,1 2 88,-1 3 0,-1 1-88,-4 4 1,4 3 63,-4-3 1,4 3-99,1 2 1,5 4 38,0 1 1,5 4 16,-4-4 1,5 4-74,0-4 0,4 5 85,4-6 1,6 6-88,10-6 1,-2 1 82,6-5 0,-1-7-18,2-3 0,6-4 9,-7-1 0,12 0 86,-7 0 1,3-6-56,-8-4 1,4-3 4,-4-2 1,2-4 0,-1-1 0,-4-5-11,-6 6 1,-2-6-166,-3 6 0,-5-4 107,-10 8 1,-10-3-470,-9 8 0,-11 4 37,-4 1 428,3 3 0,-6 9 0,4 1 0</inkml:trace>
  <inkml:trace contextRef="#ctx0" brushRef="#br0" timeOffset="-4155">457 677 11170,'-10'1'374,"0"4"0,2 3-248,-2 7 1,-3 0 0,3 1-24,-3 4 1,-2-4 19,1 4 40,-1 3-247,0-1 0,-1 6 102,-4-3 1,4 2-145,-4-2 0,-1-4 74,2-1 1,-1-4-113,5-1 0,1-2 14,-1-3 1,5 1 38,0-6 0,5 0 70,-4-5 0,4-2-6,-5-3 1,5-3 177,-5-7 1,7-1-104,-2-3 0,-2 1 101,3-7 0,-1-1-62,5-8 1,-5 3-146,0-4 1,-5 9-84,5 2 1,-1 1-187,1-2 1,3 4-1473,-3 6 1321,4-6 0,1 5 498,0-4 0,-7 4 0,-1 1 0</inkml:trace>
  <inkml:trace contextRef="#ctx0" brushRef="#br0" timeOffset="-3572">471 647 7569,'5'15'-197,"0"0"150,6-1 0,-7-4 33,6 0 5,-7-7 258,10 4-202,-12-7 1,8 0 171,-4 0-13,-4 0 1,7 0 58,-3 0 1,-1-5-102,5 0 0,-4-5 167,5 5 1,-2-6-36,2 1 0,3-3 23,-3-2 1,8-6-114,1-3 0,1 1-45,-5-2 1,4 2-39,1-1 0,0-4 60,-6 4 1,1-4-133,0-2 1,-6 8 8,1 2 1,-2 4-175,2 1 0,-3 0-91,-7 1-160,6 5 233,-4 3 1,-2 9-27,-10 7 0,-5 3-66,-4 16 1,1-3 77,-7 9 0,2 2-19,-1 3 1,-2-3 72,6 2 0,-1-6-49,1 1 0,7 4 25,-6 1 0,11-1 58,-7 1 0,3-2-5,-2 3 0,4 0-1,0-5 1,7-1 91,-2-5 1,3-6-99,2-3 1,0-4 157,0-1 1,7-7-84,3-3 1,3-3 66,1-2 1,8-7-54,2-3 0,-1-4 264,2-6 0,-3 2-70,3-7 0,3 6 43,-4-6 0,2 3-46,-1-3 1,1 1-98,-6 9 1,-1-6-82,-4 11 1,4-7 78,1 8 1,0 2-157,-6 2 1,1 4 86,0 1 0,-1 0-123,1 0 0,0 0-208,-1 0 1,3 1-386,2 4 1,-2-3 673,2 3 0,4 3 0,0 0 0</inkml:trace>
  <inkml:trace contextRef="#ctx0" brushRef="#br0" timeOffset="5811">1485 1735 7569,'0'8'-407,"0"-1"885,0-1-219,0 2 1,-4 2-85,-1 0 1,-2 0-60,2 5 1,2-1-39,-7 1 0,5 0 55,-5-1 0,6 6-42,-6 0 1,0 4 36,-5-4 0,5 4-119,1-4 0,1 1 30,-2-1 1,-3-4-41,3 3 1,-3-4-71,-2-5 1,5 1-183,0-6 71,1 0 1,-6-11 54,0-4 1,7-3 42,3-2 1,4-6 27,1-4 0,0 2-217,0-1 0,0 4-94,0-4 0,0 6-399,0-2 766,0 4 0,6 1 0,2 1 0</inkml:trace>
  <inkml:trace contextRef="#ctx0" brushRef="#br0" timeOffset="6193">1721 1853 7569,'8'0'-463,"0"0"771,-3 0-185,-3 0 1,-7 5-74,-10-1 1,-3 3-41,3-2 1,1-2-7,-1 7 0,2 0-1,3 4 1,-1 1 1,6 0 1,-5 0-6,5-1 0,0 1 51,5 0 0,0-1-34,0 1 1,8-2 103,7-3 1,0 1-56,4-6 0,4 0 29,2-5 0,-3 0-6,3 0 1,-2-6 20,1-4 1,-2-3-45,-8-2 1,1-5 6,0 1 1,-2-1 7,-3 6 0,-4-1-9,-6 0 1,0 0-121,0 1 0,-6 1 66,-4 3 1,-3-2-270,-2 8 1,0-1 0,1 5 0,-3 0-27,-2 0 0,2 0 32,-2 0 245,9 0 0,-3 6 0,5 2 0</inkml:trace>
  <inkml:trace contextRef="#ctx0" brushRef="#br0" timeOffset="6794">1985 1779 7569,'21'-8'0,"-3"-3"0,7 6 149,-7-7-83,10 4 0,-10-12 88,6 1 0,-6-2 154,2 1 0,-6 4-238,-4-4 0,2 4 64,-7 1 0,-1 0-215,-4 1 1,0 4 69,0 0 1,-6 7-126,-4-2 1,-8 5-3,-1 5 0,-6 1-28,5 4 0,-4 8 14,4-3 1,1 8 78,4-4 1,0 6-8,1-6 0,-1 7 31,0-1 1,5 3-11,1 1 0,5-4 8,-1-1 1,4-1 30,1 1 0,0 3 23,0-8 1,6 6 11,4-6 1,3 1-11,2-5 0,0-2 5,-1-4 1,6 3-21,0-7 0,4 0-2,-4-5 1,4 0 36,-4 0 0,4-2-31,-4-3 0,-1-1 100,-4-4 1,-5-3 14,0 3-50,0-3 2,4-2-2,-6 1-96,5 5 89,-11 3-120,5 6 1,-7 1 26,0 4-22,6 4 0,-3 4 53,7-4 1,-5 4 2,5-3 1,0 2 14,4-3 1,1 3 3,0-7 0,4 5 127,1-6 1,0 1-82,-6-5 0,1 0 89,0 0 0,-5-5-59,-1 1 1,-1-8 40,2 2 1,3-3-6,-3-1 0,-3-1-5,-2 0 1,-4-1-139,-1-4 0,0 9 189,0-4-206,0 4 1,-6-2 99,-4 3 1,-3 3-193,-2 7 0,0 0-43,1 0-73,-1 0 1,0 0-353,1 0-65,-1 7-107,0 1 768,7 7 0,-5-1 0,5 1 0</inkml:trace>
  <inkml:trace contextRef="#ctx0" brushRef="#br0" timeOffset="7025">2529 1926 7569,'7'15'0,"-4"-2"0,7-3 0,0 4 14,4 1 61,-6 0 1,5 6-21,-3-6-38,3 6 0,-3-3 87,0 6 0,-5-1-101,5 2 0,-7 3-64,2-4 1,-4-3 107,-1-1 1,0 3-101,0 1 0,-6-3 14,-4-1 0,-3 1-70,-2-1 0,-4-1 46,-1-4 0,-6 0-80,1 0 0,-1-7-166,2-3 0,-2-4 309,6-1 0,-6 0 0,3 0 0</inkml:trace>
  <inkml:trace contextRef="#ctx0" brushRef="#br0" timeOffset="7867">2705 1911 7569,'15'0'0,"0"0"-169,0 0 163,-1 0 0,6-1 154,-1-4-40,1-3 33,1-7 11,-4 0 0,4 1 48,-6-1 0,-2-5-167,-4 1 1,3-1 65,-7 5 1,0 6-159,-5-1 0,-7 5 80,-3-5 0,-4 7-64,-6-2 0,-3 3 19,-6 2 1,-1 7-225,1 3 0,1-2 63,4 2 0,-2-1-25,6 6 1,2-3 127,8 2 1,-1-2 13,6 7 0,-5-2 91,5-3 0,0 6-82,5 0 1,2 4 112,3-4 1,5 4-84,9-4 0,-1-1 119,7-4 1,-1-5-41,6 0 1,-1-7-27,0 2 0,1-4 91,-1-1 0,1-1-57,-1-4 0,-6 0 38,-4-10 1,-2 4-52,-3-9 0,1 2-64,0-1 0,0 2 64,-1-2 0,-4 2-82,0 3 1,-5 1 36,5 3-8,-7-3 8,10 11 1,-7-3-7,4 10 0,-3 3-109,-7 7 1,1 1 66,4 4 1,-3-2-56,3 6 0,-2-4 75,2 4 1,-2-6 38,7 2 0,-2-4-8,2-1 1,3-5 81,-3 0 1,3-7-36,2 2 0,-1-5-37,1-5 1,0-2 3,-1-2 0,-4-4 9,0 3 1,-2-3-103,2-2 94,3 0 0,-10 2-121,7 3 90,-7 4-3,4 6 1,-5 2 16,2 2 1,-2 5-10,3 5 0,2 1 2,-3 0 1,8-1 0,-2 1 1,3 0 8,1-1 0,1 0 37,0-5 0,4 4 3,1-3 0,6-3-5,-1-2 1,-4-4 81,-1-1 0,-3 0-9,3 0 1,-4 0-75,4 0 1,-9 0 55,-1 0 0,0-1-39,5-4 0,-5 1 7,-1-5 0,-1 4 3,2-5 0,3 0-31,-3-5 0,-2 1 77,2-1-51,0 0 1,3 1-14,-3-1 1,1 5 3,-6 0 1,0 5 5,-5-4-6,0 5 0,-2-2-90,-3 6 0,-4 0 82,-11 0 0,4 0-124,-4 0 1,4 2 8,1 2 1,-1-2 27,-4 3 0,9 1-62,-4-1 0,4 2-153,-4-2 0,5-2-269,0 7 1,5-7 527,-4 2 0,5 3 0,-2 0 0</inkml:trace>
  <inkml:trace contextRef="#ctx0" brushRef="#br0" timeOffset="8159">3955 1559 7569,'15'-7'-463,"-1"5"0,-4-6 454,0 3 590,-7 4-314,10-6-121,-11 7-84,4 0 0,-1 2 37,0 3 1,0 0-33,-5 9 1,0-1 21,0 12 1,-6-1-6,-4 6 0,2-1 9,-2 1 1,5 4-69,-5 0 1,5 2 24,-5-2 0,6-3-66,-6 4 0,6-4-292,0-2 0,-3-4 152,2-1 0,-1-6 156,1 2 0,3 3 0,-4-1 0</inkml:trace>
  <inkml:trace contextRef="#ctx0" brushRef="#br0" timeOffset="11040">5880 1956 7569,'15'0'22,"0"0"1,0 0-1,-1 0 63,1 0 1,1-2-60,4-3 0,-2 2 97,6-7 0,-1 5-216,2-5 0,1 5 64,-7-4 1,6 4-27,-5-5 0,-1 7 86,-4-2 1,-5 3-55,-1 2 1,-4 0-57,5 0 82,-7 0-194,4 0 110,-7 7 1,0 1-115,0 6 182,0 1 0,0 0-131,0 0 0,0-6 115,0 1-10,0 0 21,0 5 1,2-7 135,3-3 12,3-4 1,6-1-80,1 0 1,0-1 110,-1-4 1,1 1-80,0-5 0,0 4 11,-1-5 0,3 5-29,2-5 1,-7 2 124,2-2 1,-2-1-65,2 6 1,-4-6 7,0 1 1,-5-2-24,5 3 1,-7-5-12,2 5 0,-3 1-115,-2-2 1,-7 2 102,-3-2 1,-3-2-177,-2 7 0,-4-4 98,-1 4 0,-4 0-163,4 5 0,1-5-48,4 0 201,0-6 0,0 9 0,1-5 0</inkml:trace>
  <inkml:trace contextRef="#ctx0" brushRef="#br0" timeOffset="11916">6909 1941 7569,'7'8'169,"1"-1"0,7-7 8,0 0 1,-1 0-44,1 0 0,0-2 49,-1-3 1,3-2-55,2-2 0,-2-4-21,2 3 1,-2-2-123,-3 3 1,1-3 70,0 7 1,-6-1-188,1 1-109,-7 3 141,4-4-52,-14 19 0,-1-2 48,-6 14 1,-6-6-30,0 6 0,1-1 72,4 6 1,0 4-94,1 0 0,-6 2 74,1-2 1,-1-3-6,5 4 1,1-4 29,-1-2 0,2 1-17,3-1 0,-1-6 186,6-4-214,0-2 217,5-9-145,0-2 0,1-7 84,4-4 1,3-3-43,7-7 1,0-1 9,0-4 0,-4 2 79,4-6 1,-4 4-91,9-4 0,-2-1 36,1-4 0,-1-1-26,7 1 1,-6-1 8,6 1 0,-7 6-10,1 4 0,3 2-2,-3 3 1,-4 4-12,-5 0-14,0 7-7,-2-4 25,5 7 0,-10 5-120,7 0 0,-7 6 63,2-1 1,3 2-11,2-3 0,-2 3 48,2-7 0,0 5-5,4-6 1,1 6 38,0-5 1,-5 0 7,-1-5 0,1 0 20,5 0 1,-5-5-51,-1 0 0,-4-6 8,5 1 0,-5-3 30,5-2-61,-7 1 1,5 1-51,-3 3-14,-3-3-15,4 11-20,-6-4 56,0 19 1,5-9 31,0 11 1,5-3 34,-5 2 0,6-1-40,-1-3 1,8 2 75,2-8 1,6 6-21,-2-5 1,4 0 106,1-5 0,1 0-92,-1 0 0,-1-5 82,-3 0 0,-3-5-21,-2 6 0,-9-6-54,4 5 1,-5-7 155,0 3-137,3-4 0,-12-2 61,4 0 1,2 1-57,-2-1 0,-2 0 12,-8 0 1,-5 2-44,-9 4 1,-4 0-68,-7 4 1,1 4-101,0-4 0,-6 3 51,1 2 0,5 2-261,4 3 0,6-2 124,-6 7 1,7-2-712,-1 2 924,2 3 0,2-5 0,1 7 0</inkml:trace>
  <inkml:trace contextRef="#ctx0" brushRef="#br0" timeOffset="12189">7865 1926 7569,'15'0'-617,"-1"0"399,-6 0 0,5-5 163,-3 0 1,3-4 328,2 4 0,0-7-69,-1 2 1,1 2-133,0-2 0,1 6-2,4-6 1,-4 6-46,4 0 1,1 2 3,-1 2 0,-1 0 16,-4 0 1,3 2 11,-3 2 1,2 5-180,-7 5 151,-3 1 0,-1 0-158,-6-1 1,-1 1 94,-4 0 0,2 4-256,-7 1 0,0 1 31,-5-1 258,1-4 0,-1 5 0,0-6 0</inkml:trace>
  <inkml:trace contextRef="#ctx0" brushRef="#br0" timeOffset="15008">8791 2058 7569,'6'9'-535,"-4"-3"612,5-6 0,-2-2 250,-1-2 0,3-5 48,-2-5-275,-4-1 0,8-5-13,-4 1 0,-2-6 32,7 6 1,-7-6-127,2 6 1,-2-6 78,2 6 0,-3-6-120,2 5 0,0-4-59,1 4 1,-4-1-178,4 1 1,-3 4 17,-2-3 1,1 1-370,4-2 635,-3 10 0,5-9 0,-7 10 0</inkml:trace>
  <inkml:trace contextRef="#ctx0" brushRef="#br0" timeOffset="15509">8982 1764 7447,'0'9'-229,"0"-3"513,0-6-82,0 7 92,0-6 437,0 6-577,-7-7 1,4 0-27,-7 0 0,1 0 3,-6 0 1,-1 0 9,-4 0 0,4 0-73,-4 0 1,-1 0 66,1 0 1,1 0-139,4 0 1,0-2 70,1-3 0,-1-1-63,0-4 0,0-8-4,1 3 1,4-3-116,0 4 1,7-6 15,-2 0 0,-2-4 29,3 4 1,-1-4-83,5 4 0,0-4 82,0 4 1,5 1-200,-1 4 0,3-2 69,-2-2 1,-2 3-707,7-4 389,-7 4 516,10 1 0,-5 0 0,7 1 0</inkml:trace>
  <inkml:trace contextRef="#ctx0" brushRef="#br0" timeOffset="17148">1559 2808 7569,'0'8'-93,"-5"5"187,0-3 1,-1 2 179,1-3 0,-2 4-245,-3-3 22,-3 10 1,5-4-75,-7 4 0,1 1 85,-1-1 0,0 4-35,1-4 0,-1 4 23,0-4 0,1 4-2,-1-4 0,5-1-15,0-4-23,0 0 1,-4-2-28,-1-3 0,5-4-8,0-6 0,6-1-44,-6-4 1,5-3 45,-5-7 1,5-5-142,-5 1 1,7-8 88,-2 3 0,-1 1-294,1-1 0,0 1 132,5-2 0,0-2 237,0 2 0,-7 4 0,-1 0 0</inkml:trace>
  <inkml:trace contextRef="#ctx0" brushRef="#br0" timeOffset="17566">1853 2837 7569,'0'-8'-1056,"0"2"1004,0 6 324,-7 0 0,-1 0-194,-6 0 1,-1 6-27,0 4 1,0-2-110,1 2 105,-1 0 1,0 5-89,1-1 0,-1 1 92,0 0 1,2 1-111,3 4 0,2-4 100,3 4 0,4-4-69,-4-1 0,3-1 25,2 1 0,7 0-1,2-1 0,6-4 36,5 0 1,-2-5 1,6 5 0,-1-7 85,2 2 1,2-4-98,-2-1 1,-4-4 120,-1-1 1,1-7-57,-1 2 0,-2-3 39,-9-1 0,4-6-75,-3 0 0,-3 1 17,-2 4 1,-4 0-85,-1 1 0,-1-1-157,-4 0 0,-8 6-240,-7-1 0,-1 6 189,1 0 0,2 2 223,-6 2 0,6-7 0,-3-1 0</inkml:trace>
  <inkml:trace contextRef="#ctx0" brushRef="#br0" timeOffset="18173">2044 2984 7569,'29'0'0,"1"0"-70,-1 0 112,1 0 1,-1-1 62,0-4 0,1-3-41,-1-7 1,1-1 68,-1-4 0,-4-1-104,-1-4 0,-6-1 56,2 7-94,-11-7 0,0 9 56,-5-2 0,-2 2-126,3 3 0,-5 5-80,-5 4 1,-3 4 73,-7 1 0,-4 6 104,-1 4 0,-4 3-38,4 2 0,-1 0-36,1-1 1,4 8-35,-4 2 1,4-1-26,1 1 0,0-4-15,1 5 0,1-6-15,3 6 0,3-7 69,7 1 1,0 2 26,0-1 0,2 0 72,3-6 1,5 1-75,9 0 1,-1-2 60,7-3 0,-2-2-4,1-3 0,2-4 106,-6 4 0,4-5 15,-4-5 0,0 2-71,-6-7 1,1 2 62,0-2 0,-7-3-85,-3 3 1,1-3-54,-1-1 1,5 4 103,-5 0-255,0 7 47,-5-10-10,0 11 1,0-3 35,0 10 31,0 3 0,0 7-5,0 0 1,0-1 21,0 1 0,6 0 113,4-1 0,3-4-105,2 0 1,0-7 176,-1 2 0,6 2-44,-1-2 1,8 0 50,-3-5 1,-1-5-39,1 0 0,-6-7-20,2 2 0,-4-3 38,-1-1 1,-2-1-54,-3 0 0,1 1-16,-6-1 1,0 0 15,-5 1 1,-2-1-123,-2 0 0,-5 7 53,-5 3 0,-8-1-133,-2 1 0,-4 0 68,-1 5 1,4 0-149,1 0 1,6 0-38,-2 0 0,4 1 80,1 4 1,5-1-27,1 5 1,4-4 193,-5 5 0,7 0 0,-4 5 0</inkml:trace>
  <inkml:trace contextRef="#ctx0" brushRef="#br0" timeOffset="18382">2794 3117 7569,'14'0'-313,"-4"5"-39,0 0 0,-5 1 262,5-1 1,-5 1 128,4 4 0,-5 3 105,1-3 1,1-2-60,-1 2 1,0 0-46,-5 5 0,5 1 9,0 4 0,-2-4-75,-8 3 1,2 4 45,-7 2 0,-1-2-7,-9 1 1,4-1-60,-4 2 0,-1-3-40,1-2 1,-4-9-114,4 4 1,-4-5 198,4 0 0,-6 3 0,3-5 0</inkml:trace>
  <inkml:trace contextRef="#ctx0" brushRef="#br0" timeOffset="19240">3102 3058 7569,'10'5'-342,"0"0"155,-7 0 164,10-5 0,-5-5 31,7 0 0,-5-7 191,0 3-146,0 2 1,-2-6 40,-3 3-7,-4-3-133,-1-2 1,-6 2 109,-4 4 1,-3 2-84,-2 7 0,-1 0 62,-4 0 1,4 0-135,-4 0 0,4 2 24,1 3 1,1 1-56,-1 4 1,0 3 58,0-3 1,7 3 15,3 2 0,-1-1 1,1 1 0,0 0 10,5-1 0,7 1 22,2 0 1,6 1-20,5 4 1,-2-9 56,6 4 0,-3-5 18,9-1 1,-9 3 102,8-7 0,-2 0 50,2-5 1,-5-2-107,1-3 1,-1 2 42,6-7 1,-6-1-24,1-9 0,-6 4-120,6-4 1,-7-1 44,2 1 1,-4 1-104,-1 4 0,-6 5 60,1 0 0,-5 7-36,5-2-124,-7 4 122,4 1 1,-7 6-87,0 4 1,0-2 54,0 2 1,0 0 37,0 4 1,0 1-5,0 0 1,6-2 80,4-3 1,-2 1-18,2-6 1,0 5 36,4-5-25,1 0 1,0-5-40,0 0 84,-1 0 0,1-2-59,0-3 1,-6 2-33,1-7 49,0 7-70,5-10 47,-1 11-8,1-5-12,0 7 0,0 5 9,-1 0 1,-4 2 21,0-2 1,-5-4-15,5 4 15,-1 3 1,6-6-16,0 3 0,-1-3 43,1-2 0,-5 0-31,0 0 0,0 0 3,4 0 0,1 0-39,0 0 1,-1 0 31,1 0 0,0 0-42,-1 0 1,1 0 34,0 0 1,0 0-80,-1 0 70,1 6 0,0-4-7,-1 3 0,-4-4 3,0-1 0,0 0-2,4 0 0,1 0 96,0 0 0,-1 0-87,1 0 1,0 0 103,0 0 0,-1-1-53,1-4 0,-5 1 64,0-5 1,-2-1 42,2-5-13,3 0 1,-10 1 0,7-1-61,-7 0 0,2 2-123,-10 3 0,-5-1 65,-9 6 0,1-1-148,-7 1 0,1 3 43,-6-3 0,1 4-202,-1 1 1,8 0 99,2 0 1,-1 4-339,1 1 0,2 2 514,8-2 0,-3 3 0,5 7 0</inkml:trace>
  <inkml:trace contextRef="#ctx0" brushRef="#br0" timeOffset="19498">4499 2676 7569,'10'-10'0,"-1"0"-331,-5 7 289,2-4 1,-1 6 65,0-4-32,0 3 12,-5-4 1,0 17-43,0 4 0,0 3 61,0-4 1,-2 8-36,-3 2 1,4 4 39,-4 1 1,-2 6-100,2-1 1,-4 2 40,4-2 1,-2-1-10,2 6 0,4-5-61,-4 6 0,3-8 58,2 2 1,0-4 41,0-6 0,7 4 0,1-5 0</inkml:trace>
  <inkml:trace contextRef="#ctx0" brushRef="#br0" timeOffset="21670">6410 3087 6942,'0'8'646,"1"-1"-554,4-7 1,-2 0-5,7 0 0,-5 0 6,5 0 1,0-5-10,4 0 0,6 0-41,0 5 0,1-1-15,-2-4 1,3 3-6,2-3 0,4 4-77,-4 1 0,-1 0 60,2 0 1,-7 0-248,1 0 211,4 0 1,-8 1-81,0 4 1,-2-2-10,-8 7-67,0 0 1,-7 5 29,-3-1-164,3 1 221,-11 0 1,7-5-58,-4-1 135,3-5 0,6 2-141,-4-6 182,3 0 1,-3 0-20,10 0 114,3 0 0,2-5-21,0 0 1,-2-6 88,2 1 0,3-3 33,-3-2 0,3 1-105,2-1 0,-1 0 35,1 1 1,-5-1-22,0 0 0,-2 1 3,2-1 1,-4 0 86,-6 0-145,7 1 1,-7-1-19,0 0 1,-2 6-7,-8-1 1,0 5-122,-4-5 0,-3 7 81,-2-2 1,2-2-361,-2 2 1,3-4 41,1 4 311,-6-7 0,4 11 0,-4-6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07:46.0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0 7519,'-10'0'387,"0"0"-377,0 0 1,-3 2 10,4 3 0,-4 1 7,3 4 0,-3 3-86,-2-3 0,0 3 68,1 2 1,4-1-86,0 1 1,5-2 32,-5-3 44,7 3 0,-3-5-42,6 7 1,0-5 33,0 0 1,0-6-13,0 6 15,6-7 1,2 9 21,7-7 1,0 0 3,-1-5 0,6 0 11,0 0 0,4 0 69,-4 0 1,1-7 61,-2-3-77,-2 4 0,4-7 56,-6 3 0,-2-3-51,-3-2 1,1 1 146,-6-1-186,6 0 0,-9 5 63,3 1 0,-4-1 86,-1-5 1,-1 2-171,-4 3 0,-3 2-124,-7 3 0,0 3-239,1-2 223,-1 2 1,-1 2-348,-4 0 0,4 0 230,-4 0 1,4 0 223,1 0 0,0 0 0,1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07:49.3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74 795 7569,'0'8'-26,"0"-2"0,0-4 149,0 3-65,-6-4 2,4 6 146,-11-7-201,5 0 0,-5-2-6,3-3 0,2-3 61,3-6 0,3 2-47,-3-3 1,4 4 54,1-9 0,0-2-105,0-3 0,5-3 9,-1-1 0,3 0-72,-2-1 0,1-1-2,4-3 0,2 3-178,-7-4 1,1 9-149,-1 2 1,-2 6 427,7-2 0,0 4 0,5 1 0</inkml:trace>
  <inkml:trace contextRef="#ctx0" brushRef="#br0" timeOffset="461">309 780 7569,'9'8'-312,"-1"-1"442,-3-7-131,-4 0 1,7 0 101,-3 0 0,-3-2-84,3-3 0,1 2 61,-1-7 3,0 0 0,0 0 10,0 1 0,6-1 2,-1-5 0,2-4-28,-3-1 0,4-1 24,-3 1 1,3-1 43,2-4-57,0-2 1,-5 4-23,-1-7 0,1 1-7,5 0 1,-5 4-5,-1 1 0,-5 6-113,1-2 1,-4 4-269,-1 1 232,0 7 0,-11-4-499,-4 7 405,-3 1 1,-1 2-120,-1-3 1,-5 3 318,6-3 0,-7 4 0,3 1 0</inkml:trace>
  <inkml:trace contextRef="#ctx0" brushRef="#br0" timeOffset="742">574 574 7569,'0'-8'0,"2"1"-145,2 7 4,-2 0 1,5-1 320,-7-4-30,0 3 0,-2-6 30,-3 3-274,-10 4 75,-1-6 0,-10 7-120,6 0 71,-6 0 49,3 0 0,-4 0-398,2 0 287,-3 0 0,12 0 130,-4 0 0,-2 0 0,-1 0 0</inkml:trace>
  <inkml:trace contextRef="#ctx0" brushRef="#br0" timeOffset="1976">559 795 7569,'0'8'-726,"0"-2"651,0-6 157,7 0-172,-6 0 144,6 0 0,-2-1-37,0-4 35,6-3 1,-8-7 52,7 0 79,-7 1-134,11-1 1,-11-1 49,7-4 60,-1 4-115,0-6 0,4 3 69,-4-1-42,-2-6-47,6 10 1,-6-6-148,2 8 189,4-1-66,-4 0 1,0 2-94,1 3 1,-5 2 81,5 3-203,0 4 217,4 1-237,-5 8 219,-3 7 1,-6-1-121,0 1 107,0 0 0,0 4-68,0 1 1,0 0 55,0-6 0,-5 1-24,0 0 26,0-1 1,5 1-5,0 0 22,0-7 1,0 0-74,0-3 56,0-3 1,0 3 188,0-10-71,7 3 0,-5-11-45,2 3 21,5-3-31,-1-2 0,2 2 10,-1 3 1,-5-3-11,1 4 3,3 2-4,-7-6-4,12 11 1,-11-4-35,5 6 26,-1 0-5,-4 0 0,4 1-78,-6 4 78,0-3-70,0 11 62,0-5 1,5 2-2,0 0-64,0-7 51,-5 10-11,0-11 13,0 11-7,7-11 31,-6 4-28,6-6 33,-7 0-28,6 0 28,2 0-20,7-6 1,0-1 14,-1-3-14,-5-3 0,4 11 29,-3-2 0,-2 0 4,1-1 1,-4 4 8,5-4-32,-7 3-8,4 2 2,0 0-21,-6 7 0,6-4-5,-7 7 0,0-5 1,0 5-16,0-1 31,6 6 5,-4-7-2,4 5 0,-4-11 16,3 3-27,-3-4 117,11-1-101,-5 0 7,6 0 0,1 0 0,0 0 1,-5 0 4,-1 0-7,-5 0 0,7-1 28,-6-4-2,7 3 55,-4-4-75,6 6-5,-5 0 1,-1 0 84,-3 0-80,-4 0 1,7 0 155,-3 0-129,-3 0 3,11 0 45,-5-7-59,0 6 0,4-12 14,-7 3 1,4-3 40,-4-2 92,7 0-138,-11 1 0,6-1 77,-7 0-80,0 7 0,0 0-4,0 3 0,-7 3-8,-2-3 0,-4 4 51,-2 1-428,-6 0 226,4 6 1,-9-2 26,7 5 102,-1-5 0,-1 15 0,-2-2 0</inkml:trace>
  <inkml:trace contextRef="#ctx0" brushRef="#br0" timeOffset="2455">1412 486 7569,'0'8'-357,"0"-1"0,0-6 301,0 4 131,-7-3 1,1 6-34,-4-3 1,-3-3-4,3 2 1,2 0-86,-2 1-50,7-4 144,-10 12 0,9-6-120,-5 3 142,5 3-14,-2-5-157,6 7 1,0-1 85,0 1 1,0 0-13,0-1 1,0-4 21,0 0 1,2-7 0,2 2 0,0-3 10,5-2-3,-5 0 0,9 0 5,-3 0 0,3 0 4,1 0 74,1-7-72,0-1 34,-1-7 0,-4 1 6,0-1 1,-7 0-5,2 1 1,-3-1 7,-2 0 1,0-4-220,0-1 79,0 0 0,0 6-585,0-1 667,-7-6 0,-1 4 0,-7-4 0</inkml:trace>
  <inkml:trace contextRef="#ctx0" brushRef="#br0" timeOffset="2760">1441 1 7569,'8'0'-1530,"5"0"1476,-11 6 0,5 3 96,-7 5 1,4 1 142,1 0 1,0-1-87,-5 1-77,0 0 1,0 1 22,0 4 1,-5-2-10,0 6 1,-1 1-63,1 4 0,2-1 59,-7-4 0,7 9-85,-2-4 0,-2 6 26,2-1 1,-4-1-106,4 6 0,0-6 122,5 1 1,-5 0-164,0-4 1,0 1 171,5-12 0,0 1 0,0-6 0,0 1 0</inkml:trace>
  <inkml:trace contextRef="#ctx0" brushRef="#br0" timeOffset="3129">1647 765 7569,'15'0'-1144,"-6"0"1294,1 0-87,-6 0 1,9 0 44,-4 0 126,4-6-92,-4 4 0,4-11 29,-4 3 1,3-4-56,-2-6 1,1 2-30,-6-7 12,6 1 0,-9-1-44,3 1 0,-3-1-120,-2-4 1,0 1 59,0 4 1,-7-4-177,-3 4 0,-3-3-391,-1 3 387,-1 3 1,-5 1-299,1 0 483,-1 1 0,5 4 0,1 0 0</inkml:trace>
  <inkml:trace contextRef="#ctx0" brushRef="#br0" timeOffset="3379">1900 486 7211,'-8'0'-982,"-5"0"1357,3 0-152,-3 0 0,-2 0-251,0 0-20,-6 0 0,5 0-10,-4 0 0,-1 0-120,1 0 1,-4 0 177,4 0 0,-6 0 0,3 0 0</inkml:trace>
  <inkml:trace contextRef="#ctx0" brushRef="#br0" timeOffset="3702">1794 956 7569,'15'-8'-90,"-6"-5"4,1 3 133,0-3 0,5-3 316,-1-4-226,1-3 1,0-13 33,0-3-34,-1-3 1,-1-4 15,-3-3 1,2-3-29,-8-7 0,1 0-108,-5 0 1,0 2-205,0 3 0,-6-3-903,-4 3 1090,-3-3 0,-8-2 0,-2 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8:13.06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280 456 7569,'0'9'-441,"0"-3"460,0-6 45,0-13 0,0 8 40,0-10 1,0 2-4,0-6 0,0 2-15,0-2 1,0 1-6,0-2 0,0 4-51,0-4 1,0-1 61,0 2 0,0-6-151,0 5 0,0-1 4,0 2 1,0 2-96,0-2 0,-2 7-178,-3 2 0,3 1 145,-2-6 0,2 5 183,2 0 0,-7 7 0,-1-3 0</inkml:trace>
  <inkml:trace contextRef="#ctx0" brushRef="#br0" timeOffset="442">412 192 7003,'0'8'286,"0"-1"-188,0-7 46,-7 0-70,-1 0 1,-11 0-59,-1 0 0,-1 0 54,1 0 0,2 0-50,-6 0 0,1 0 43,-2 0 1,-2 0-2,2 0 0,4 0-140,1 0 1,-1 0-197,1 0 1,1 0-13,4 0 0,0 1 286,1 4 0,-1-3 0,0 4 0</inkml:trace>
  <inkml:trace contextRef="#ctx0" brushRef="#br0" timeOffset="1036">721 383 7689,'0'-10'253,"0"0"0,0-1-112,0-9 1,1 2-25,4-6 1,-3 1-105,3-2 0,-4-1-12,-1 7 0,0-3-180,0 3 0,0 3 8,0-4 1,0-1-206,0 1 1,-1 1-487,-4 4 862,3 0 0,-11 0 0,5 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8:14.98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147 618 6890,'0'-15'512,"5"5"-415,0 1 0,0-1 0,-5-5 1,0-5-115,0 1 0,0-1 92,0 6 0,0-6-175,0 0 0,0 1 102,0 4 0,1-1-97,4-4 0,-3 4-67,3-4 0,-4 4-484,-1 1 347,0 0 299,0 1 0,0-1 0,0 0 0</inkml:trace>
  <inkml:trace contextRef="#ctx0" brushRef="#br0" timeOffset="325">279 471 7569,'0'-8'-691,"0"1"1276,0 7-515,-6 0 0,2 0-24,-5 0 1,-1 0 26,-5 0 0,1 0-111,-1 0 0,0 0 60,0 0 1,1 0-82,-1 0 1,0 0-62,1 0 1,-1 5 35,0 0 0,1 0-194,-1-5 1,5 0-85,0 0 362,0 0 0,-4 6 0,-1 3 0</inkml:trace>
  <inkml:trace contextRef="#ctx0" brushRef="#br0" timeOffset="868">603 574 7569,'0'8'-989,"0"-2"1365,0-6-317,0-13 1,1 4 46,4-11 1,-3 4-36,3 1 1,-4 0 11,-1 1 0,0-6-37,0 0 1,2 1-2,3 4 1,-3-5-94,2 1 0,-2-6 71,-2 6 1,2-6-136,3 6 0,-4-3 35,4 3 1,-3 2-217,-2-2 0,1 3-13,4 1 306,-3 0 0,11 0 0,-5 1 0</inkml:trace>
  <inkml:trace contextRef="#ctx0" brushRef="#br0" timeOffset="1310">750 368 6854,'0'8'425,"-2"-1"-176,-3-7-72,4 0-113,-13 0 64,6 0-79,-6 0 0,-1 0 5,0 0 1,5-5 1,1 0 1,-1 0-56,-5 5 0,0-5 56,1 0 0,-1-1-51,0 1 0,-4-2 42,-1-3 1,0-3-104,6 4 1,-1-5 71,0 0 0,6-6-12,-1 1 0,2-6-75,-2 5 1,-2-1 31,7 2 0,1 2-139,4-2 0,0-3 44,0 3 0,1-1-519,4 6 652,-3-1 0,11 0 0,-5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4:26.8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118 910 6858,'15'-9'-231,"-1"-1"1,-4 5 375,0-5 1,0 0 1,5-4-84,-1-1-1,6-1 93,-1-4 0,1 2-77,-5-6 1,4-1 2,1-4 1,6-1-19,-1 1 1,-4-5 4,-2-1 1,3 1-13,-3 5 1,1-6 20,-5 1 1,-6 1-110,1 9 0,-7-2 93,2 6-185,-3 0 0,-9 7 41,-2 4 1,-4 2-44,-2 7 1,0 7 60,0 2 0,-4 6-17,-1 5 1,1-2 14,4 6 1,0 1 25,1 4 0,0 2 11,5 3 0,-3-1-14,7 6 1,-4 2 48,4 8 1,-5-3-9,5 3 1,-5 1 5,5-1 0,-6 5-47,1-5 0,-1 5 21,1-5 0,-3 5 51,3-5 0,-2 2-45,3-2 0,-4-3-4,3 2 0,-3-7 5,-2-1 0,0-8-116,1 2 0,-1-2 80,0-3 1,1-6-49,-1-4-156,0-2 98,7-3 158,1-5 0,7-3 0,0-6 0</inkml:trace>
  <inkml:trace contextRef="#ctx0" brushRef="#br0" timeOffset="1473">677 661 7569,'8'0'-645,"-2"0"590,-6 0 0,5 1 17,0 4 92,0-3 1,-5 11-95,0-3 1,0 3 86,0 1 0,0 1-97,0 0 0,-5 1 75,0 4 0,0-4-43,5 4 1,0-2-7,0 1 4,0-2 0,0 4 24,0-7 1,7-5-7,3-4 1,3-4 57,1-1 1,1 0-48,0 0 1,0-1 15,-1-4 1,6-4-11,-1-5 1,6-3 1,-5-2 0,-1 2 0,-4-2 1,4 1-2,1-2 0,4 4-2,-4-4 0,0 4-5,-6 1 0,1 1 37,0-1 0,-5 2-14,-1 3-63,-5-3 64,9 11-68,-12-4 4,6 12 1,-7 4-9,0 10 0,0-2-11,0 6 0,-2-4 40,-3 4 0,4-4-7,-4 4 0,3-4-2,2 5 1,0-7 21,0 1 1,2-3-21,3-1 0,-2-5 72,7 0 0,0-7-27,4 2 1,1-3 10,0-2 0,4-2-26,1-3 0,4 2-1,-4-7 1,1 0-6,-1-5 0,-4 1 8,4-1 0,-4 0-17,-1 1 1,-1-1 11,1 0 1,-2 1-31,-3-1 0,3 5 20,-3 0 1,-2 7-1,2-2 42,-7 3-35,10 2-11,-11 0 1,9 7 9,-6 3 0,0 3-11,-5 2 0,0-6 13,0 1-15,0-7 3,0 10 5,7-11-3,-6 11 1,7-11-17,-3 3 0,-1-4 16,5-1 0,-4 0 1,5 0 1,-5 0-3,5 0 1,-2-1 3,2-4-4,3 3 25,-5-11-23,7 5 21,-7 0-9,5-5 1,-5 9 8,7-5 0,-5 5-14,-1 0 0,0 0 84,0-1-78,4 4 0,-4-6-6,5 7 5,-6 7 0,5-6 0,-9 7-23,6-3-1,-6-3 39,6 3 0,-5 1 25,5-1-27,-7 0-13,10-5 0,-5 0 23,7 0 1,0-6-19,0-4 0,-4 2-18,4-2 0,-9 0 20,9-5 1,-4 6 37,4-1 0,0 0-17,-1-5 0,1 1 3,0-1 0,-5 5-6,-1 0 0,0 1-9,0-6 0,4 5 21,-3 0 0,-2 5-14,2-4 0,-5 0-18,5 0 1,-5-3 16,5 7 0,-7-1-72,2 1 76,-4 3-296,-1-4 263,-6 19 0,3-3-99,-7 9 0,5-7 76,-5-3 0,5 1-42,-5 5 55,7 0 1,-3-1 4,6 1 0,0-5 14,0 0 10,0-7 135,0 3-121,6-6 1,2 0-13,7 0 0,0-1-5,-1-4 1,1 2-29,0-7 1,4 0 25,1-5 1,5 1-16,-6-1 0,7-1 47,-1-4 0,-2 4 2,1-4 1,-4 2 53,4-2 0,-4 2-81,4-6 0,-4 1 53,4-1 1,-6-4-34,2 3 0,-4-2-1,-1-3 1,0-4 21,-1 0 1,1-2-130,0 1-37,-7 4 64,5-5 1,-10 7-103,7 0 0,-5 6-119,5 3 148,-7 4 106,10 8 0,-11 3-38,3 10 1,-4 4-9,-1 11 1,0 5 3,0 9 0,0 3 102,0 8 1,-1-1-46,-4 0 0,1 0 9,-5 0 0,5-5 30,0 0 1,0-4-54,-1 4 0,4-7 12,-4 3 1,3-9-9,2-2 0,0-6-25,0 2 1,0-4 5,0-1 1,0-5-6,0 0 1,0-6 11,0 6 1,2-6-19,3 0-18,-4-2 15,12 5 55,-4-6-36,5 6 1,1-7 84,0 0 1,-6-2-51,1-3 1,-2 2 4,2-7 0,7 0-24,-8-4 1,13-1 0,-8 0 0,6-4 4,0-1 1,-3-4 6,8 4 1,-1-5-93,6 6 0,-1-6 80,1 6 1,-6-1-212,1 5 0,-6 1-89,6-1 0,-7 5-81,1 0 0,-7 7 377,-2-2 0,-1 4 0,6 1 0</inkml:trace>
  <inkml:trace contextRef="#ctx0" brushRef="#br0" timeOffset="1903">3293 602 6199,'7'8'-80,"-6"-2"167,6-6 253,-7 0-223,6 7 0,-4 1-83,3 7 1,-4-4-57,-1 4 1,0-4 34,0 9 0,-4 1-88,-1-1 0,0 1 68,5-1 0,0-4-160,0 4 1,-2-6 41,-3-4 1,4 3-82,-4-3 206,3-3 0,2 6 0,0-5 0</inkml:trace>
  <inkml:trace contextRef="#ctx0" brushRef="#br0" timeOffset="2375">3514 822 7569,'14'0'-348,"-4"5"-6,0 0 0,-5 0 257,5-5 0,-6 0 128,6 0 1,-2-2 20,2-3 16,3-3-27,-11 0 0,9-5 17,-6 3 1,7-3 0,-3-2 0,0 6-21,0-1 0,-4 0 43,5-5-95,-7 1 94,10-1-62,-11 0 0,5 1 3,-7-1-106,6 7 148,-4-5-77,4 11 0,-12-5 31,-4 7 1,-3 0-61,-2 0 1,1 7 35,-1 3 0,0 3-4,0 2 0,1 4 12,-1 1 0,2 6-1,3-2 1,-1 3 12,6-3 0,0 2-11,5-6 0,0 4 34,0-4 0,2-1-29,2-4 0,5 0 77,5 0 0,3-6-22,2 1 1,-1-7 11,7 2 0,-1-3-27,6-2 1,-1 0 5,0 0 0,-4 0-75,-1 0 1,-1 0 57,2 0 1,-2-2-135,-4-3 0,-7 4 74,2-4 0,-4 2-369,0-2 181,3 3 0,-11-3-1,3 10 1,-5 3 212,-5 7 0,-3 6 0,-7 2 0</inkml:trace>
  <inkml:trace contextRef="#ctx0" brushRef="#br0" timeOffset="2709">3396 58 6905,'-8'-2'-17,"3"-3"0,-2 2 23,2-7 1,-1 7-7,1-2 0,-3-3 0,-7 0 0</inkml:trace>
  <inkml:trace contextRef="#ctx0" brushRef="#br0" timeOffset="4221">4087 2498 7569,'0'10'-293,"0"0"-296,0-7 467,0 3 238,6-6 12,-4 0-10,5 0-78,-1 0 1,-4-1 23,3-4 1,1 2-58,-1-7 1,5 0 42,-5-5 0,6 1-31,-1-1 0,-2-5 13,2 1 1,0-6-6,4 6 0,1-6-43,0 5 0,-1-1 49,1 2 0,0 2-114,0-2 136,-1 2-79,1 3 38,0 6 0,-7 3-52,-3 10 0,-4 4 13,-1 11 1,-5-2-5,1 6 1,-8 3-35,2 7 0,-4-2 53,-6 8 0,4-1-51,-4 5 0,2 0 40,-1 0 1,5-5-63,-5 1 0,6-8 57,-7 3 1,9-4-5,1-2 1,0-1 5,-4-4 1,4 2-4,0-6 1,5 0 56,-5-6 1,7 1-76,-2 0 118,3-7-86,2-2 1,0-7 67,0-4 0,2-5-54,3-10 0,3 2 54,7-6 0,0-2-43,-1-8 1,3-4 2,2-6 1,-1 0-15,7 0 0,-6 0 12,6-1 1,-1 6-27,6 0 1,-6 6 20,1-1 1,-7 3 8,1 2 0,-3 6-14,-1 3 1,0-1 0,0 1 0,-6 6-3,1 4 0,-5 5 1,5-5 1,-5 7-10,5-2 1,-6 2 11,6-2 1,-5 3 3,5-3 0,-5 4-2,5 1-9,-1 0 0,6 0 1,0 0 0,-5-2 0,-1-3 1,1 2-1,5-7 1,0 0-1,-1-4 1,1-8 17,0-2 0,-1-4-15,1-1 1,0-6 88,0 1 1,-1-7-83,1 2 1,5-3 114,-1-2 1,2-2-31,-1-3 1,-4-3-27,4-7 1,-5 5-36,-6 0 1,3 2 12,-7-2 0,0 8-99,-5 7 1,0 8 62,0 1 0,-2 8-112,-3 7 0,-3 7 65,-7 3 0,-6 6-46,-3 9 1,-3 8 42,3 16 1,-4 11 2,4 8 1,-3 0 2,3 1 0,1 0-2,4 4 1,7-4 17,-3 0 1,6 0-6,-1 5 0,3 0 46,7-1 0,0 1-41,0 0 0,0-7 27,0-3 0,0-10-8,0-4 0,5-4 6,0-2 0,7-6-2,-3-3 1,4-6-1,2-4 1,-2-2 9,-3-3 0,3-3-17,-3 3 1,-2-4 3,2-1 1,-5-5-2,4 1 1,-5-3-348,1 2 206,-4-3 140,-1 0 0,0-5 0,0 5 0</inkml:trace>
  <inkml:trace contextRef="#ctx0" brushRef="#br0" timeOffset="4917">5189 2175 6440,'-10'0'145,"1"0"1,-1 1-109,-5 4 0,0-2 12,1 7 0,-1-5-20,0 5 0,1-2-13,-1 2 1,0 3-3,1-3 1,4 3 0,0 1 0,2 1-16,-2 0 0,-1 1-34,6 4 1,0-4 52,5 4 1,0-4-66,0-1 1,0-1 64,0 1-38,0 0 0,6 0 16,4-1 0,3-6-1,2-3 0,0 2 2,-1-2 1,1 0-2,0-5 0,-1 0 35,1 0 0,0-2-30,-1-3 0,-4-3 100,0-7 0,-5 1-88,5-1 1,-7-5 76,2 1 0,1-7-41,-1 1 0,0-3 5,-5-1 0,0-1-46,0 1 1,0 0-9,0-1 1,0 6-16,0-1 0,-6 12 44,-4-1 0,-5 9-175,-4 0 0,1 5 31,-7 5 1,1 9-65,-6 11 1,6 1-12,-1-2 0,7 3-40,-1-8 1,7 6 160,2-6 1,7 1 68,-2-5 0,4-1 0,1 1 0</inkml:trace>
  <inkml:trace contextRef="#ctx0" brushRef="#br0" timeOffset="5237">5204 2248 7569,'0'-8'-988,"0"1"897,0 1 0,0 3 177,0-7-60,0 7 0,2-9 14,2 7-8,-2 0 0,5 4 11,-7-4-85,0 3 104,0-4-68,6 6 0,-4 6-7,3 4 1,-4-2 5,-1 2 0,0 0 21,0 4 0,5 6-78,0 0 0,0 1 69,-5-2 0,0-1-109,0 7 0,0-7 79,0 1 1,0 3-32,0-3 1,7 1 0,-6-5 22,4-1 1,-3-4-130,-2 0 118,0-7 44,6 4 0,-4-7 0,4 0 0</inkml:trace>
  <inkml:trace contextRef="#ctx0" brushRef="#br0" timeOffset="6930">5322 2424 6289,'8'9'-86,"-2"-3"190,-6-6-108,7 0 56,-6-6-49,6 4 1,-5-9 27,2 6 0,-2-2-1,3 2 1,-3 2-2,-2-7 1,0 5-11,0-5 0,5 1 18,-1-6 1,1 0 0,-5 1 1,0-1-30,0 0 0,0 0 2,0 1 1,0-1-44,0 0 1,0 1 73,0-1-102,0 0 83,0 1-66,0-1 45,0 0-9,0 7 0,0 0 1,0 3 2,0 3-23,0-4 0,0 17 4,0 4 18,0 3 0,0-3-13,0-1 0,0 6 10,0-1 0,0 1-19,0-5 0,0 4 12,0 1 0,0 1-2,0-1 0,0-4 20,0 4 1,0-4-15,0-1 1,0-1 37,0 1-45,0-7 46,0-1-28,0-7 0,0-12-33,0-2 0,0-4-5,0 3 0,0 0 21,0 1 0,0-1-6,0 0 26,7 1 1,-6-1-19,4 0 0,2 5 45,-2 1-20,0 5 14,-5-9-133,0 12 80,0-6 1,6 1 0,2-3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1:08.8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160 706 7633,'-6'8'340,"-3"5"-539,-5-3 1,4-4 189,0-1 1,0 2-184,-4-2 229,-1 6 1,0-4-179,1 3 70,-1 3 75,0-5 2,7 6 0,3-4-12,10 0 1,5-7-58,9 2 0,-1-3 86,7-2 1,-1 0-90,6 0 0,-1 0 69,1 0 0,-3 0 111,-2 0 1,-4 0-115,-6 0 291,-1-7-168,-5-1 0,-1-7-17,-3 1 0,-4-1 47,4 0 1,-3-4-191,-2-1 0,-7 1 83,-3 4 1,-3 0-374,-1 0 0,-6 2 158,1 4 1,-1 2-678,5 7 846,1 0 0,-8 0 0,-1 0 0</inkml:trace>
  <inkml:trace contextRef="#ctx0" brushRef="#br0" timeOffset="280">557 294 7569,'15'-9'14,"-1"-1"39,1 6 1,-2-9-263,-3 4 105,3 2 139,-11-6-174,4 5 368,-6 0-56,0 1-44,-6 20 1,-1-1-40,-3 12 1,-3-4-19,3 4 1,-3 1-29,-1 4 1,-1 2-78,0 3 1,1-1 39,-1 6 0,5-1-131,0 1 0,2 2-227,-2-7 1,-1-1 169,6-9 0,0 2 181,5-6 0,0 6 0,0-3 0</inkml:trace>
  <inkml:trace contextRef="#ctx0" brushRef="#br0" timeOffset="500">645 1073 7569,'15'0'-2,"0"0"0,4-6 74,1-4 1,1-10-48,-1-4 0,-2-10 262,6-6 0,-6-7 10,2-2 1,3-11 25,1 1 1,-3-11-169,-1-4 0,-4 1-144,-1-6 0,-7 7-547,-3 9 0,-3-1 144,-2 10 392,-7-3 0,-1-2 0,-7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1:02.8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177 574 7569,'-10'0'-783,"1"0"0,4 5 863,-5-1 1,0 6 31,-4-5 0,0 2-77,5-2 0,-4 1-2,3 4 1,-3 3 47,-2-3-60,0 3 1,2 2-7,3-1 0,4 1 24,6 0 0,0-6 20,0 1-50,0 0 1,6 3-11,4-3 1,8 1-5,2-6 1,6 0 17,-2-5 1,4 0-2,2 0 0,-6 0 60,1 0 1,-6-6-58,6-4 1,-7-3 68,1-2 1,-2-1-59,-3-4 0,1 4 29,0-4 0,-7 2 41,-3-1-43,-4 2 0,-1-4-45,0 6 1,-1 2-3,-4 4 1,-5 2-197,-10 7 1,4 0 63,-3 0 1,2 5-180,2 0 1,1 6-101,-1-1 405,7-3 0,-5 6 0,5-5 0</inkml:trace>
  <inkml:trace contextRef="#ctx0" brushRef="#br0" timeOffset="263">780 103 7569,'-7'15'-384,"-2"0"0,-4 1 77,-2 4 1,0-2 103,0 6 1,1-4 338,-1 4 1,0 1-67,1 4 0,-1 1 28,0-1 0,1 0-73,-1 1 0,2-1-33,3 0 1,-3 1-80,3-1 0,4-1 87,1-3 0,-3 2 0,-1-4 0</inkml:trace>
  <inkml:trace contextRef="#ctx0" brushRef="#br0" timeOffset="672">912 544 7569,'8'0'-1023,"-1"0"1041,-7 0 1,-11 0 220,-4 0-228,-3 0 1,3 2 15,0 3 0,2-2 5,4 7 0,-4-5-57,3 5 1,-3-1 44,-2 6 1,7 0-14,3-1 0,-2 1 11,2 0 1,1 0-42,4-1 0,1-4 24,4 0 0,3 0-5,7 4 0,1-4-9,4 0 0,-2-7 2,6 2 0,1-3 5,4-2 0,1-2 5,-1-3 0,-1 2 106,-4-7 1,-1 0-100,-3-4 0,-10-1 150,-1 0 1,0 1-20,-5-1 1,0 0-35,-9 0 0,2 1-72,-7-1 0,-5 2 41,-5 3 1,-1-1-297,2 6 0,2-5 104,-2 5 0,-3 0-745,3 5 865,-1 0 0,6 0 0,-1 0 0</inkml:trace>
  <inkml:trace contextRef="#ctx0" brushRef="#br0" timeOffset="2306">1471 471 6422,'-15'6'10,"0"-2"-33,1 5 0,-1-4 252,0 5-187,1 0 0,-1 5 22,0-1 0,2-4-38,3 0 0,2-2 38,3 2-56,4 3 1,-6-5 21,7 7 1,0-5-93,0-1 83,0 1 1,0 5-60,0 0 0,5-6 41,0 1 0,6-5-106,-1 5 98,3 0 1,2-1-1,0 1 0,-6-6 59,1 0 1,-5 0-57,5 1 0,-5-4 68,5 4 1,-5-3-50,4-2 107,-5 0-102,9-7 1,-12 4-2,4-7-17,3 7-8,-6-4 1,6 2 9,-3 1 1,-3-3 18,3 2-13,3 4-6,0-13 0,7 11 36,-1-7 0,-1 5-33,-3-4 1,2 4-7,-7-5 0,4 5 4,-4-5 1,5 5 0,-5-4 0,1 5-40,-1-1 53,-3-3-33,5 7 17,-7-6-38,0 7 32,0 13 1,0-8-1,0 10 0,0-9-10,0 4 1,0-5 9,0 5 0,0-5-23,0 4 1,0-4 16,0 5-23,0-7 15,0 11-29,6-13 1,2 11 17,7-8 1,-5 1-6,0-5 1,-1 0 31,6 0 0,0 0-18,-1 0 1,6-1 33,0-4 0,-1 2-30,-4-7 0,0 5 32,-1-5 0,1 2-22,0-2 1,-1-3 4,1 3 1,-5-3-2,0-2 1,-1 2 0,6 4 0,-5-4 0,0 3 1,-5-3-3,4-2 0,0 5 18,0 0 1,3 1-19,-7-6 1,6 0 59,-1 0 1,-3 1-53,-3-1 0,3 0 41,-2 1 1,5-1-34,-5 0 1,4 1 3,-4-1 1,5-1 7,-5-4 1,5 2-7,-5-6 1,6 4-12,-1-5 1,-2 6 7,2-6 1,-5 6 34,5-6 1,-7 7-46,2-1 0,-4 2-2,-1 3 0,0 4-23,0 0 0,0 5-22,0-5 23,-6 7 1,-2-2 23,-7 10 0,2 3-49,3 7 1,-3 1 34,3 4 1,-1 1-42,1 4 0,-3 2 18,3-2 0,2 8-2,-2 1 0,2 7 26,-2-2 0,2 3 1,3 2 0,4-1 18,-4-4 1,3 2-29,2-7 1,0-4 15,0-6 1,2-6-11,3 2 0,-2-4-22,7-1 1,-1-7-16,6-3 0,0-4-4,-1-1 0,1 0 37,0 0 1,0-6-6,-1-4 0,1 2 33,0-2 1,-1-1-39,1-9 0,0 5 44,-1 1 0,0-1-35,-5 5 0,4-3 26,-3-2 1,-2 7 4,2 3 0,-5 4 6,5 1 0,-5 0 42,5 0-30,-1 0 1,6 0 65,0 0-86,-1 0 0,1 0-28,0 0 0,0 0 29,-1 0 1,1-2-39,0-3 0,-1 2 35,1-7 0,1 7-23,4-2 1,-4-3 18,4-2 0,1 2 3,-1-2 1,-1 0-6,-4-5 1,5 2-5,-1 4 0,1-9 14,-5 3 0,-1-5-8,1 1 0,0 1-7,-1-7 1,-4 6 6,0-6 1,-2 6 47,2-6 0,1 7-51,-6-1 1,0 2 3,-5 3-39,0-1 0,-2 5 40,-2 0 1,0 7-46,-5-2 0,-1 5 38,-5 5 1,0-2-21,1 7 1,-1 0 9,0 5 1,2 4 18,3 1 0,-3 4 4,4-4 0,-3 6 6,2-2 0,-1 4-8,6 2 0,-5 4-6,5 0 1,-5 0-16,6-4 1,-1-2 14,5-4 1,0 2-23,0-6 0,0-1 19,0-4 0,0 0-69,0 0 1,6-6 24,4 1 1,-2-7-8,2 2 1,0-3 22,4-2 0,6 0 2,0 0 1,-1-5 15,-4 0 1,0-6-18,-1 1 0,6-1 39,0 1 1,1-3-32,-2 3 0,-2-3 34,2-2 0,-2 0-11,-3 1 0,-1 4 4,-3 0 0,2 5 31,-7-5-39,-1 7-10,-4-3 12,0 6-10,-6 0 1,-2 0-2,-7 0-1,0 0 1,1 0-19,-1 0 0,5 4-5,0 1 1,5 0-1,-4-5 17,5 7 1,-2 1 4,6 7 1,0-6-6,0 1 1,0 0 14,0 5 0,1-1-9,4 1 0,2-5 1,3 0 1,9-2 20,1 2 1,6 1-1,3-6 1,6 5-36,-1-5 1,5 0 17,-4-5 0,4 1-240,-5 4 1,5-3 236,-4 3 0,-1-4 0,-5-1 0</inkml:trace>
  <inkml:trace contextRef="#ctx0" brushRef="#br0" timeOffset="3385">4073 677 7569,'14'0'-372,"1"0"1,0-2 282,-1-3 1,1 2 37,0-7 1,4 5 325,1-5-158,6 0 1,-8-9-28,7-1 0,-3-6-20,3 2 0,1-4-12,-6-2 1,4-1-8,-4-3 0,1-2-40,-1-3 1,-4-2 39,3 7 1,-2-2-13,-2 2 1,-7 3-23,-3-4 1,1 9-11,-1 2 1,0 11-31,-5-2 1,-2 5-120,-3 0 0,2 4 118,-7 6 1,-4 8 28,-6 7 1,0 1-42,6 9 0,-6-1 14,1 5 0,-1 6 16,5-1 0,1 2-2,-1-2 1,0-1 7,0 6 0,6-1 6,-1 1 1,2 2 4,-2-7 1,2 0-7,3-4 1,3-6-9,-3 1 1,4-7-20,1 1 1,0-7-31,0-3 1,1-5-6,4 1 0,3-5-13,7-5 1,0-3-12,-1-7 0,6-5 70,0 1 1,4-6-9,-4 6 1,-1-3-8,-4 3 1,0 7-10,-1-2 1,1 4 22,0 0 0,-5 3-12,-1 7 1,-5 2 72,1 3 1,1-2-36,-1 7 0,2 5 68,-3 4 0,-2 1 2,3-5 1,2-6-75,-3 1 1,3 0 37,-2 5-26,3-7 0,5 0-36,-3-3 1,3-3 33,-3 3 0,-2-4-74,2-1 56,0 0 0,4-5-6,1 0 1,-5 0-6,0 5 1,-6 0 1,6 0 1,-5 0-1,5 0 0,-5 0 6,5 0 0,-5 0-22,4 0 1,1 0 19,5 0 1,0 0-3,-1 0 0,1 0 11,0 0 0,1 0 1,4 0 1,-3 0 3,8 0 1,-5 0 2,4 0 1,-4-4 19,4-1 0,-1-7-26,2 2 0,-4-1 55,-7 1 0,1-8-47,0 4 0,-2-4 60,-3 3 0,-4 0-19,-6 0 1,0 1 2,0-1 1,-1 5-20,-4 0 0,-5 7-1,-10-2 1,-3 4-40,-6 1 0,-2 0 43,-3 0 0,3 5-165,-4-1 1,6 8 84,5-2 0,-3 1-267,8-1 0,-1 6 29,6-6 0,5 6-275,4-6 549,4 3 0,1 2 0,0 0 0</inkml:trace>
  <inkml:trace contextRef="#ctx0" brushRef="#br0" timeOffset="3752">5219 456 7569,'8'0'-508,"-1"0"0,-6 0 274,4 0 303,-3 0 0,4 2-1,-6 3 0,0-2 15,0 7 0,0-1-42,0 6 0,0-5-4,0 0 1,0 0-63,0 4 0,-1 1 61,-4 0 1,3-6-72,-3 1 1,4-5 84,1 5-128,6-7 74,2 4 1,9-7 0,2 0 0,-2 0-11,2 0 0,3-7 10,-3-3 1,6-3-2,-6-1 1,2 4 3,-1 0 1,-2 0-1,7-4 0,-7 4 1,1 0 0,2 7 0,-1-2 0,4 3 17,-4 2 1,0 2 0,-6 3 1,3 0 32,2 9 1,-7-2-45,2 7 0,-9 3 103,0-3 1,-3 2-87,-2-1 1,0-4-42,0 4 0,0-4 76,0-1-301,-7 0 0,-1-7-72,-7-3 314,7-4 0,-5-1 0,5 0 0</inkml:trace>
  <inkml:trace contextRef="#ctx0" brushRef="#br0" timeOffset="5000">5910 456 7569,'23'-2'0,"-4"-2"0,-2 0-900,-3-6 629,1 1 0,0-13 197,0-2 115,-1-4 1,6-1 18,-1-1 1,1-1 177,-5-3 1,-2 1-11,-3-6 1,1 8-155,-6 2 1,0 1-109,-5 8 0,-2 1 58,-3 4 1,0 7-56,-9 3 0,2 3 52,-7 2 1,2 7-90,3 3 1,-1 4 21,0 6 1,1 3 30,-1 6 1,5 1 11,0-1 0,5 2-18,-4 3 1,4 4 70,-5 6 0,2 0-10,-2 0 1,2 0 5,3 0 0,2-1-29,-7-4 0,6 0 2,0-9 1,0 1-15,-1-12 1,4 1-4,-4-5 1,3-6-154,2 1 160,0-6 1,5-4-121,0-10 1,6-5 49,-1-5 0,3 2 23,2-6 1,0-1 12,-1-4 1,-1 6-1,-3 4 1,3 2 8,-3 3 0,-2 1-14,2 3 0,-5 3 68,5 7 0,-5 0-52,5 0 0,-7 7 101,2 3 0,1 4-87,-1 6 0,2-4 62,-2 4 1,-4-4-33,4-1 0,2-5 7,-2-1 0,1-4-33,-1 5 1,-2-7 32,7 2-37,0-3 1,5-2 13,-1 0 0,1 0-39,0 0 0,-2-2 22,-4-3 1,5 4-12,-5-4 9,4-3-1,2-1 0,0-4 62,0 4 1,-6 0-54,1 5 1,-7 0 96,2-6-89,3 7 1,-6-5-1,3 3 29,-3 4-149,-2-6 79,0 20 1,0-8 18,0 10 1,5-9-9,-1 4 0,8-5 17,-2 5 1,-2-5-9,2 4 0,-1-5 18,6 1 1,0-4-14,0-1 6,-1 0 1,1 0 5,0 0 1,-2-1-7,-4-4 1,5-4-2,-5-5 1,4-1-1,2 0 1,-5 1-16,0-1 14,-1 0-15,6 1 14,0 5 0,-7 5 3,-3 8 1,-3 5-4,-2 5 1,0 1 0,0 0 0,0-1 4,0 1 0,0 0-5,0-1 10,6-5 1,2-3-9,7-6 1,0 0 0,-1 0 0,1 0 0,0 0 0,-1-5-2,1 0 1,5-4-5,-1 4 1,1-2-1,-5 2 0,-6 4 3,1-4 1,0 3 0,5 2 1,-1 2-1,1 3 0,-2-2-1,-3 7 0,8-5 29,-3 4 1,-1-5-20,1 1 1,-7-2 1,12 2 0,-7-4-7,7 4 1,-9-3 0,-1-2 1,0 0-10,4 0 1,-1-2 10,-3-3 1,3 4-8,-3-4 0,3-2 7,2 2-23,-1-6 16,1 3 58,0-7-57,-7 0 1,-1 6 2,-7-1-7,0 0 0,0 0 8,0 0 1,-7 7-33,-3-2 1,-3-1 27,-2 1 1,1 0-32,-1 5 0,-1 0 9,-4 0 1,4 0-60,-4 0 1,-1 0 26,1 0 1,1 0-220,4 0 136,0 6 0,6 1 24,-1 3 8,7 3 0,3-5 38,9 7 0,6-6 65,5 1 0,-2-6-27,6 0 0,-4 3 18,4-2 1,1 0 40,4-5 1,-4 0 69,-1 0 0,-6 5 18,2 0 0,1 1-15,-2-1 0,-1-2 2,-8 7 1,2 5-62,-7 4 1,-1 8 57,-4-3 1,0 5-48,0 6 0,-1-3 24,-4 8 1,2-6-22,-7 5 1,5-5-9,-5 6 0,0-8-79,-4 3 1,4-6 75,0-5 1,0 3-182,-4-8 0,-3 1 54,-2-6 1,2 0 79,-2-5 0,2 4 0,3-4 0</inkml:trace>
  <inkml:trace contextRef="#ctx0" brushRef="#br0" timeOffset="5161">6674 118 7569,'-6'8'524,"-2"0"-524,-7-3 0,0-3 0,0 4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1:26.7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4146 5718 7569,'0'8'-560,"-2"4"1168,-3-7-62,3 6-377,-11-3-85,5 7 1,-5-5 0,2-2 13,1-2 0,0 4 30,-5-5 1,1 0-181,-1-5 1,0 2-162,1 2 211,-1-2 1,2 3-66,3-10 0,3 2-9,7-7-136,-6 0 0,6-4 41,0-1 0,5-2-25,5-2 0,8 7 33,-4-2 0,4 2 78,-3-2 1,0 4 111,-1 0 0,1 7-100,0-2 195,6 3 1,0 2-54,4 0 1,-6 2 36,-9 3 1,2 3-49,-8 7 0,6-1 155,-5 1 0,-2 5-18,-8-1 0,-3 6-91,-6-6 1,-1 6-96,0-6 0,-4 6 69,-1-5 1,-4 4-71,4-4 0,0 1 59,6-2 1,-1-2-30,0 2 0,2-2-1,3-3 1,4-4 176,6 0-192,0 0 1,6-2 30,4-3 1,10-4-168,4-1 0,4 0 53,1 0 0,1 0-461,-1 0 1,1-1 226,-1-4 1,0 3 294,1-3 0,-1 4 0,1 1 0</inkml:trace>
  <inkml:trace contextRef="#ctx0" brushRef="#br0" timeOffset="477">4748 6159 7471,'-8'8'1058,"1"-1"-754,7-7-254,7 0 1,-4 0 50,7 0 0,-5 0-62,5 0 1,0-2 85,4-3 1,1 4-129,0-4 10,-1 3 1,1-3 0,0-1-18,-1-3 1,1 4 6,0-4 0,-5 1-47,-1-2 1,0-3-5,0 3 0,3 2 110,-7-2-147,0 0 122,-5-5-50,0 1 0,-5 4-56,0 0-12,-7 7 55,4-10 0,-2 6-8,1-3 1,5-3-52,-1 4 70,-3-4 1,7-2 30,-4 0 1,-2 0-32,2 1 0,0-3 46,5-2 0,2 2-40,3-2 0,-3-2 44,3 1 0,1-6 31,-1 1 1,5 4-54,-5 2 0,0-3-2,-5 3 1,0-1 2,0 5 0,-2 6 9,-3-1-11,-3 7 0,-8-9 0,-2 7-62,-2 2 1,-6 1 59,1 2 0,4 0-416,2 0 0,-3 5-538,3 0 950,-7 7 0,9-4 0,-4 6 0</inkml:trace>
  <inkml:trace contextRef="#ctx0" brushRef="#br0" timeOffset="801">5527 6085 7569,'0'9'111,"0"-3"0,0-7 66,0-4 0,0-4 18,0-5 0,-5-1-35,0 0 0,1-1 23,4-4 1,0-2-66,0-8 1,0 1 68,0-1 1,0 1-306,0 0-77,0-1 1,0 2 0,0 4-98,0 4 0,0 4-995,0 1 1287,0 1 0,6-1 0,2 0 0</inkml:trace>
  <inkml:trace contextRef="#ctx0" brushRef="#br0" timeOffset="1036">5601 5836 7569,'0'14'358,"0"-6"1,-7 4-373,-3-7 1,2 0 205,-2-5 39,1 0 0,-11 0-25,0 0 1,-1-7-50,2-3 1,-3-3 25,-2-1 1,-2-6-138,6 0 0,-1-1 84,1 2 0,4-3-285,-4-2 1,6-2-276,4 6 1,3-6 256,7 1 0,0 4-70,0 2 0,0-3 89,0 3 1,5-1-891,0 6 1044,7 5 0,2-4 0,9 5 0</inkml:trace>
  <inkml:trace contextRef="#ctx0" brushRef="#br0" timeOffset="1318">5909 6071 7569,'13'-10'0,"-3"0"0,-2 0 0,-3-4 0,-3-6 159,3 1-93,3-8 0,-6 3 0,3-9-32,-4-1 0,-1-5-29,0 4 1,0-4-86,0 5 1,0 0 79,0 4 0,0 1 0,0-1 0</inkml:trace>
  <inkml:trace contextRef="#ctx0" brushRef="#br0" timeOffset="-16111">1676 515 7569,'-15'0'0,"6"0"0,-1 0 0,0 1-632,-5 4 440,7-3 0,-5 6 0,3-3 337,-3 5 0,-2-2 64,1 2 1,-1-1-34,0 6 1,6 1-29,-1 4 1,7-2-65,-2 6 1,3-6 27,2 2 1,7 1-28,2-1 0,6-1 21,5-4 0,2-2-19,8-3 0,4-3 40,0-7 1,2-7-19,-1-3 0,-6-9 1,0-6 0,-1-4 23,-8-6 0,-2 3-37,-8-7 1,1 4-89,-6-4 1,0 5 67,-5-5 0,-7 6-471,-2-1 0,-6 9 198,-5 5 0,-3 4 197,-6 1 0,0 7 0,-1 2 0</inkml:trace>
  <inkml:trace contextRef="#ctx0" brushRef="#br0" timeOffset="-15706">1323 2631 7569,'0'-14'212,"0"-1"-142,0 0 1,0-4 0,0-3-637,0-1 1,2 4 374,3-6 0,-4 6 57,4-6 0,-3 2-205,-2-1 339,7-4 0,-6 5 0,6-6 0</inkml:trace>
  <inkml:trace contextRef="#ctx0" brushRef="#br0" timeOffset="-15024">1367 3748 7569,'0'15'-132,"0"0"0,-5-5 864,1-1-500,-8 1 1,9 3-18,-7-3 1,5 1 14,-5-6-135,1 0 1,-6 0-7,0 0 1,5 0 101,1-5-484,5-7 0,-2-1 155,6-6 0,0-1-16,0 0 1,1 0 50,4 1 1,2-6 16,3 1 1,8-1 36,-4 5 0,4 2-1,-3 3 1,0-1 102,-1 6 0,6 0-94,0 5 1,-2 2 130,-9 3 0,0 4-64,-5 11 0,-2-2 44,3 7 1,-10-1-66,-5 5 0,-8 6-26,-1-1 0,-7 5 9,1-4 0,2 4-9,-1-5 1,4 2-68,-4-2 1,6-3 77,-2 4 1,4-4 11,1-2 0,2 0-28,3 1 0,-1-1 102,6 1 0,0-3-88,5-2 0,0 1 117,0-6 0,5-1-137,0-4 1,11-5 46,-1-1 0,9-5-251,1 1 0,2-4-58,3-1 294,-1 0 0,1 0 0,-1 0 0</inkml:trace>
  <inkml:trace contextRef="#ctx0" brushRef="#br0" timeOffset="-14401">1147 6100 7569,'6'8'-276,"-4"-1"1,11-7 678,-3 0 0,3 0-121,2 0 0,-1-2-81,1-3 0,0 2-77,-1-7 0,6 0-97,0-4 0,1 4 34,-1 0 1,-4 0-112,3-4 0,-2 1 12,-3 3 0,-4-3 125,0 3 1,-7 2-305,2-2 130,-3 0 1,-4-3-189,-3 3 155,-3-3 0,-11 5-6,-1-7 0,0 7-6,6 3 1,4-1-71,0 1 193,7-7 1,-9 4-53,7-6 0,2-1 66,8 0 1,5 1-65,10-1 0,-4-2 177,3-2 1,-2 3-90,-3-4 1,1-1 134,0 1 1,-2 1-20,-3 4 1,-4 0-89,-6 0 0,-1 1-191,-4-1 1,-5 5 105,-10 0 1,-1 6-343,-3-6 0,-4 6 148,3 0 0,-1 2 222,2 2 0,-4 0 0,5 0 0</inkml:trace>
  <inkml:trace contextRef="#ctx0" brushRef="#br0" timeOffset="-13123">1514 8643 7569,'-14'5'-583,"-1"0"456,0 0 1,1-5-1,-3 1 476,-2 4 0,2-3-133,-2 3 0,-3 1-143,3-1 0,-1 5 88,6-5 0,1 2-67,3-3 0,-2 0-47,7 6 0,-4-6-32,4 6 0,0-5-85,5 5 96,0-7-123,0 10 1,6-6 53,4 3 0,3 1 46,2-6 1,0 5-33,-1-5 1,1 6-3,0-1 30,-1 3 0,-1 2-9,-3-1 1,-3 1 88,-7 0 0,0-1-36,0 1 0,-7 5 6,-3-1 0,-4 3-10,-6-3 0,2-1-18,-6 7 1,6-7-50,-2 1 1,2 2 50,-1-1 1,2 0-100,-2-6 0,2 3 54,3 2 0,-1-2-649,0 2 671,7-9 0,-5 10 0,5-4 0</inkml:trace>
  <inkml:trace contextRef="#ctx0" brushRef="#br0" timeOffset="-12567">1338 10319 7569,'0'-8'-252,"0"1"1,-2 2 197,-3 0 1,-3 0 28,-6 5 0,-1 0 142,0 0 1,-1 0 225,-4 0 0,4 5 128,-4 0-382,-3 7 1,5-4-20,-6 7 1,4-1-1,-4 1 0,4 5-87,-4-1 1,-1 2 74,-4-1 0,4 3-83,1 6 1,1 1 88,-1-1 0,7 0-156,7 1 0,7-1-12,-2 1 0,5-1 60,5 0 1,8 1 50,7-1 0,6-6-11,-2-3 1,3-6 108,-3-4 1,-1-3-62,-3-7 1,-4-2-1,3-3 0,-7-8-14,-2-7 1,-5-6 5,4 2 1,-5-4-35,1-1 1,-9-6-77,-1 1 1,-11 0-411,1 4 0,-9 3 484,-1 2 0,-9-3 0,-3 6 0</inkml:trace>
  <inkml:trace contextRef="#ctx0" brushRef="#br0" timeOffset="-14005">1279 7600 7585,'-6'-15'585,"4"0"-240,-3 0 1,2-1-124,-2-4 0,3 3-36,-3-8 1,4 5-166,1-4 1,0-1 99,0-4 0,0 5-400,0-1 1,0 1 199,0-6 0,1 6-987,4-1 1066,-3 1 0,11-6 0,-5 1 0</inkml:trace>
  <inkml:trace contextRef="#ctx0" brushRef="#br0" timeOffset="-13765">1338 7408 7569,'-2'13'0,"-3"-3"0,-1 3-109,-4-3 1,-3-3-236,3-2 0,-3-4 834,-2-1 1,1 0-179,-1 0 0,0-6-34,1-4 0,-1-3-144,0-2 0,1-1-166,-1-4 1,0 2 87,1-6 1,4 4-435,0-4 1,5-1 130,-5-4 1,7 4-263,-2 1 509,3-1 0,2-4 0,0-1 0</inkml:trace>
  <inkml:trace contextRef="#ctx0" brushRef="#br0" timeOffset="-8453">3822 823 7569,'0'15'-751,"2"-5"1138,3 0 1,-2-7-105,7 2 1,-5 1-130,4-1 1,-4 2-15,5-2 0,0-2-27,5 7 0,-1-7 11,1 2 1,0-4-51,-1-1 1,6 5-62,0 0 0,4 0 103,-4-5 0,6-5-108,-2 0 1,4-6 38,2 1 0,-6-3-92,1-2 1,-8 2 67,3 3 1,-5-3-83,-5 4 0,1-4 60,-6-2 1,0 5-123,-5 0 0,0 5 26,0-4 0,-2 5 33,-3-1 1,2 4-65,-7 1 1,2-2 48,-2-3 1,-3 4-20,3-4 0,2 3 31,-2 2 0,7-2-88,-2-2 85,4 2 0,1-11 45,0 3 1,0 2 2,0-2 0,5 0 62,-1-4 0,8-1-32,-2 0 1,-2 0-40,2 1 0,-2-1 125,2 0 0,1 1-62,-6-1 0,0 0 176,-5 1-132,0-1-75,0 0-38,0 0 0,-7 7-108,-3 3 0,-3 4-349,-1 1 1,-1 0 65,0 0 426,7 6 0,-5 2 0,5 7 0</inkml:trace>
  <inkml:trace contextRef="#ctx0" brushRef="#br0" timeOffset="-7898">4792 485 7569,'-14'7'0,"-1"-6"0,0 4 0,0-2-591,1 2 572,-1 4 1,0 0 0,1 1 229,-1 2 1,5-4 94,0 2-254,7-1 1,-3 6-42,6 0 40,0-1 1,6 0-40,4-5 0,5 3 42,4-7 1,1 0-28,9-5 1,-4 0 30,4 0 0,-1 0-18,-9 0 0,6-5 59,-5 0 1,-6-7-53,-4 3 0,-5-5-36,5 0 1,-7 4 39,2 0 1,-3 0-113,-2-4 157,0-1-217,0 0 102,-7 1 1,-1 5-89,-7 4 0,5 4 37,1 1 0,0 1 38,0 4-78,-4 4 1,6 5 76,-3 1 0,4 0 5,6-1 1,0 1-18,0 0 0,0-5 69,0-1 0,1 4 47,4 2 0,3 3-89,7-8 1,0 3 113,-1 2 1,1-1-92,0 1 1,0 0 77,-1-1 1,1 1-61,0 0 0,-6 0 153,1-1 1,-6 6-45,0-1 0,-2 8 49,-2-3 1,-2-1-112,-2 1 1,0-1 16,-6 2 0,1 1-151,-6-6 0,0-1 92,1-4 0,-6 0-354,0-1 0,1-1 147,4-3 1,0-3-557,1-7 735,-1 0 0,0-7 0,1-1 0</inkml:trace>
  <inkml:trace contextRef="#ctx0" brushRef="#br0" timeOffset="-7438">5527 573 7926,'-1'10'153,"-4"0"1,1-5-12,-5 5 0,-1-5 64,-5 4 1,-1-4-169,-4 5 1,4-7 87,-4 2 0,4 2-146,1-2 0,4 0-50,-4-5 1,9 0-48,-9 0 0,10-2-101,0-3 0,3-3 111,2-7 1,2 0 5,3 1 1,3-6 26,7 1 0,4-1-75,1 5 0,5 5 33,-6 1 1,2 4 113,-1-5 1,-2 7-67,6-2 0,-6 3 179,2 2 1,-10 7 93,-5 2 1,-4 5-94,-1 0 1,-1 6 18,-4-1 1,-3 8-49,-7-3 1,-1 9-7,-4 1 0,-3 5-3,-6-4 0,4-1-25,1-5 0,4 1 20,-4-1 0,11-6-7,-2-4 0,5 3 2,0-3-11,4 1 1,7-7-124,4-3 1,10 1 77,9-6 0,4 0-306,2-5 0,4 0 134,0 0 0,2-7-156,-2-2 1,-3 1 72,4-2 1,-6 2 246,-4-2 0,2-10 0,-4 4 0</inkml:trace>
  <inkml:trace contextRef="#ctx0" brushRef="#br0" timeOffset="-7102">6012 632 7400,'-10'0'84,"1"0"20,-3 0 0,-6 0-13,-1 0 0,-3 5-49,3 0 0,1 1 34,-7-1 1,7-1-24,-1 5 1,3 1-83,1 5 0,0 1 78,0 4 0,6-2-112,-1 6 1,7-4 79,-2 4 0,5-1-51,5 2 1,3-4 43,6-6 1,8 4-2,2 1 0,6-5 9,4-6 1,-2-5-15,8 1 1,-6-4 92,5-1 0,-6-6-71,1-4 1,-9-5 65,-6-4 1,-2-4-97,-3-7 1,1-1 44,0-3 0,-7 1-203,-3-6 1,-4 6 60,-1-1 1,-8 10-283,-6 4 0,-11 5 35,-14 6 348,-7 2 0,-19 14 0,-2 1 0</inkml:trace>
  <inkml:trace contextRef="#ctx0" brushRef="#br0" timeOffset="-5622">3778 3057 8556,'8'-6'770,"-1"-2"-546,-7-7 0,0-1-146,0-4 1,5 2 77,0-6 0,4 4-244,-4-4 1,2-1 114,-2-4 0,-4 4-96,4 1 0,2 4-194,-2-4 1,0 6-258,-5-2 0,4 4-210,1 1 1,0 5 729,-5 0 0,0 7 0,0-3 0</inkml:trace>
  <inkml:trace contextRef="#ctx0" brushRef="#br0" timeOffset="-5380">3984 2852 7569,'-10'6'61,"0"4"91,0-3 43,-4 6 1,-6-12-24,1 4 1,-1-3-20,5-2 0,-4 0 23,-1 0 0,0-7-42,6-3 1,-1-3-102,0-1 1,2-1 46,3 0 1,-1-1-208,6-4 0,-5 2-265,5-6 279,1-1 0,4-4-287,0 0 1,1 4 195,4 1 0,2 1-139,2-2 0,4 4 343,-3 6 0,3-6 0,2-2 0</inkml:trace>
  <inkml:trace contextRef="#ctx0" brushRef="#br0" timeOffset="-4855">4498 2969 7569,'8'8'-439,"1"1"585,-4-4 0,-2-4-53,7 4 0,-1-3 148,6-2 0,0 0-38,-1 0 1,6 0-89,0 0 1,4 0-48,-4 0 0,6-2 46,-2-3 1,3-1-78,-3-4 1,-3-2 64,-6 7 0,0-6-43,-1 1 116,1-3-200,0-2 1,-7 1-144,-3-1 196,-4 7-49,-1-5 0,-1 6 52,-4-2 0,-3 0-120,-7 4 1,0 4 15,1-4-43,-1-3 0,0 6 89,1-3-66,-1-3 107,0 0-37,0-7 1,7 1 19,3-1 0,4 0-15,1 0 0,1-1-1,4-4 0,3-2 9,7-8 0,0 6 8,0-1 0,-6 2 14,1-1 1,-7-2 1,2 6 0,-3-1-19,-2 1 1,-2 9 3,-3-4 0,-3 5-201,-6 1 0,-8 2 64,-2 7 0,1 2-436,-2 3 0,3 3 574,-3 6 0,-3 8 0,5 1 0</inkml:trace>
  <inkml:trace contextRef="#ctx0" brushRef="#br0" timeOffset="-4485">5277 2602 7610,'-1'-8'157,"-4"3"0,-5 3-78,-10 2 1,2 0 94,-6 0 0,1 0-183,-1 0 0,-3 7 67,8 2 1,-1 1-116,6 5 1,-1-4 105,0 9 1,2 1-88,3-1 0,4 4-45,6-4 0,0 4 87,0-4 0,3 5-27,7-6 0,1 2 49,14-1 1,1-9 19,8 4 1,5-10-25,10 0 1,-3-4 61,3-1 0,-10-1-53,-4-4 0,-6 0 97,-5-10 1,-4 4-51,-10-9 1,-4-1 22,-6 2 1,-1-8-133,-4 3 0,-3-2 55,-7 1 1,-6-1-320,-4 7 1,-2-1 138,-3 5 1,-6 2-411,-3 3 566,-3 4 0,-9 6 0,-1 0 0</inkml:trace>
  <inkml:trace contextRef="#ctx0" brushRef="#br0" timeOffset="-2708">4351 4278 7569,'0'14'0,"0"1"0,-1-2 0,-4-3 132,3 3 1,-9-5 0,4 7 102,-1-1 1,-2-4-53,-4 0 1,-1-5-149,0 5-129,0-7 0,1 4 102,-1-7 1,0 0 12,1 0 1,4-7 52,0-3 1,7-3-190,-2-2 0,3 1 60,2-1 1,0-5-85,0 1 0,7-2 31,3 1 1,-2 4-31,2-4 0,-1 9 42,6 1 0,0 5-11,-1-5 173,1 7 0,0-2-70,0 10 0,-2 3 60,-4 7 0,3-1-50,-7 1 0,0 5 123,-5-1 1,0 7-41,0-1 0,-5-2-69,0 1 0,-7 1-18,3 4 0,-4-4-6,-2-1 1,0-1-62,0 2 1,1 1 74,-1-7 0,2 3-31,3-3 1,-1-3 15,6 4 1,0-4 52,5-1 0,2-2-52,2-3 1,0 3 85,6-3 1,4-4-121,6-1 1,1 2 2,-1-2 0,-2 0-386,6-5 1,1 0 48,4 0 372,0-7 0,1 5 0,-1-4 0</inkml:trace>
  <inkml:trace contextRef="#ctx0" brushRef="#br0" timeOffset="-2227">4939 4307 7569,'0'8'138,"0"0"-488,0-3 0,0-2 48,0 7 1,0-5 753,0 5 0,-5-5-100,0 5 1,-6-2-156,1 2 0,-1 3-140,1-4 1,-8 0 12,3 0 1,-3 0-104,4 0 0,-6-2 98,0-7 1,1 0-121,4 0 0,0 0 4,1 0 0,1-7-76,3-2 0,3-4-40,7-2 1,0-5 98,0 1 1,2-6-40,3 6 1,3-1 63,7 5 1,-1 1-3,1-1 0,2 2-7,2 3 0,-1 3 97,7 7 0,-7 0-58,1 0 0,-1 2 181,2 3 0,-9 3 13,4 7 0,-5 0 17,-1-1 1,-2 3-70,-7 2 0,0-3-60,0 4 1,-2 1-89,-3-1 0,-3 6 90,-6-1 0,0-3-82,5 3 0,-3-2 66,7 1 1,-4 2 10,4-6 1,0 4 8,5-4 1,0 1 85,0-1 0,1-4-149,4 4 53,3-4 1,12-3-258,0-3 1,1-2 85,-2-3 1,4-3-552,7 3 0,4-4 657,0-1 0,14 7 0,-3 1 0</inkml:trace>
  <inkml:trace contextRef="#ctx0" brushRef="#br0" timeOffset="9206">4704 10701 6845,'-6'8'467,"-3"-1"46,-5-7-326,-1 0-91,0 0 0,2-2-128,3-3 1,4 2 70,6-7 0,0 5-60,0-5 0,0 6 105,0-6 1,2 5-145,2-5 0,5 5-40,5-5 1,-2 5-44,2-4 1,-5 5 57,10-1 1,-9 4 64,10 1 0,-7 0 22,6 0 1,-2 5-25,-3 0 0,-1 6 115,-3-1 0,2 3-105,-8 2 1,3 4 35,-2 1 1,-3 4 13,2-4 0,-8 4 19,-6-4 0,-3 6-42,-2-1 0,0-3 6,1 3 1,-1-5 24,0 4 1,2-6-26,3 2 1,-1-2 63,6 1 0,-5-2-54,5 2 1,0-3 0,5-1 0,-5 0 25,1 0 0,0-2 7,9-4 1,-2 5-6,7-5 0,0-2-13,5-2 0,1 1-114,4-1 0,-7 0 102,6-5 0,-6 0-311,7 0 0,-4 0 122,-1 0 0,-5 0-352,0 0 0,-5 0 507,4 0 0,1 0 0,5 0 0</inkml:trace>
  <inkml:trace contextRef="#ctx0" brushRef="#br0" timeOffset="10400">5233 11392 7569,'8'6'0,"1"-4"-380,-5 3 198,-2-3 0,11 2 489,-3 1 1,-2 0-9,2-5 0,-5 0-162,5 0 1,-1 0-63,6 0 1,0 0 10,0 0 0,-1 0-92,1 0 0,0 0 82,-1 0 0,3-1-84,2-4-15,-2-3 1,4-7 19,-6 0 1,-2 0-23,-4 1 82,4-1-56,-4-6 1,-1 5 24,-3-4 0,-5 4-34,-5 1 1,-3 2 29,-7 3 0,-1-1-117,-4 6 1,2-5 27,-6 5 0,1 0-57,-2 5 0,4-5 29,6 0 0,1 0 59,-1 5 1,7-1-77,3-4 20,3 3 134,2-11 0,7 7-85,2-4 1,6-3 49,5 3 1,-4-1-29,4 1 1,1-3 99,-1 3 1,-3-3 113,-7-2 1,2 0-126,-7 1 1,0-1 14,-5 0 0,0 1-39,0-1 0,-9 0-130,-5 0 1,-3 6 88,-7-1 0,-1 7-298,-4-2 1,1 3 44,4 2 0,-2 0-281,6 0 531,0 0 0,-1 7 0,-2 1 0</inkml:trace>
  <inkml:trace contextRef="#ctx0" brushRef="#br0" timeOffset="10776">6115 11392 6717,'0'-15'608,"0"0"0,0 1-371,0-1 1,0-6-170,0-4 0,0 2 65,0-1 0,2-1-169,3-4 1,1 0 91,4-1 1,1 3-206,-6 2 1,2-1 69,-2 6 0,-4 1-270,4 4-318,-3 0-314,-2 7 981,0 2 0,0 6 0,0 0 0</inkml:trace>
  <inkml:trace contextRef="#ctx0" brushRef="#br0" timeOffset="11047">6247 11157 7569,'0'9'-900,"0"1"1558,0-6-305,0 2 0,-6-6-77,-4 0 0,-3 0 13,-2 0 0,-1-5-94,-4 0 0,2-6-44,-6 1 1,-1 2 31,-4-2 1,1 0-126,4-4 1,-4-3-3,4-2 1,2 1-106,3-7 0,2 6-146,3-6 0,6 1 107,3-6 0,3-4-53,2 0 1,0-1 20,0 6 0,7-4-503,2 4 1,9-4 622,2 9 0,6-4 0,-3-1 0</inkml:trace>
  <inkml:trace contextRef="#ctx0" brushRef="#br0" timeOffset="8133">3925 11201 7569,'0'8'331,"0"-2"172,0-6 0,0-11-335,0-4 1,0-4 28,0-1 1,0 2-119,0-6 0,5 1-100,0-2 0,5-4 52,-5 0 1,4-1-161,-4-4 0,2 3-261,-2 1 0,-4-2 221,4 2 0,-3-2-365,-2 7 0,0 4 216,0 1 0,0 4-325,0 1 643,0 1 0,-7 5 0,-1 3 0</inkml:trace>
  <inkml:trace contextRef="#ctx0" brushRef="#br0" timeOffset="8421">4131 10966 7569,'-10'4'0,"0"1"-2,0 0 87,-4-5 1,-1 0-1,0 0 165,1 0 0,-3-5-97,-2 0 1,-3-4 40,-2 4 0,-4-7-102,4 3 1,-4 0 90,-1 0 0,4-6-224,1-5 1,6-4 64,-2 4 1,4-4-210,1 4 0,0-6 13,1 1 1,5 3-106,4-3 1,-1 2-141,1-1 0,0-2 183,5 6 1,0-4-61,0 4 0,2 0 294,3 6 0,3-1 0,7 0 0</inkml:trace>
  <inkml:trace contextRef="#ctx0" brushRef="#br0" timeOffset="5811">3646 9525 7152,'8'8'7,"3"0"395,-6-3 0,2-3-124,-2 3-1,3 1 8,7-1 0,-1 5-60,1-5 1,0 5-21,-1-5 1,8 1-107,2-1 1,5-3 59,6 3 1,2-4-174,7-1 0,-4 0 124,-1 0 1,-5-6-141,5-4 1,-11-3 42,1-2 1,-11-4-70,-3-1 1,-2 0 14,-8 6 0,0-1 33,-5 0 0,-8 2-125,-7 3 0,-1-3 35,-9 4 0,2 0-57,-1 0 0,-4 4 30,4-5 0,2 7-230,3-2 233,3-3 0,2 4-63,5-6 128,2 7 1,14-8 76,2 6 0,11-7-30,5 3 1,-3-4-47,3-2 1,-2 0 151,1 0 0,-2 1-75,-8-1 1,1 0 108,0 1 1,-2-1-71,-4 0 1,-2 1 3,-7-1 1,0 0-194,0 1 0,-8 0 98,-7 5 0,0-3-278,-4 7 1,-4-4 130,-2 4 0,4 0-135,2 5 0,-3 0 313,3 0 0,-1 0 0,6 0 0</inkml:trace>
  <inkml:trace contextRef="#ctx0" brushRef="#br0" timeOffset="6204">4822 9084 7569,'-15'-2'-559,"0"-2"1,1 2 734,-1-3 0,0 3 84,0 2 1,-4 0-136,-1 0 0,1 0-40,4 0-18,0 0-17,1 0 0,4 2-75,0 3 1,2-2 55,-2 7 0,3 0-96,7 5 1,0-1 112,0 1 0,2 0-55,3-1 1,10 1 29,9 0 0,1-1 8,4 1 0,-6-2 47,11-3 1,-6-2-53,6-3 0,-8-3 44,-1 3 1,-7-5-30,2-5 1,-4 1-4,-1-5 0,-7-1 11,-3-5 0,1-1-39,-1-4 0,0 4-66,-5-4 1,-5 2 89,0-1 0,-8 2-149,-2-2 1,1 7 76,-6 3 1,-1 4-294,1-5 0,-1 7-84,1-2-26,4 3 1,-5 4 440,6 3 0,7-4 0,-5 12 0,5-5 0</inkml:trace>
  <inkml:trace contextRef="#ctx0" brushRef="#br0" timeOffset="6412">4866 9158 7569,'8'6'0,"3"-3"-27,-6 7 0,0-5 28,-5 5 1,5-5 93,0 5 1,0-1-59,-5 6 1,0-5 42,0 0 0,5 1 50,0 9 1,4-4-18,-4 4 1,5-2 11,-5 1 1,6-2-32,-1 2 0,-2 2-22,2-1 0,-6 1-15,0-1 0,-2-4 3,-2 4 1,-6 1-133,-4-1 1,-5 4-93,-5-4 1,2-1 67,-6-4 0,-5 3-412,-6-3 1,-4 1 54,5-11 453,-7 0 0,10 1 0,-5 2 0</inkml:trace>
  <inkml:trace contextRef="#ctx0" brushRef="#br0" timeOffset="6862">5439 9760 7569,'8'-6'0,"5"2"0,-3-5 0,1-1 295,-1-5 0,3-4-36,-3-1 0,3-6-61,2 1 1,-2-2 76,-3-3-156,3 1 0,-5-1 119,7 1-136,-1-7 0,-1 5-163,-3-3 0,2 8-352,-7 1 1,0 2 252,-5-1 1,0 2-272,0 8 0,-2-1 200,-3 0 0,-3 6-293,-7-1 1,-4 7 22,-1-2 501,-6 3 0,9 2 0,-4 0 0</inkml:trace>
  <inkml:trace contextRef="#ctx0" brushRef="#br0" timeOffset="7085">5718 9525 7569,'22'7'43,"-6"1"92,-1 0 186,-9-2-164,-6-6 1,-8-6 25,-7-4 1,1 2-7,-6-2 1,-3 0-200,-1-4 1,-4 4 62,-2 0 1,1 0-77,0-4 0,-2 4 68,-4 0 1,-1 5-662,-3-5 1,3 2 627,7-2 0,-7-3 0,-2 5 0</inkml:trace>
  <inkml:trace contextRef="#ctx0" brushRef="#br0" timeOffset="3273">4043 7364 7569,'-9'15'-639,"-4"-7"785,4-3 1,-4 2-56,-2-2 1,0-1 4,0-4 0,1 2-7,-1 3 1,0-3 253,1 2-306,-1-2 1,0-4 36,1-2 0,5 0-123,4-5 1,-1-1 84,1-5 1,0 0-143,5 1 0,2-1 32,3 0 0,3-4-63,7-1 0,-1 0 33,1 6 1,0-1 66,-1 0 1,6 6 28,0-1 0,-4 6-34,-1 0 1,-4 4 154,9 4 0,-9 0-84,-1 6 1,-7 4 147,2 6 0,-3 1-38,-2-1 1,-7 1-16,-3 3 0,-8 3-53,-1-8 0,-6 7-32,6-1 0,-6-2-38,6 1 0,-3-1 62,3 1 1,2-1-121,-2-3 0,4-4 57,5 4 0,-1 1-75,6-1 1,-5-1 29,5-4 0,0 0-92,5-1 52,0 1 0,2-5 0,3-2-167,5-1 1,4 2-116,6-4 0,3 0 113,6-5 0,7 0-145,3 0 399,4 0 0,7 0 0,3 0 0</inkml:trace>
  <inkml:trace contextRef="#ctx0" brushRef="#br0" timeOffset="3785">4689 7350 7569,'-9'-5'0,"-1"0"0,0 0-226,-5 5 204,1 0 1,2-5 191,-3 0-21,-3 0 1,-4 5-68,2 0 0,4 2 136,1 3-98,0 3 1,2 7-157,3-1 0,-1 1 99,6 0 0,0 4-96,5 1 0,0 0 64,0-6 1,7 6-77,3-1 0,4 1 57,6-5 0,-2-1-10,6 1 0,6 3-9,4-3 0,-5 3 30,-4-8 0,-2 3-29,1 1 30,-3 1 1,-12 0 23,-4-1 1,-4 1-31,-1 0 1,-6-1-32,-4 1 0,-8-5 12,-2 0 1,-4-2-5,4 2 1,-4 1-3,4-6 0,-4 5-3,4-5 1,-5 0-72,6-5 74,-1 0 0,7-7-88,3-3 1,-1-3 81,6-1 1,0-1-26,5 0 1,7-1 23,3-4 0,4 4 24,6-4 0,4-1 11,11 1 1,2-4-37,7 4 0,-5-4 157,1 4 1,-6-4-86,5 4 0,-6-4 58,1 4 1,-9-1-49,-6 1 0,-4 4 95,-5-4 0,-4 4-90,-6 1 0,0 1-162,0-1 0,-8 5-55,-7 0 0,-1 7-177,-8-2 1,-1-1-346,-4 1 0,-1 0 667,1 5 0,6 6 0,2 3 0</inkml:trace>
  <inkml:trace contextRef="#ctx0" brushRef="#br0" timeOffset="4485">5086 7879 7569,'0'8'-223,"2"-2"-73,3-6 1,-2 5 425,7 0 239,0 0 1,6-3-144,4 3 0,-2-4-89,6 4 0,1 2-126,4-2 0,-5 0 88,1-5 1,-2 0-91,1 0 1,2 0 77,-6 0 0,0-5-117,-6 0 0,4-7 24,-3 3 0,3-5-3,-8 0 1,-4-1-17,-1 0 1,-3 1 51,-2-1 1,-3-5-116,-7 1 0,-2 1 65,-12 8 0,6-3-162,-2 3 0,-1-3-19,1-2 1,-4 6-5,4-1 0,1 2 66,4-2 0,5-2 11,0 7 0,7-1-54,-2 1 67,4 3 1,7-9 146,4 6 0,5-6-89,4 1 1,-1 2 145,7-2 1,-6-2-30,6-7 0,-10 6 38,4-7 1,-11 7 12,7-6 1,-8 2-63,2 3 0,-5-3-20,0-2 0,-2 7-3,-2-3 1,-6 4-111,-4-4 1,-3 7 134,-2 3-48,-6 4 0,-2-6 0,-6-1 0</inkml:trace>
  <inkml:trace contextRef="#ctx0" brushRef="#br0" timeOffset="5097">5851 7364 6621,'-7'-8'-379,"4"2"409,-7 6 1,0 0 115,-4 0 1,-1 0-73,0 0 0,0 0 44,1 0-78,-1 0 0,0 6 11,1 4 0,4 1-42,0-1 1,7 3 3,-2-3-26,3 3 0,2 2 38,0 0 1,7-1 31,3 1 0,8-5-34,1 0 0,7-7 39,-1 2 1,1-4-34,-2-1 1,7 0 14,-6 0 0,1-1-2,-6-4 1,-6-3 41,1-7-23,0 0 1,-14 1-21,4-1 1,-3 0-85,-2 0 1,-2 2 73,-3 4 0,-3-3-96,-7 7 1,1-5 51,-1 6 1,0-3-121,1 2 0,-1 3 22,0-2 0,1 2-69,-1 2 0,5 0 44,0 0 0,5 0-240,-4 0 254,5 6 0,-2-2 34,6 6 1,0-6 87,0 6 0,0-7 0,1 9-33,4-7 1,-1 5 77,5-5 1,-4 1 73,5-1 1,-5 1 35,5 4 0,-5 3-39,5-3 1,-6-2 59,6 2 1,-2 0-75,2 5 1,3-1 24,-3 1 1,1 0-40,-1-1 0,3 3 21,-3 2 0,2-1 17,-3 7 0,4-1-12,-3 6 1,2-1-33,-3 0 0,-2-1 18,-7-3 0,0 3-125,0-4 0,-8-1 107,-7 1 0,-6-4-200,-9 4 0,1-6 55,0 2 1,-6-4-158,1-1 0,-5-7-66,5-3 286,-1-3 0,-1 4 0,-1 2 0</inkml:trace>
  <inkml:trace contextRef="#ctx0" brushRef="#br0" timeOffset="13668">2293 29 7569,'7'22'0,"-5"-4"-15,2 6 175,-2 1 1,-2 4-112,0 0 1,0-4-232,0-1 0,0 1-42,0 4 149,0 7 1,0-3 108,0 6 0,0 0-4,0 5 0,0 7 70,0 3 1,0 11-60,0 9 1,0 1-300,0 8 1,0 5 312,0 6 1,1-44 0,0 2-200,1 2 0,1 0 1,-2-1-1,1 0 185,3 6 1,0 0-1,-3 0 1,-1 1-6,1 1 1,1 1 0,0 4 0,0 2 7,0-2 1,-1 0-1,2-3 1,-1 0 41,0-2 0,-1 0 0,-1 0 0,-1 1-9,3 3 1,-1 2 0,0 1 0,0-1-278,0 0 1,0-1 0,-1 2-1,0-1 234,2-3 1,-1 0-1,-1 3 1,0 0 3,-1-1 1,0 0 0,0 4-1,0 0-3,0-4 0,0 1 1,0 3-1,0 2-13,0-1 0,0 0 0,0 1 0,0 0-6,0-2 1,0 2-1,0 6 1,0 0-10,0 1 1,0-1 0,0 3 0,0 0-64,0-3 0,0 1 1,-3 1-1,1 0 1,-1-2 1,1 1 0,-1-2 0,1-1-236,2 0 1,0 0-1,-1-1 1,0 0 270,-1 1 0,-1 0 0,3-2 0,-1-1 11,-1 5 0,-1 1 0,0-4 0,-1 2-6,2 9 1,-1-1-1,-1-8 1,-1-2 25,2 6 1,1 0 0,-4-6 0,0 0 4,1 4 0,0-1 0,1-3 0,0 0 5,-1 1 1,1 0 0,1-4 0,1 0 8,-3-1 1,0 0 0,0-2-1,0-1-170,-2 3 0,-1 0 0,3-3 0,1 0 150,-1 0 0,0 1 0,1-1 0,0-1-8,-1-3 0,0 0 0,-2 2 0,1-1-16,1-9 0,0 0 0,-1 5 0,0-1 12,2-1 1,-1 0-1,-2-3 1,1 0-3,1 3 1,0 0 0,-1-6 0,-1-1 66,0 2 1,-1-1-1,1-2 1,-1 0-105,1 3 1,0-1-1,-3 45 40,0-5 0,7-4 297,-2-6 1,2-3-307,-2-7 1,3-4-2,-3 0 1,4-6 418,1 6 1,0-9-440,0-1 1,0-2 393,0-8 1,-5 0-403,0-5 1,0 1 228,5-1 0,0 0-223,0 0 0,0-3 179,0 3 1,0-8-196,0 8 0,0-8 88,0 3 1,-5-6-47,0 1 0,0 0 10,5-4 1,-5 2 1,0-7 1,0-2 12,5 1 1,-1-6 77,-4 2 0,3-4-94,-3-1 1,-1-6 167,1 1 0,-2-6-1,3 0-99,-5-2 0,-10-2-62,-1 0 1,1-5-1,4 0 1,-5 0-5,1 5 1,-7-5-12,1 1 0,-3-1-18,-1 5 0,-7 0 36,-3 0 1,-5 0-25,-5 0 0,3 0 13,-3 0 1,-2 0-5,2 0 1,-5 5 30,5-1 0,-5 3 4,5-2 0,-9-2-33,4 7 0,-12-7-1,8 2 0,-4 2-82,3-2 0,7 1 87,3-1 0,4-2-61,6 7 0,3-7 49,7 2 1,1-3-19,4-2 0,2 5-22,8 0 10,-1 0 1,7-7 13,3-3 1,3 2 1,2-7 1,7 2 93,3-2 0,-2-3-54,2 3 1,-7-3 92,2-2 0,-4 1-65,-1-1 1,5 0-31,0 1 1,0-3 2,-5-2 0,0-3 9,0-2 1,0-5 18,0-1 1,0-6-20,0-8 0,2-11 3,3-4 1,-4-7-9,4-2 1,-3-1-218,-2-9 0,0-1 219,0-4 1,0-7-18,0 39 1,0-1 0,-1 0-1,0 0-151,-1-2 1,-1 0 0,2 2-1,1 0 166,-2-2 0,-1 0 0,-1-5 1,1 0-9,1-2 0,-1 0 1,-2-1-1,1 1 1,1 0 1,1 0-1,-4-2 1,0 0-197,1-1 0,0 1 1,-1-3-1,-2-1 195,-2-1 0,0-1 0,0 4 1,-1 1-228,-1-2 1,-1 0-1,2-1 1,1 0 230,3-2 1,-1 1 0,-1 1-1,-1 0-34,0 1 0,0-1 0,0 0 0,-1-1 23,1-5 1,0-1 0,4 3 0,1 0-2,-2 0 1,-1 0 0,3 1-1,0 1 5,0-4 0,1-1 0,0 2 0,1 0 1,3-4 1,0 0 0,0 1-1,-1 0 8,-2-1 0,1 0 0,1 3 0,0 1-11,-1-4 1,-1 0-1,2 3 1,0 1-15,1-4 0,0 0 0,0-1 1,0 0 16,0 1 1,0 0-1,0 4 1,0 0 25,1 1 0,-2 0 0,-1 1 0,-2-2-19,-1-4 0,0 0 0,1 4 0,0 1 17,-1 7 1,0 0-26,1-1 1,-2 0-1,-1 3 1,0 1 58,-1 0 1,1 0-60,-1-1 1,1 1 0,2 2-1,0 1 1,1-4 0,0-1-29,1 3 1,0 0 23,-3-2 1,0 1 0,5 2 0,1-1 0,-3-4 0,1 0 1,0 0 1,2-1-1,2 3 1,1-1-16,-1-6 1,1 1 0,2 3 0,0 0-8,-3 2 0,1-1 0,2 2 0,-1 0 7,-1-4 0,-1 0 0,3 7 0,0 0-70,-2-2 1,-1 0-1,1 5 1,-1 2 78,-2 0 1,0 0 0,0 2 0,0 0-6,0 0 0,0 1 1,0-45-1,0 2 1,5 5-34,0 0 0,0 0-82,-5-4 0,1 8 118,4-4 0,-2 5-65,7-5 1,-6 8-17,0 2 0,3 4 310,-2 2 0,0 1-243,-5 3 1,5 9 5,0 6 0,-1 11 500,-4-1 0,0 8-485,0-3 0,0 8 451,0 2 1,0 1-427,0 8 0,0-4 340,0 4 1,0-1-328,0 1 0,0 4 115,0-4 1,0 4-170,0 1 23,0 1 0,0-1 1,0 0-7,0 1 1,0 4 10,0 0 0,5 5-5,0-5 0,2 7 21,-2-2 1,-2-1 2,7 1 1,0 0-13,4 5 0,-4 0-4,0 0 1,0 0 18,4 0 1,3-2-7,2-3 0,-2 4-2,2-4 0,2 3 2,-1 2 0,5 0 3,-6 0 1,7 0-15,-1 0 0,3 0 0,1 0 1,2 2-44,3 3 0,5-4 47,10 4 1,4-3-1,6-2 0,-1 0-18,1 0 0,0 0-2,0 0 1,1-5-14,4 0 1,3-5-9,6 5 0,12-4-186,3 4 0,-4-5 206,-11 5 0,-6 0-37,-8 5 36,0 0 0,-7 2 5,-3 3-364,3-4 1,-8 12 28,0-3-351,1 3 0,-9 2 275,3 0 0,0 4-53,-10 1 0,2 4 101,-11-4 1,-2-1-253,-8-4 603,3 0 0,-13-4 0,6 1 0,2-1 0,1-1 0</inkml:trace>
  <inkml:trace contextRef="#ctx0" brushRef="#br0" timeOffset="14007">2205 1690 8000,'-14'14'326,"-11"-5"1,-13 4-463,-15-3 1,-3 2 148,-13-3 1,6 3-18,-6-7 1,-8 1-543,-11-1 0,-5-3 409,-5 3 1,3-4-578,7-1-1172,0 0 1813,38 0 0,-1 0 73,-47 0 0,46 3 0,1 1 0,-44 4 0</inkml:trace>
  <inkml:trace contextRef="#ctx0" brushRef="#br0" timeOffset="14391">2293 3263 7569,'28'23'-246,"-3"-3"1,-4-4 114,-6-1 0,-6-1-147,1 1 1,-7-5 234,2 0 1,-5-5 198,-5 4 0,-11-5 50,-13 1-227,-7 3 3,-15-7 0,-9 8 219,-14-5 1,-1-2-10,-8 3 1,3-3-362,-8-2 0,-9 1 189,44 2 1,-2-1-1,-1-1 1,0 0 11,2 1 0,0 1 0,0 0 1,0 0-70,3 0 0,-1-1 1,1 1-1,-1-1-64,1-2 1,0 0-1,-49 5-133,7 0 1,8 0 44,16-5 1,6 0-7,9 0 1,-2 5 141,7 0 0,7-1 53,7-4 0,4 7 0,5-2 0,3 6 0,4 1 0,-1-2 0</inkml:trace>
  <inkml:trace contextRef="#ctx0" brushRef="#br0" timeOffset="14740">2308 5277 7569,'15'15'0,"-2"-1"-276,-3 1-349,-4 0 548,-6 0 1,-8-7 101,-7-3 0,-12 1 167,-13-1 0,-14 0-58,-4-5 1,-17 0 46,-4 0 0,-1 0-315,-3 0 0,-7-5 161,-8 0 0,48 2 0,-1 1-43,-1 2 1,1 0-1,-41 0-125,4 0 0,8 0 10,-3 0 1,1 5-202,-1 0 0,5 5-120,9-5 224,4 6 228,12-9 0,3 11 0,7-11 0,4 6 0,2 0 0,-4 2 0,-5-1 0</inkml:trace>
  <inkml:trace contextRef="#ctx0" brushRef="#br0" timeOffset="15093">2029 6703 7569,'21'6'346,"-5"3"-580,6 5 1,-14-4-470,-3 0 1,-4-5 626,-1 5-28,0-7 120,0 3 1,-14-6-80,-11 0 0,-6 0 362,-13 0 1,-5 0-184,-15 0 1,-8 0 134,-16 0 0,-5 0-395,37 0 1,-1 0 0,3 0 0,-1-1 223,1-2 1,0 1 0,0 1 0,0-1-64,-44-8 0,48 8 0,-1 0-338,0 0 1,-1 0-1,-42-5 133,5 2 1,13 0-95,7 5 0,5 0 42,-4 0 1,6 2 239,-2 3 0,4-4 0,1 4 0,0 0 0,0 5 0,0 6 0</inkml:trace>
  <inkml:trace contextRef="#ctx0" brushRef="#br0" timeOffset="15441">2205 8187 7569,'0'15'429,"-13"0"1,-5 0-511,-16-1 1,-5-4 162,-10 0 1,-8-5-70,-7 5 1,-5-7 20,6 2 1,-16-4-454,-4-1 1,-7-1 295,-3-4 0,3 3-4,17-3 1,-6-3-78,6-2 0,4-3-55,-4-1 0,4 0-303,0 5 562,4-4 0,6 8 0,4-7 0,3 1 0,3 4 0,0 4 0</inkml:trace>
  <inkml:trace contextRef="#ctx0" brushRef="#br0" timeOffset="15819">1970 9878 7569,'-29'1'0,"-1"4"0,-6-1 84,-3 5 1,-5-4 215,-5 5 0,-11-7-324,-14 2 1,-3-3-95,-11-2 0,10 0-126,-6 0 0,11 0 44,-1 0 1,4 0-65,-8 0 1,3 0 128,1 0 0,9-2-25,6-3 0,8 2 160,12-7 0,-3 1 0,4-6 0</inkml:trace>
  <inkml:trace contextRef="#ctx0" brushRef="#br0" timeOffset="16460">3278 838 7569,'-14'13'0,"-8"-3"-54,-2 9 0,-9 3-45,-1-3 0,-13 6 109,-2-6 0,-4-1 125,-6-8 0,4 2-238,-9-8-51,4 1 137,8-5 0,1 0-368,7 0 0,1-5 385,4 1 0,3-8 0,7 4 0</inkml:trace>
  <inkml:trace contextRef="#ctx0" brushRef="#br0" timeOffset="16833">3249 2999 7569,'-30'8'447,"-1"5"-612,-3-3 0,1-2-360,-6 2 1,-6-7 293,-9 2 1,-8-4 201,-2-1 0,5 0 272,5 0-156,0 0-65,2 0 0,1-1-462,7-4 440,7 3 0,1-4 0,6 6 0</inkml:trace>
  <inkml:trace contextRef="#ctx0" brushRef="#br0" timeOffset="17278">3146 4821 7569,'8'2'-66,"-3"3"125,-3-3 27,-2 11 1,-4-10-15,-5 7 0,-4-5 86,-17 4-222,4-5 69,-23 9 1,3-10 85,-13 7 1,-6-7-15,-3 2 0,2-3-21,3-2 1,7 0-126,2 0 1,12 0-291,-2 0 1,3-2 201,-3-3 0,4 3 157,1-2 0,7 2 0,-4 2 0</inkml:trace>
  <inkml:trace contextRef="#ctx0" brushRef="#br0" timeOffset="17718">3205 6188 7569,'-15'2'31,"0"3"0,-6-2-334,-3 7 86,-11-7 1,-5 10 547,-14-3-187,0-3 0,-17-1-185,8-6 1,-4 0-179,8 0 0,-1 0 74,11 0-70,0 0 90,5 0 0,6 0-53,4 0 1,3 0 177,1 0 0,1 0 0,-1 0 0</inkml:trace>
  <inkml:trace contextRef="#ctx0" brushRef="#br0" timeOffset="18116">3043 7673 7569,'-10'15'-513,"0"-1"0,1-1 399,-6-3 0,-8 3 299,-6-3 1,-7 2-190,-8-3 264,0-2-171,-7-1 1,-1-4-31,-7 3 1,0-3-17,0-2 1,7 0-86,3 0 0,-3 0-46,-2 0 0,2 0-154,-2 0 0,6 1 159,-1 4 83,4-3 0,1 11 0,-1-5 0</inkml:trace>
  <inkml:trace contextRef="#ctx0" brushRef="#br0" timeOffset="18525">3028 9084 7569,'-14'0'25,"-11"7"-25,-9 2 0,-5 0-168,-15 0 0,-2 0 70,-7 0 0,2 0 276,-3-5-917,4-2 643,1 11 1,7-11-35,3 3 0,3-4-41,2-1 65,0 0 60,0 0 1,1 0-46,4 0 91,-3 7 0,11 1 0,-5 7 0</inkml:trace>
  <inkml:trace contextRef="#ctx0" brushRef="#br0" timeOffset="18927">2955 10657 7569,'-23'15'-58,"-10"-6"-221,4 1 1,-17-7 151,-3 2 0,-13-3 176,-6-2 0,6 0-44,-2 0 0,5 0 194,-10 0 0,1-5-1641,-6 0 1355,1 0 34,-1 5 1,7-5-477,4 1 456,9-8-71,10 10 1,3-9 143,7 6 0,-7-6 0,3 3 0</inkml:trace>
  <inkml:trace contextRef="#ctx0" brushRef="#br0" timeOffset="20239">3234 9848 7569,'-8'-1'-645,"3"-4"0,-1-3 534,1-7 0,0-1 335,5-4 1,0-3-140,0-6 1,1-2-44,4-3 0,2-2-31,3-4 0,3 0 7,-3 5 1,-2-4 8,1 5 1,0-2-8,0 2 0,4 3 100,-3-4 0,3 4-29,2 2-89,0-1 10,-1 1 1,1 1 26,0 4 1,0-2-6,-1 6 1,1-4-49,0 4 0,-1 0 28,1 6 1,0-1-9,-1 0 1,1 1 20,0-1 1,1 5-2,4 0 0,-4 7 38,4-2 1,-4-1 11,-1 1 0,1 0 37,4 5 1,-4-2-75,4-3 1,2 4 35,3-4 0,-2 3-34,1 2 1,1 0 1,4 0 0,7 0-19,3 0 1,5 2-13,5 3 0,-1-4-77,6 4 0,-5-2 98,5 2 1,-2-3-138,2 3 116,3-4-2,2-1 0,3 0 24,6 0 0,-6 0-30,2 0 1,-5 0-5,-5 0 1,-2 5-4,-3 0 1,-6 7 4,6-3 1,-5 0 11,10 0 0,-5-4-2,4 5 0,-4-5-25,5 5 1,-6-5 6,1 5 0,-10-7-43,-5 2 1,-3 1 14,-1-1 0,-3 0-65,-2-5 1,-2 5 85,-4 0 0,-2 5-5,2-5 0,-2 4 56,-3-4-57,1 7-7,-7-4 1,5 2 161,-3-1-153,-3 1 3,-1-2 71,1 5 0,-6-9-57,4 6 1,2-6-18,-2 6 31,0-7 1,-5 11-97,0-13 87,0 12-38,0-11 34,0 11-4,0-11 0,0 6-40,0-3 38,6-4-6,-4 12 8,4-5 0,-6 7 2,0 0 0,0 1 3,0 4 0,-1-2 0,-4 6 1,1-1 2,-5 2 0,4 2-6,-5-2 0,0 9 0,2-3 1,0 5 2,3-6-3,3 6 1,-4-5-1,4 3 3,-3-3-2,4-2-1,-6 1 24,7-1 1,0-4-23,0-1 0,-2-1 0,-1 3 1,-2-1-1,0-7 0,4 8 1,-3-7-2,0-1 1,-3-3 123,2-5-118,3 3 0,-6-10 3,3 7-2,4-7 1,-7 4 4,3-7-4,3-7 1,-6 5-7,3-2-2,-3-5 0,-7 6 52,0-7-39,1 7-6,-1-3 0,-1 4 8,-4-3 0,2 3-2,-6-3 0,-3 4 2,-7 1 0,-5 0 17,-10 0 0,-3-5 3,-7 0 1,-6-1 19,-4 1 1,0 1 5,-4-5 0,-5 4-263,-16-5 0,44 8 1,-1 1 214,-3-2 0,0 1 0,3 0 0,1 0-156,-43-2 1,2 0 13,-3-6 0,11 1-2,0-6 1,9 5 4,11 0 1,1-4 26,13-6 0,5 5-14,4 6 1,8-1-7,-3-5 1,4 7-385,2 3 234,0 3 269,6 2 0,0 0 0,3 0 0,-1 0 0,3 0 0,5 0 0</inkml:trace>
  <inkml:trace contextRef="#ctx0" brushRef="#br0" timeOffset="21614">3337 10539 7569,'10'5'0,"0"0"-204,-7 7-64,10-11 0,-5 7 373,7-3 112,-7-3-210,12 4 1,-11-6 39,11 0-23,3 0 60,0 0 0,5 0 137,-4 0 0,7 0-117,-6 0 0,6 0 13,-7 0 0,9 0-16,1 0 1,2 0 106,-2 0 0,10 0-165,10 0 53,3 0-191,9 0 1,6-1 70,6-4 0,0 3 71,-4-3 0,8-1-134,6 1 0,6-5-118,-42 7 1,-1 1-1,41-3 134,-4 5 0,-13 0 80,4 0 0,-12 0-123,6 0 1,-3 0 364,4 0-234,-1 7 3,-6-6 1,-1 11 10,-8-7 1,-2 6-24,3-1 1,-4-2-10,9 2 0,-5-2 35,-5 2 0,3 3 0,-3-3 0,-9-2 75,-1 2 1,-4-2-126,-1 2 0,2 1 580,-7-6-556,0 7 100,-4-11 1,1 7-141,3-3 0,-8-3 28,4 3 1,-11-4-14,1-1 1,-4 0-28,-1 0 1,-1 0-8,1 0 1,-5 0-33,0 0 62,-7 0 5,10 7 1,-10-5 42,7 2-47,-7-2-10,4-2 47,-7 7-43,6 1 13,-4 0 1,5 5-1,-7-3 1,-2 5 5,-3 4 0,3-1 5,-2 7 1,-3-7 51,2 1-57,-6 4 1,4 0-9,-3 6 49,-3-6-41,5 5 20,0-5 1,-5 6 0,3 1 1,2-1-7,-2 0 1,2-1 3,-2-3 1,-3 4 1,3 0 1,2-4-3,-2 4 1,2-3-8,-2 4 0,-1-1 0,6 1 0,-5-3-88,5-2 88,-6 3-3,9-12 1,-4 0-87,6-6 83,-7-7-92,6 4-175,-6-1 245,7-4 0,0 3-38,0-10 120,0-3-86,0 0-32,0 1 139,0 1-34,-6 4 0,4-6 157,-3 3-199,-3 3 1,0-4 38,-7 6 0,0-2 16,1-3 1,-1 2-13,0-7 1,-6 5-7,-4-4 1,-9 4 3,-5-5 1,-12 5 30,-7-5-70,-8 0 0,-9 1-8,-3-1-269,3 0 0,-14 0 262,1 0 0,-2 7-3,-8-2 1,0-1-3,47 3 1,-1 1 0,-37-5-8,5 2 1,-6 2-12,-3-7 1,-1 7-97,-4-2 78,13 3 1,-7 2 0,12 0-66,-1 0 83,4 0 34,-3 0 1,8 2-16,3 3 1,4-2 25,6 7 0,7-7 6,3 2 0,5 2-17,5-2 1,-4 0 12,4-5 0,3 0-119,2 0 103,3 0 257,1 0 0,3 0-285,2 0 24,4 0-3,6 0 1,5 0-24,1 0 1,5-2-9,-1-3 0,2 2-8,-2-7 0,4 5-3,-4-5 43,3 0 1,2 1 16,0-1-36,0 0-9,-6-5 28,4 1 0,-10-1 12,8 0 0,-1 5-18,5 1 65,0-1-53,0 2-5,0-5 0,5 4 121,-1-5 0,6-6-30,-5 1 127,7-1-194,-11-1 30,12 4-5,-11-10 0,9 5 1,-6-4 25,-1 2 1,-1-1-25,2-4 1,-4-2-23,4-3 0,-3 3-5,-2-4 0,0 4-3,0 2 0,-5-1-9,0 1 1,-1 5-153,1-1 0,3 5 49,-3-4 1,2 6-327,-2-2 197,3 4-123,-4 1 0,6 1 349,0-1 0,13 0 0,3 1 0</inkml:trace>
  <inkml:trace contextRef="#ctx0" brushRef="#br0" timeOffset="23179">3411 8040 7569,'0'15'-144,"0"0"0,-5 4-264,0 1 0,0-5 339,5-5 0,-5-6 276,0 6 0,-1-6-36,1 0 1,1-2-127,-5-2 1,4-6 35,-5-4-85,7-10 37,-10 4 1,11-12 75,-3 4 0,3-4-60,2-2 0,0-6 23,0-3 1,2-5-24,3-5 0,-2-3-16,7-7 1,-2 0 7,2 1 0,3 4-1,-3 0 1,-2 6-50,2-1 1,-5 9 21,4 0 1,-5 6-5,1-5 1,1 8-16,-1 1 0,0 6-29,-5 4 73,0 4-3,0-5 175,0 13-193,0 1 54,0 7-10,6 0 0,1 2-3,3 3 0,3-4-25,-3 4 0,4-2-3,6 2 1,-2-3 7,6 3 1,-4-2-9,5 2 0,-3-3 92,3 2-89,3-2-13,-5 5 0,8-6 29,3 4-16,3-3-2,8-2 1,4 0 10,0 0 0,6 0 7,-1 0 1,1-2-8,-1-3 0,2 2-12,-7-7 0,6 0-38,-1-4 0,10 4-26,5 0-147,9 0 1,-1-4 222,6-1-114,-6 0 0,8 1 39,-7-1 0,9 0-12,1 0 1,-2 2 29,3 4 0,-9-3-6,-12 7 0,-2 0 46,-8 5 1,-5 2 80,-4 3 0,-8 3-24,-2 7 0,-7-1-66,3 1 0,-6 5 93,-4-1-61,-4 1 128,0-12 1,-5 5-192,4-3 0,-4-2-1,-1 2 0,-4-7-118,4 2 0,-8 2 99,7-2 0,-2-1-101,2-4 0,1 0 27,0 0 59,0 0 16,-1 0 0,-4 0 26,0 0-48,-7 0 90,4 0-3,-1 0-14,-4 0 48,4 0-47,-6 7 0,0-4-1,0 7-13,0 0 1,0 5 0,0-6 0,0 1 1,0 0 2,0 5 1,-5 4 1,1 1 0,-1 1 9,5-1 1,0 1 3,0 3 0,0 4-10,0-3 0,0 2 1,0 3 0,0 1 29,0 3-32,6-3 0,-4 12 1,6-6 7,-3 7-7,-3 7 10,11-5 1,-10 4 4,7-6 0,-7 0-19,2 1 1,-4 4-3,-1 0 0,0 0-124,0-5 131,0 6-6,0-4 0,0 5-34,0-7 1,0-2 25,0-3 0,-1-8 42,-4-6-40,3-7-3,-4 3 2,6-13-45,-7-1 1,4-7-6,-7 0 1,5-2 41,-5-3-1,1-3 0,-6-7 26,0 1-26,1 6 12,-8-5 1,4 6 2,-6-3 0,-1-1 34,-4 6 1,-7-5 9,-3 5 0,-2-1 11,2 1 1,-9 1 10,4-5 0,-8 4-15,3-5 1,-3 7 6,-2-2 1,-3-2-29,-17 2 1,-4 0-166,-15 5 0,8 0 183,-3 0 1,1 0-385,-6 0 0,-5 0 354,44 0 0,0 0 0,-44 0-30,0 0 1,13-1-198,7-4 0,1 2 250,-1-7 0,3 0-6,-4-5 0,4 1 114,2-1-123,6 7-4,1-5 0,8 5 23,-1-7-17,0 0-57,-6 7 0,-1-3 12,-2 6 0,2 0 1,8 5 1,0-2-91,5-3 0,2 4 110,7-4 1,6 3-87,4 2 1,5 0 244,4 0-710,4 0 0,13-2-666,3-2 1207,16 2 0,12-11 0,15 5 0</inkml:trace>
  <inkml:trace contextRef="#ctx0" brushRef="#br0" timeOffset="24613">3499 6556 7749,'0'-8'-440,"0"-7"-136,0 0 0,0-1 592,0-9 0,0-6 61,0-8 1,0-3-2,0-2 1,0 0 65,0-1 1,0-4 100,0 0-53,0 0-194,0 5 0,-5 5 92,0 0-83,0 0-5,5 1 1,0-7 33,0 5 1,0-1-27,0 7 1,0 8-21,0-3 0,0 7 10,0-2 1,0 6-14,0-2 1,2 9 71,3 1 11,-4 7 136,6-4-150,-1 7 1,-2 0 72,5 0 1,-4 2-55,5 3 1,-5-4 18,5 4 1,0-3-24,4-2 1,1 0 0,0 0 0,-1 0-51,1 0 46,0 0-32,-1 0 0,8 0-24,2 0 48,4 0-35,1 0 0,1 0 6,-1 0 1,12 0 38,3 0 1,5 0 1,0 0 0,-2 0-15,7 0-8,0 0-7,5 0 0,0-5-6,0 0 1,11-6 15,3 1 0,11 2-222,-1-2 0,-3 0 229,-2-4 0,-7-1-7,-3 0 0,2 0-22,9 1 1,2-1-2,8 0 1,-6 2-1133,0 3 1135,-19 4-5,13 6 1,-25 0-311,7 0 488,0 0-171,-7 0 1,0 6 86,-3 4 1,0 2-83,-5-2 1,2 1 118,-12-6 0,5 5-140,-4-5 1,-6-1 421,-4-4 1,-3 5-500,3 0 551,3 0-539,-12-5 1,7 0-65,-3 0 119,-4 0-22,5 0 1,-6 0-4,-1 0-1,1 0 17,0-6-55,0 4 1,-7-5-156,-2 7 118,-6 0 72,0 7 21,0 1 0,-1 7-5,-4 0 0,1-1 8,-5 1 1,4 0 8,-5-1 0,5 1-7,-5 0 0,7 4 17,-2 1 0,2 1 24,-2-1 1,3 3-40,-3 6 0,4 0 1,1 1 1,0 4-11,0 0 1,-5 6-3,0-6 0,0 7 6,5-2 0,-5-2-2,0 3 1,0-6-1,5 5 0,-5-5 0,1 6 0,-1-8 1,5 3 0,0-3 1,0 3 0,-2-4 4,-3 3 1,4-5-4,-4-4 1,3 1 0,2-6 1,0-1-83,0-4 35,0 0 1,-2-2-82,-3-4 53,4-2 1,-7-7 26,3 0 13,3 0 0,-9-2 90,6-3 0,-7 4-52,3-4 0,-5-2 72,0 2 0,-3-4-34,-2 4 0,1-7 18,-7 3 0,-6 0-20,-8 0 1,-3 4 6,-2-5 1,-7 7-8,-3-2 1,-8-2-5,-2 2 1,1 0 6,4 5-882,-7 0 864,0 0 1,-15 0 7,-2 0 0,2 0-119,-3 0 0,12-1 173,-1-4 0,3 3-41,-4-3 0,-7 4 0,-8 1 1,3 0-76,-2 0 0,8 0 73,11 0 0,-8 5-68,4-1 1,-6 1 39,1-5 0,9 5-6,1 0 0,2 0-11,8-5 0,-3 0-5,12 0 1,2 0-73,8 0 0,-2 0-138,6 0 0,1 0 347,5 0-339,6 0 0,3-6-222,10-4 1,6-3-30,8-2 0,5-1 49,5-4 0,6 2 49,0-6 361,6 6 0,-3-10 0,6 5 0</inkml:trace>
  <inkml:trace contextRef="#ctx0" brushRef="#br0" timeOffset="25872">3660 5027 6071,'0'-15'428,"0"1"1,0-1-214,0 0-58,0 1-125,0-8 0,-1 0 84,-4-8 1,3 1-79,-3-1 1,4-1 4,1-3 1,0 1 30,0-6 1,0 5-25,0-5 0,0-5-51,0-5 37,6 6-2,-4 7 0,4 7-61,-6-1 72,0 1-52,0 6 1,0 2 5,0 6 0,0 1 12,0-1 1,0 5-4,0 0 1,0 5 55,0-4-32,0 5 0,0-4 152,0 3-11,0 4-128,0-6 208,0 0-238,7 6 1,-4-11-6,7 8 1,-5-3-7,5 2 0,0 3-13,4-2 1,1-3 61,0 2 0,6 0-9,3 5 0,6-1 64,4-4-100,-3 3 7,12-4 0,-9 4 121,10-3-86,-3 3 28,3-11 0,-3 10 24,-7-7 0,5 5-74,-4-4 0,4 4-3,-5-5 1,7 2-1,-2-2 1,10 3-8,5 7 0,8-5 6,2 1 0,6-1 12,-1 5 0,-4-2 24,-1-3-41,-11 3 1,5-4 0,-6 6 226,0 0-218,5 0 0,-11 0 1,3 0 22,-3 0 0,-9 5-38,-2 0 1,-4 1 5,-2-1 1,-6-3-154,-4 3-22,-2 3 173,-2-7 1,-2 8-173,-4-4-7,4-4 132,-4 6 1,-1-6-9,-3 4 0,1-1-2,-1 5 7,7-5 10,-11 2 0,11-4 0,-7 3 31,-1-4-60,-4 6 11,0-1-9,0-4 36,0 11 0,0-5 2,0 7 1,-4-5 15,-1 0 1,0-1 3,5 6 0,0 0 39,0-1-57,-7 1 5,6 0 0,-6 4 39,7 1-39,0 6 11,0-3 0,-5 2-2,0-1 0,0-4-39,5 4 1,-5 17-6,1 8 1,-1 3 33,5-8 1,0 0-7,0 0 1,-5-4 17,0-1 0,0-8-19,5-2 1,0-1 78,0-8 1,0 4-59,0-4 0,0-1 6,0-4 1,0-5-11,0 0 1,0-5 13,0 4-71,0-5-40,0 2 23,-7 1 56,-1-6 0,-2 6-14,1-7 5,5 0 38,-9 0-13,5 0 1,-7 5 35,1 0 0,-1 0 10,0-5 0,-4 0-4,-1 0 1,-4 0 100,4 0 0,-8 0 39,-1 0-141,-1 0-10,-12 0 1,6-2 11,-3-3 1,-8 3 10,2-3 0,-2 4 3,3 1 1,-7-5 21,-3 0 1,-4 0-4,-6 5 0,2-5 7,-7 0 0,12-1 6,-2 1 1,5 3-41,1-3 0,-3-1 17,7 1 1,-7 0-108,3 5-46,-5 0 87,0 0 1,0 5 6,5 0 0,-1 5-10,10-5 0,-2 4-74,12-4 1,-1 0-23,6-5 1,4 2-145,1 3 0,6-4-320,-2 4 1,9-5 221,1-5 0,7 0-1013,-2-9 665,3 2 251,9-15 436,1 10 0,13-11 0,2 6 0</inkml:trace>
  <inkml:trace contextRef="#ctx0" brushRef="#br0" timeOffset="27299">3293 3381 7569,'6'15'0,"-4"-6"-229,3 1-121,-3 0 1,-2 0 372,0 0-43,0-7 240,0 3-72,-7-19 0,5 3 49,-2-9 0,0 1-114,-1-2 1,4 2-30,-4-6 1,-2-1 4,2-4 0,-1-7 128,1-3 1,3 1-69,-2-1-38,2 0-36,2-5 1,0 0-37,0 0 1,0-1 53,0 1 0,0 0-9,0 0 1,0-5 14,0 0 1,0 0 15,0 5 0,0 7-46,0 2 1,0-1 18,0 2 0,0 6-60,0 9 0,-5-3 60,0 3 1,-1 4-136,1 5 5,3 1 16,-5 0 134,1 3-2,4 6 290,-4 0-325,19 0 1,-3 0-66,9 0 1,-2 0 28,-3 0 1,1 0-14,0 0 1,1 5 23,4 0 1,2 0-13,8-5 1,-1 0 2,1 0 1,4 0 2,0 0 1,5-5 67,-4 0 0,4-2-59,-5 2 1,7 4 113,-2-4-98,4-3 35,1 6 1,6-5 8,4 7 1,4-4-61,0-1 1,1-2 12,0 2 0,0 2-160,0-7 164,-1 7-115,1-10 0,8 6-90,7-3-998,6-3 1173,1 5 0,-2 0 3,-11 3 0,-2-1 17,-8 1 0,0 0 3,-5 5 0,5 0 28,-5 0 0,-2 1 18,-2 4 0,-5 4 83,-5 5 1,-4-4-119,-11 0 1,-3 0 511,-6 4 1,0-1-547,0-3 1,-6 2-152,1-7 1,-5 1-21,5-1 0,-5-3 80,5 3 0,-6-4 40,6-1 0,-2 2-4,2 3 0,3-4 22,-3 4 1,-2-3 16,2-2 1,-5 0 78,5 0-106,-7 0 78,10 0 4,-11 0-118,11 0-5,-12 0 64,12 0 1,-9 5-4,6 0 0,-6 1 17,6-1 0,-7-2-22,2 7 0,2-5 18,-2 5 0,5 0 7,-5 4 0,1 1 2,-1 0 0,-3-5-22,2-1 0,3 6 2,-2 5 1,1-1 2,-1-4 1,-1 1-3,5 4 1,-5 1 18,1 4 1,1 4-11,-1 0 1,0-1 20,-5 2 0,0 4-24,0-5 0,0 4 40,0-4-33,0 1 12,0-1 0,0 0 4,0 1 0,-5-1-13,0 1 1,-1-6-1,1 1 1,-3-1 11,-7 6-11,7-1-1,-5 0 1,4-2 11,-5 2 0,-1-8-10,0 9 0,1-6-3,-1 1 0,2-4-2,3-7 0,-3 1 1,3 0-16,4 0 1,-6-1-25,7 1 37,-6-7 0,8-1-2,-7-7 0,5 5 35,-5-1-32,7 1 37,-10-5-15,5 0 1,-7 0-14,0 0 1,-1 0 3,-4 0 0,2 0 21,-6 0 0,4 0-1,-4 0 1,4 0-8,-4 0 0,-1 0-6,-4 0 1,-1 0 41,1 0 1,-2 0-41,-3 0 1,-4 0 75,-6 0 0,3 2-59,-3 3 1,2-2 3,-12 7 0,-7-7-9,-7 2 1,-1 2-5,-4-2 1,4-1-921,-5-4 926,7 0-3,9 0 0,2 0 34,-3 0 1,4 0-77,-9 0 1,4-1-3,1-4 1,5 2 52,0-7-40,0 0 0,0 2 0,0 0 0,2 0 0,5-2 0,4 0 0</inkml:trace>
  <inkml:trace contextRef="#ctx0" brushRef="#br0" timeOffset="27396">3675 3440 7569,'-50'-9'0,"2"3"340,-6 6 1,5-5 409,-5 0 0,7 0-705,-2 5 0,10 0-200,5 0 0,9-5-397,5 0 263,4-6 1,8 3-181,3-7 0,5 5 56,5 1 1,5-1-309,9-5 721,-2-6 0,17-2 0,-3-6 0</inkml:trace>
  <inkml:trace contextRef="#ctx0" brushRef="#br0" timeOffset="28852">3205 1294 7569,'6'14'-309,"4"1"155,3 0 14,-5-7 1,-1 5-42,-7-3 342,6-4 437,-4 1-514,5-7 1,-7-2-51,0-3 0,0-3 251,0-7-227,0 1-14,0-8 0,-5 1 110,0-3 0,0-6-95,5 1 0,0-2-3,0-8 0,-2 0-2,-3-6 0,4 1 9,-4 0 0,3-2 17,2-3 1,0-1-9,0-4 1,-5-2-59,0 7 41,0 0-10,5 5 0,0 2-82,0 3 106,-6-4-33,4 19 1,-4-14 10,6 14 0,0-7 11,0 6 0,-5 4-4,0 1 0,-2-1-13,3 1 0,2 1 4,-3 4 0,3 5-73,2 1 0,-1 4 118,-4-5-131,3 7 88,-4-4 4,6 7 1,5 2-52,-1 3 0,8-2 0,-2 7 0,-2-7 7,2 2 0,-1-2 2,6 2 1,5-3-3,-1 3 0,7-2 12,-1 2 0,3-4 98,1 4 0,7 2-51,3-2 0,2 4 9,-2-4 0,4 5-21,-4-5 1,-1 2 7,1-3 0,5-2 20,5 3 0,6-2 4,-1 2 1,8-3-47,2 3 0,5-4 23,-6-1 0,1 0-54,-5 0 0,4 0 9,1 0 1,13-1-74,1-4 1,11-3-144,-1-7 1,-2-5 170,-7 1 1,1-7 23,3 1 0,8-1-15,-2 2 1,4-3 22,-10 8-1040,-6 6 1027,-12 0 1,-6 11 73,0-3 0,0 3-92,-6 2 1,-2 0 1,-2 0 0,-3 0 2,-2 0 0,-7 5-8,-2 0 0,-6 5 174,-4-5 1,1 6-170,-7-1 1,1-2 485,-5 2 1,-1-5-490,1 5 0,-2-5-2,-3 5 0,1-6-30,-6 6 1,5-5-70,-5 5 1,5-5 69,-5 5 0,1-7-7,-1 2 0,-3-2-27,3 2 1,-4-2-118,-1 7-9,0-7 81,0 10-5,0-4 66,0 5 56,0-6 0,5 5-16,0-3 0,0 3 10,-5 2 1,0 0 21,0-1 0,5 1-20,0 0 1,5 4 73,-6 1 0,3 1 6,-2-1 0,-3 3-70,2 6 1,3 1 103,-2-1 1,0 0-86,-5 1 1,0 1 3,0 3 1,1-1-1,4 6 1,-3-2-2,3 3 1,-4 1-2,-1-7 0,0 5-3,0-5 0,0 7-21,0-2 23,0-3-4,0 7 0,0-6-48,0 7 1,0-4 44,0-1 0,0-5 0,0 5 0,0-8-1,0-1 0,0-3-1,0-7 1,0 5 2,0-6 1,0-4 1,0-5 0,0-5-25,0 4 1,0-4 16,0 5 18,-6-7-11,-2 4 0,-7-7-1,0 0 1,1 0 0,-1 0 0,2-7 1,3-2 0,-3 0 16,3 0 1,-3-1 3,-2-5 1,1 2 133,-1 3-140,0-3-5,-6 5 1,3-2 97,-6 0-82,-1 7 21,-4-3 0,-2 1 15,-4 0 0,0 0 9,-5 5 1,-9-5 4,0 0 0,-1 0 7,-4 5 0,2 2 5,-2 3 1,-5-4-58,0 4 1,-10-1-84,-14 0 0,10-2 92,-11 3 1,13-3-40,-3-2 0,1-7-7,4-3 0,-3 2 5,-1-2 1,-6 0-15,1-4 0,-1-1 42,6 0 1,4 1-10,1-1 0,-1 2-103,-4 3 0,-6-1 96,1 6 1,1 0-100,8 5 0,4 0 0,6 0 1,2 2 10,3 2 0,-1 3-3,6 3 1,-5 1-4,5-6 0,6 5-35,9-5 0,3 0-59,2-5 0,11 0-333,3 0 0,10-2 48,0-3-170,4-3 1,2-7 631,4 1 0,10-1 0,8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29.8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294 206 6668,'0'8'1206,"0"-1"-974,0-1-107,-7-4 0,4 9 47,-7-6-61,1 0 33,-6 2-139,0-6 0,1 7 82,-1-3 1,5-3-152,0 3 1,2-5 17,-2-5-46,4-3 119,6-7 1,0 0-46,0 1 0,0-3 36,0-2-99,6 3 0,-2-11 60,5 8 0,1-1 0,5 4-55,0-4 0,-1 4 156,1-4-90,0 11-3,-1-5 1,1 13 57,0-4 0,-1 3 191,1 2 184,-7 0-394,5 0-8,-5 7 0,2 1 1,-2 7 51,-1-1 0,-2 3-1,-5 2 1,-7 3-101,-2 2 1,-9 9 136,-2-4-232,-6 4 0,-2-5 63,-6-4 0,0 7-25,4-6 1,1 4 0,1-8 42,3 2 1,-1-5 16,7 2 1,1-4 48,8-1 0,-1-1-69,6 1 130,-7 0-44,11-1 62,-6 1 0,14-2-78,2-3 9,4-3 0,9-7-10,2 0 1,4 0-315,1 0 0,7-2 45,3-3-1044,4 3 1292,-6-11 0,6 12 0,-6-6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0.2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0 338 7742,'8'-6'648,"-1"-3"-421,-7-5 0,0-1 1,1 0-118,4 1-142,-3-1 150,5 0 0,-6-4-296,4-1 125,-3-6 0,4 8-417,-6-7 0,2 7 244,3-1 1,-4-2-403,4 1 0,-3 0 628,-2 6 0,0 6 0,0 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0.5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7569,'8'6'-22,"-3"4"0,-4-2 510,-1 2-213,0-6 0,0 4 83,0-3-269,-6-4 0,-2 6 69,-7-7 0,0 0 0,0 0-108,1 0 1,-1 0-381,0 0 219,1 0 119,-1 0 0,-5 0 1,1 0-445,1 0 0,1 0-429,3 0 0,-6 1 200,1 4 665,-1-3 0,5 4 0,1-6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0.8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103 250 8475,'0'-15'247,"-1"6"-51,-4-1-76,3 0 1,-9-5-174,6 1 0,-2-1-319,2 0 1,2 1 142,-7-1 201,7 0 0,-8-4-379,6-1 0,-2 5 0,4 5-341,-2-1 748,0 4 0,-1-6 0,-3 5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1.0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1 7569,'0'8'96,"-6"5"0,2-5 179,-5 7-238,-1-1 0,-6 0 77,-4-5 1,2 8 9,-7-8 1,6 8 0,-6-7-163,-1 3 1,-2 1-47,-1 1 1,5 0 0,-1-1-361,-1 1 0,3-2 87,-1-3 1,6 1 356,-2-6 0,4 7 0,1-4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1.5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0 353 7574,'0'-10'372,"0"0"1,0 6-250,0-6 0,0 0 0,0-5-87,0 1 1,0-6 68,0 0 0,2-1-216,3 2 1,-4 2 0,4-4-225,-3 0 0,3 4 209,0-2 1,1 2-68,-1 3 0,-3-1 0,4 0-284,1 1 0,-6 4 477,4 0 0,4 7 0,-8-4 0,6 7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1.8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265 324 7437,'-6'14'206,"-3"-6"0,-5 4 0,-1-7-7,0-2 1,1-1-127,-1-2 0,0 0 0,1 0 117,-1 0 0,0-5-206,0 0 0,6-7 15,-1 3 0,0 0-35,-5 0 1,2-1-1,2-5-148,1 0 1,5-1-202,-5-3 0,7 1 0,-2-7 349,4-1 0,1-2-187,0-1 0,4 4-165,1 1 388,7 6 0,-4-10 0,7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35.0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691 1 7569,'-10'0'0,"1"0"0,-3 0-44,-7 0 87,2 0 0,-9 0-33,7 0 1,-8 5-20,3 0 1,1 5-1,-1-4 3,-3 2 0,0 2-12,-3 5 0,1-1-5,-1 1 1,1 5 10,0-1 0,-6 8-75,1-3 0,0 4 5,4 1 72,1 1 0,5-3-3,-1-2 1,7 3 5,-2-4 1,6 2-1,4 0 8,5-1 1,3-7-18,2 1 0,4 3 3,5-3 1,3 1-12,12-5 1,1-2-4,4-4 1,6 3-6,-1-7 17,0 0 42,2-5 0,-5 0-3,3 0 0,-7-2-5,-3-3 0,-6 2 10,2-7 0,-4 0 26,-1-4 1,-1 0 14,1 5 1,-2-4-51,-3 3 1,-4-3-4,-6-2 1,0 5-135,0 0-14,0 7 143,-6-10 0,-2 10-459,-7-7 207,0 7 240,1-10 0,-1 11 0,0-4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2.4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0 456 7569,'8'8'-812,"-1"5"812,0-11 393,1 4 1,6-1-116,1 0 0,-5 2-79,0-2-99,-1-4 0,8 6-28,2-7 0,-2 1 0,2 3-73,-2 1 1,-3 0 57,1-5 1,0-2-18,-1-3 1,0 2 99,-5-7-220,4 7 1,-6-10 107,3 3 1,3-3-76,-3-2 0,-4 0-45,-1 1 0,-3 4 39,-2 0 48,0 0-211,0-4-64,0-1 261,-7 0 0,1 5 0,-6 2-32,2 2 1,5 1 61,-4 5-38,5-7-34,-9 6 106,12-12 0,-6 4-52,7-5 0,0 4 1,0 0 91,0-1 0,2-2 55,3-2-141,3-6 9,7 4 1,-2-9 107,-4 7-103,4-8 1,-6 11-4,3-3 1,-4 2 0,-6 2-26,0 1 1,0 4-105,0 0 1,-6 7 133,-4-2-204,-3 3 0,-2 2-608,1 0 414,-1 7 155,0-5 0,0 11 228,1-4 0,-1 11 0,0 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2.7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30 7569,'9'0'0,"4"-6"-1092,-12 4 1303,12-4-28,-11 6 0,4-2 26,-6-3-236,0 3 1,-1-4 63,-4 6 0,-3 5 0,-7 1 18,0 3-23,1 0 0,-1 6-1,0 0 1,2 1-1,2 2-53,1 2 0,7-1 36,-2-4 0,3 5 3,2-1 1,0 1 0,2-4 85,3 4 1,3-4-63,7 4 1,1-9-1,3-3 58,6-1-67,3-2 139,1-5-132,1 0-5,-8 0 0,1-7 120,-3-3-114,-4-3 0,5-1-2,-6-1 1,-2-5 45,-3 1-31,3-7 0,-11 9-46,3-2 1,-4-3-68,-1 3 0,0-1 105,0 5 1,-6 1-371,-4-1 160,-10 7-20,4-5-255,-12 11 1,9-4 201,-11 6 1,4 1 0,-8 4 237,3 5 0,1 10 0,1 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3.1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0 7252,'0'8'227,"-7"-1"0,-4-5-234,-7 2 0,2 0 8,-4 6 1,-3-7-169,-1 2 1,-2 1 0,-1-1-311,3-2 1,1 1 476,-1 1 0,-4-4 0,5 6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3.6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1 323 7280,'0'-9'272,"0"-1"1,0 0-209,0-5 0,0 1 70,0-1 1,0 0-373,0 1 203,0-8 0,0 6 0,0-5-63,0 0 0,2 3-82,2-7 0,-2 7-135,3-2 0,2 4 315,-3 1 0,8 1 0,-4-1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4.0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0 589 7569,'10'-7'-92,"0"-3"1,0-4 201,5-6 1,-2 2-84,-4-6 0,3 4 57,-7-5 1,6-1 81,-1-8 1,-3 1-216,-3-6 1,3 2-231,-2-3 0,0-5 118,-5 5 146,0 1 1,-5 7 14,0 2 0,-6-2 0,2 9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4.6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74 7569,'6'-14'0,"-3"1"-389,7 3 0,-5-3 587,5 3-26,-7 3 3,4 1 1,-9 6-52,-3 0 0,2 6 24,-7 4-75,0 10 1,-9 3-42,-1 6 0,-6 5 133,1 1-149,4 5 1,-11-4-86,2 4 1,-3 2-194,4-3 134,0 4 56,-1 1 0,1-2-479,-1-3 357,8-3 1,-1-5-383,3 4 576,10-11 0,-9 10 0,11-11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4.9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15 7569,'8'-2'2,"-3"-3"-62,-3 4 114,-2-6 0,-7 7 0,-2 0-114,-5 0 0,0 0-33,-1 0 0,0 7 111,1 2 1,-1 4-40,0 2 0,5 5 118,1-1-187,-1 7-39,2-9 140,1 4 0,7-1-33,0-1 1,2 1 0,3-5 34,5-1 1,3-6 52,1-3 1,3-3 46,2-2-102,-2 0 0,10 0 0,-10-7 126,2-2-116,-2-4 0,-8-2-10,1 0 0,-7 0 40,2 1-77,-3-8 0,-2 6-88,0-3 0,-2 4-259,-3 5 1,-8-3 372,-6 3 0,-14-3 0,2-2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5.3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7569,'-14'8'-603,"-1"-2"1,5-6 670,0 0 30,1 0 1,-6 0-87,0 0 0,5 0 0,1 0 23,-3 0 1,-1 0 16,-1 0 0,4 2-11,0 3 0,5 3-74,-5 7 65,7 0 0,-5 4 44,3 1 0,3 4-28,-3-4 0,4 4 0,2-4 141,4-2 0,3-2-69,7-1 0,0-2-52,0-3 1,-1-4-26,1-6 1,0-3 67,-1-7-52,8 1 0,-11-14 13,4 3 1,-9 2-54,4-6 1,-7 4 85,2-5-51,-3 8 0,-4-5-144,-3 8 0,-3-1-268,-7 0 1,1 5 181,-1 1 1,-5 5-763,1-1 938,-7 4 0,9 7 0,-4 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5.7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0 677 7027,'15'-6'-360,"-2"2"450,-3-6 0,1-1 201,-6-9 0,7-2-136,-3-8 1,4-1 0,2-2 68,0-1 0,-5-7-277,-1 2 0,0-8 65,0-2 0,-2 0 1,-7 6-306,0 4 0,0 2-4,0 2 0,-7 11-123,-2-1 0,-4 9 65,-2 6 355,0-3 0,-6 11 0,-2-4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5.9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45 8011,'-7'8'91,"-3"-3"1,-3-5 50,-1-5 0,-8 2-321,-2-7 0,1 7 88,-1-2 110,-1-3 0,-6 4-19,-3-6 0,3 7 0,-5-3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35.4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 7492,'-15'14'-33,"1"-6"-137,-1-3 144,7 4 1,-5-8 63,3 4 1,-5-2-62,-4 2 1,2-3-137,-2 3 102,2-4 0,8 4 39,-1 0 0,0 5-73,-5-5 0,6 1 72,-1-1 0,6-1-83,0 5 9,2-5 86,2 9 1,0-10-22,0 7-71,13-7 89,-3 4 1,13-3-2,-4 1 1,4 0-3,7-5 15,-1 0 1,7 0-3,3 0 1,-1-1 35,1-4 0,-2-2 10,3-3 0,-4-3 84,-7 4 2,0-5-115,-6 0 1,-2 4 206,-6 0-198,-7 0-2,-1 2 1,-9-3 5,-3 6 0,-9-2-3,-11 2 0,-4 4-9,-6-4 1,-1 3-67,-3 2 0,-2 0-250,7 0 298,0 0 0,4 7 0,1 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6.3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0 7569,'0'9'-1386,"0"4"1501,-6-12 0,-2 11-75,-7-7 0,-1 4 136,-4-4 0,2 5 62,-6-5-246,-1 0 1,1-5 4,-1 0 1,2 0-252,-1 0 1,-2 0-68,6 0 321,0 0 0,-1 0 0,-2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6.5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 7569,'-15'0'83,"0"0"0,1 0-127,-1 0 1,0 0-125,0 0 0,-4 5 117,-1 0 0,1 0 159,4-5-524,-6 0 0,4 0 416,-2 0 0,2 6 0,3 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37.9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191 912 7569,'-14'0'104,"-1"0"0,0 0-125,1 0 473,-1-13-209,-6 3-112,4-11 1,-4 0 113,6-4 1,1-7-48,-1-3 0,7-5-178,3 0 0,3-2-117,2-2 0,12-2 40,2-3 116,11-3 0,-7-7-538,6 0 0,1 0-13,4 1 1,7 4 491,3 0 0,10 6 0,4-2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43.3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310 250 7569,'-7'10'-422,"-3"0"1,2-7 581,-2 2 1,0 1 144,-4-1-246,-7 0-116,4-5 1,-4 5 46,6 0 0,-4 0 20,-1-5 17,0 6 1,6-4-154,-1 3 1,0-4 95,1-1 0,-1 0-467,0 0 497,7 7 0,-5-5 0,5 4 0</inkml:trace>
  <inkml:trace contextRef="#ctx0" brushRef="#br0" timeOffset="240">354 0 7569,'-15'5'-82,"0"0"0,-1 0 453,-4-5 0,2 5-561,-6 0 1,4 4 39,-4-4 0,4 0-241,-4-5 180,6 7 211,-4-6 0,1 6 0,-2-7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40.8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2647 574 7569,'8'7'-536,"-2"-6"717,-6 6 0,-1-7-136,-4 0 0,2 0 325,-7 0-150,0 0-82,-5 0 1,-4 0-104,-1 0 0,0 0-324,6 0 189,-7 0 0,3 5 110,-7 0 1,5 0-688,-4-5 359,6 0 0,-8 0 318,6 0 0,1 0 0,4 0 0</inkml:trace>
  <inkml:trace contextRef="#ctx0" brushRef="#br0" timeOffset="204">2603 324 6324,'-15'0'264,"7"7"1,-5-5-195,3 2-188,3-2 1,-6-2 75,3 0-243,-3 0 115,-1 0 170,6 7 0,-6-6 0,6 6 0</inkml:trace>
  <inkml:trace contextRef="#ctx0" brushRef="#br0" timeOffset="-1847">89 589 6660,'0'-10'1118,"0"0"-1012,0 1 1,2-8 108,3-2 0,-4 2-79,4-2 0,2-4-104,-2-2 0,6 2 0,-3-1-82,0-2 0,4 3 70,-7-2 0,1 7-144,-1-1 0,-3 3-930,3 1 617,-4 0 437,-1 0 0,0 7 0,0 2 0</inkml:trace>
  <inkml:trace contextRef="#ctx0" brushRef="#br0" timeOffset="-1551">236 368 7569,'-10'5'-290,"0"0"182,7 0 0,-10-5 35,3 0 484,4 0 0,-7 0 36,3 0-282,-3 0-67,-2 0 0,0-1-10,1-4 1,-1 1-82,0-5 0,2-1 51,3-5 1,-3 0-139,4 1 0,2-1-1,2 0 183,-3 1-52,6-8 0,-4 6-181,6-4 1,0-2-98,0-3 25,0 4 1,0-5 50,0 6 1,5-1-715,0 1 866,6 4 0,4-5 0,8 6 0</inkml:trace>
  <inkml:trace contextRef="#ctx0" brushRef="#br0" timeOffset="-825">648 618 6436,'0'8'477,"1"1"-38,4-4-244,-3-4 1,9 7-63,-6-3 1,7-3-43,-3 3 0,4 1-27,2-1 1,1 0 21,4-5-11,-4 0 1,12 0-80,-3 0 0,-3 0-2,3 0 1,-5-2 74,4-2 0,-6 0-72,2-5 1,-4-1 0,-1-3 62,-1 3 1,-4-3-10,0 3 1,-7-3-15,2-2 2,-3 1-5,-2 5 1,0-4-84,0 3 0,-5 2 59,0-1 0,-6 4 0,1-4-131,-3 3-42,4 1 28,-4-2 127,5 6 1,-5-7-133,3 3 0,4 2 106,6-7 0,0 5-11,0-5 0,2 2 59,2-2 1,5-3 73,5 3-108,1-3-2,0-2 1,-1 1-12,1-1 143,6 0-55,-4-6 0,2 5-34,-9-4 0,1-1 11,-6 1 0,5-1-20,-5 2 0,-2 2 6,-8-2 0,2 2-154,-7 3 0,-4 5 51,-6 4 1,-4 4-257,4 1 0,-6 0-601,1 0 942,4 6 0,-7 3 0,5 5 0</inkml:trace>
  <inkml:trace contextRef="#ctx0" brushRef="#br0" timeOffset="-439">1544 221 7416,'-14'0'16,"-1"0"128,0 0 1,0 0 18,1 0-1,-6 7-17,1 3 0,-1-2-21,5 2 0,2 0 1,2 4 67,1 1 1,5 0-49,-5-1 1,7 1-675,-2 0 1,3-1 300,2 1 0,7-2 240,3-3 1,4 1 43,6-6 13,3 0 1,11 0-25,1 0 1,5 0 40,0-5 1,-3-7-22,2-2 0,-11 0 6,1 0 0,-4-1 0,-2-5 90,-8 0 1,-2 1-85,-8-1 0,-1 0-112,-4 1 1,0-1 63,0 0 54,-6 1-318,-9-1 0,-3 2-32,-6 3-827,-1-3 527,-4 11 568,-7-4 0,5 6 0,-5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45.5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294 353 7569,'15'0'320,"-7"0"428,-1 0 65,-7 0-771,-13 0 1,3 0 70,-10 0 1,4 0 52,1 0 0,-4 2-150,-1 3 0,0-4 76,6 4 1,-1 2-361,0-2 0,-4 1-482,-1-1 0,1-3-436,4 2 636,0 5 550,0-8 0,-6 12 0,-2-4 0</inkml:trace>
  <inkml:trace contextRef="#ctx0" brushRef="#br0" timeOffset="231">133 588 7400,'0'-16'250,"0"-4"0,0 2-67,0-6 1,0 4-121,0-4 0,0-1 113,0-4-303,0-1 1,0-4 51,0 0 234,-7 0-251,5-2 0,-4 5 138,6-4 1,0-1-483,0 2 1,5 1 435,0 9 0,6-4 0,-3 5 0</inkml:trace>
  <inkml:trace contextRef="#ctx0" brushRef="#br0" timeOffset="568">750 471 7569,'10'0'145,"0"0"1,-7-2 132,2-3-262,-4-3 0,4-7-92,0 1 102,0-8 5,-5 6 1,2-12-118,3 4 1,-4-4-4,4-1-404,3-1 262,-6 1 160,5-1 0,-3 1-294,1 0 365,0 6 0,-5 1 0,0 8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51.3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205 221 7485,'0'8'-30,"-5"5"11,0-3 92,0-4-48,-2 7 1,6-5 0,-4 7-18,3 0 1,2 0-138,0-1 172,0 1 1,0 0-6,7-1 1,-4 6-17,7 0 1,0 4-21,4-4 0,6 4 0,0-3 29,-2 2 1,3-5-72,-2 2 57,8-4 0,-13 0 60,1 4-55,0-4-23,-14 6 0,6-8 1,-9 3 3,-3 2 1,-5-2-35,-9 2 1,-4 2 47,-6-1-68,-7 0 0,5-6 54,-4 1 0,4 0 0,4-2-12,2-3 0,-1-4 3,6-6 1,1 0 0,4 0-2,0 0 0,6-6 7,-1-4 0,6-3 29,0-2 1,4 0 0,4 1-30,6-1 0,3-5 34,2 1 0,6-6 1,5 4 3,7-2 0,0 0 1,6-1 0,-5-4 0,4 3 65,-2-2 0,-2-1 26,-5 3 1,1-2 7,-1 2-89,-6 4 0,-2-5 6,-6 6 0,-2-4 0,-3 3-38,-5-2 40,-4 5-60,-7-4 0,-4 13 0,-10 0-244,-4 3 1,-5 1-583,-6 5 422,4 0 251,-11 0 0,11 2 156,-4 3 0,-2 9 0,-1 9 0</inkml:trace>
  <inkml:trace contextRef="#ctx0" brushRef="#br0" timeOffset="325">1101 177 7569,'-6'14'-344,"4"1"1,-11 0 466,3-1 1,-4 1-19,-6 0 1,2 6-58,-6 3 1,-1 4 0,-4 3-36,-1 4 0,1-3 10,-1 7 0,1 1 0,1 4-184,4 0 97,-4-7-33,12-1 0,-6-3 79,8-4-83,-1 4 0,5-12-175,0 4 1,6-6-140,-6-9 415,7 3 0,-4-5 0,7 7 0</inkml:trace>
  <inkml:trace contextRef="#ctx0" brushRef="#br0" timeOffset="679">881 838 7569,'15'0'-649,"-6"0"438,1 0 151,0 0 381,-2 0-119,5 0-34,-11 0-130,4 0 33,-6-7 1,-6 6 50,-4-4-174,-3 3 0,-2 2 44,-6 0 1,3 0 0,-5 0 0,2 0 0,1 2-38,6 3 1,1-2 32,3 7-27,-3 0 0,9 3 37,-5-3 0,5 3-13,-1-4 1,4 5-33,1 0 42,6 1 1,3-2-1,7-3 7,3-5 1,-1-4-1,7-1 1,-1 0 0,4 0-7,-3 0 1,-2-5 114,-4 1-107,-2-8-2,-3 4-37,-7 0 0,-2-5 22,0 3 1,-7-2-1,-8 1-107,-3 1 1,-8 0-215,-4-4 0,-2-1 334,-3 0 0,1 1 0,-1-1 0</inkml:trace>
  <inkml:trace contextRef="#ctx0" brushRef="#br0" timeOffset="1052">749 88 7569,'0'-14'-234,"0"4"197,0 0-13,-7 7 187,5-10-73,-11 11 0,10-9-15,-7 6 0,5-2 10,-4 2-133,-1 4 167,-5-6 58,7 7-174,-5 7 1,10 1-37,-7 7 0,7-1 100,-2 1 0,3 1 0,2 2-85,0 2-53,0-1 72,0-4 1,7 0-1,2-2 54,4-3 13,2-4-35,-7 1 0,5-6 34,-3 4 1,3-5-21,2-5 1,-2-3 0,-3-6 0,1 2-25,-6-3 17,0 11 1,-5-16 6,0 10 0,0-3-174,0-2 1,-7 2-166,-2 3 0,-4-1 0,-2 6 318,0 2 0,-6 1 0,-2 2 0</inkml:trace>
  <inkml:trace contextRef="#ctx0" brushRef="#br0" timeOffset="1500">1513 912 6995,'8'-2'-132,"-3"-3"258,3 3 0,-5-6 305,7 3-234,0 4 0,5-12-35,-1 3 1,1-3 182,0-2-75,0-6-274,-1 4 1,1-10 150,0 2 0,1-3-165,4-1-4,-4 0 0,0-7-25,-6-4 1,-7 0 0,2-1 13,-3 2 1,-4 6-65,-3-1 1,-3 4 0,-8 6-331,-4 4 0,-3 10 48,-6 5 1,-5 4-418,-1 1 796,1 6 0,-2 3 0,-1 5 0</inkml:trace>
  <inkml:trace contextRef="#ctx0" brushRef="#br0" timeOffset="1725">1748 691 7569,'-2'8'-345,"-2"-3"1,-6-3 512,-10-2 0,2-5 0,-6-2-56,-2-1 1,-2 3-95,-2-5 0,1 1-313,0-6 0,-1 5-74,1 0 239,-1 1 1,6 0 129,-1 4 0,7-3 0,-3 0 0</inkml:trace>
  <inkml:trace contextRef="#ctx0" brushRef="#br0" timeOffset="2039">2424 691 7401,'-6'8'-818,"-4"4"846,-10-7 0,-3 4 41,-6-4 1,0 5-11,-1-5 0,-4 0 1,0-5-180,1 0 0,2 0 90,2 0 1,4 0-401,1 0 430,6 0 0,-4-7 0,8-1 0</inkml:trace>
  <inkml:trace contextRef="#ctx0" brushRef="#br0" timeOffset="2245">2365 397 7569,'-6'8'0,"-2"-1"51,-7-7 0,-6 5-106,-4 0 0,-1 4 48,2-4-26,-11 0 1,11-5-125,-10 0 1,3 0-1,1-1-496,1-4 653,6 3 0,-5-11 0,5 5 0</inkml:trace>
  <inkml:trace contextRef="#ctx0" brushRef="#br0" timeOffset="2558">2748 691 7569,'23'-10'-216,"-4"0"1,-3-6 100,-1-8 1,-2-4 242,-3-2 0,3-6 1,-3-3-107,3-3 0,-5-9 39,-3-3 0,-3 2-61,-2-2 0,-7 7 0,-1-4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2:46.4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324 589 6886,'0'-15'127,"0"0"1,0 0 47,0 1-139,7-8-19,-6 6 0,6-7 6,-7 4 12,6-4-103,-4 0 0,4-5 117,-6 4-28,0 2 0,0 0-233,0 2 1,0 9-304,0-4 38,0 3 477,0-2 0,7 6 0,1 1 0</inkml:trace>
  <inkml:trace contextRef="#ctx0" brushRef="#br0" timeOffset="265">515 339 6928,'8'6'-108,"-1"-4"420,-7 4 101,0-6-197,0 7 0,-7-6-71,-2 4 1,-9-1-14,-2 1 1,-6-4-131,1 4 0,-4 2 71,-5-2 1,3 1-78,-4-1 0,-1-3 90,2 2 1,0-2-552,4-2 325,7 0 1,-3 0-318,7 0 0,-6 0 217,6 0 1,4 0 239,5 0 0,0 0 0,-4 0 0</inkml:trace>
  <inkml:trace contextRef="#ctx0" brushRef="#br0" timeOffset="554">412 647 7569,'8'-6'-663,"-1"2"871,-7-5 1,0-1 11,0-5 0,-2-1-126,-3-4 0,2 2-27,-7-6 0,5-1-64,-4-4 0,-1 1 0,-5 2-119,0 2 1,1 1 49,-1-2 0,0-1-245,1 6 0,-1-1 42,0 2 0,2 2 269,3-2 0,-3 2 0,5 3 0</inkml:trace>
  <inkml:trace contextRef="#ctx0" brushRef="#br0" timeOffset="790">545 162 7569,'8'0'-131,"-2"0"0,-6 2 318,0 3 1,-6 3 168,-4 7-259,-10-1-13,4 1 0,-12 0 28,4-1 0,-6 8-172,-4 2 0,3 4 10,-3 1-70,3 1-18,1-7 193,1 4 0,1-5-430,4 2 0,-1 2 183,10-6 1,-6-1 191,11-4 0,-6 0 0,8 0 0</inkml:trace>
  <inkml:trace contextRef="#ctx0" brushRef="#br0" timeOffset="4043">1956 486 7569,'-10'0'-303,"0"0"1,0 0 0,-4 0 382,-1 0 1,-1 1-77,-4 4 0,2-3 55,-7 3-127,1-4 1,-1 1 94,1 3 0,4-4-152,-4 4 1,1-3 0,-2-2 124,6 0 0,-4 0 0,0 0 0</inkml:trace>
  <inkml:trace contextRef="#ctx0" brushRef="#br0" timeOffset="4272">1956 162 7520,'-15'0'268,"0"5"-168,1 0 1,-3 0-1,-1-5-159,-1 0 1,-6 0-130,6 0 0,-6 0 0,4 0-58,-2 0 0,0 0 246,-1 0 0,-4-7 0,5-1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12.4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338 294 7569,'-14'8'-689,"4"-1"730,0-7 1,0 0 302,-4 0 1,-1 0-223,0 0 0,-1 0-94,-4 0 0,2 0-238,-6 0 131,6 0 0,-8 0-309,6 0 1,-4-2 76,4-3 311,0 4 0,-1-12 0,-2 4 0</inkml:trace>
  <inkml:trace contextRef="#ctx0" brushRef="#br0" timeOffset="221">368 0 7569,'-10'0'-489,"0"0"267,0 0 1,-4 2 155,-1 3 1,0-4 205,1 4 0,-3-3-76,-2-2 1,1 0-126,-7 0 1,6 0-400,-6 0 460,7 0 0,-3 0 0,6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11.2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88 265 7569,'-8'15'-406,"-5"-7"659,11-2-119,-11-6 1,12-1-89,-4-4 1,3 2-5,2-7 0,0 0 18,0-5 0,0-4-110,0-1 0,2 0 102,3 6 1,-2-1-118,7 0 0,1 1 63,9-1 0,-2-3-13,6 3 1,-4-3 47,4 9 1,-4-3 11,4 2 0,-6-1-11,2 6 1,1-2-22,-1 3 0,-1 2 51,-4-3 0,0 3-36,0 2 1,-1 0 114,1 0-105,-7 7 1,-1 1-10,-7 7 0,0-5-26,0-1 1,-2 1-14,-3 5 1,-5 4-30,-9 1 0,1 1 62,-7-1 0,6 1-33,-6 4 1,2 2 16,-1-2 1,-4 3-38,4 1 0,-4 0 26,-2 1 0,6-6 0,-1 1 1,7-6 2,-1 6 0,4-7 1,5 2 0,-1-4-12,6-1 12,0-1 0,5 1-12,0 0 1,7-6 9,2 1 1,6-5 0,5 5 0,-2-5-2,6 5 1,-1-7 4,2 2 0,2-4-63,-2-1 1,-2 0-5,1 0 0,1 0-401,4 0 0,0 0 35,1 0 431,-1-6 0,1-2 0,-1-7 0</inkml:trace>
  <inkml:trace contextRef="#ctx0" brushRef="#br0" timeOffset="542">1161 133 7569,'0'8'-865,"-1"0"896,-4-3 1,2-2 717,-7 7-536,0 0 0,-5 3-88,1-3 0,-1 3-47,0-4 1,-4 0-63,-1 0 1,0-4 16,6 5 0,-6-7 13,0 2 1,1-3-3,4-2 0,5-2-10,1-3 0,5 2-123,-1-7 0,4 1 66,1-6 1,0 0-79,0 0 1,11 1-56,4-1 63,3-6 0,1 9 28,1-2 1,5 2-13,-6-2 1,6 5 77,-6 5 1,2 2-39,-1 2 0,-4 0 38,4 0 0,1 6-41,-1 4 1,-1 3 110,-4 2 0,-2 0-31,-3-1 0,-3 6 127,-7 0 1,-7-1-128,-3-4 1,-5 4 10,-4 1 1,1 5-52,-7-6 0,6 2 33,-6-1 1,7-4-5,-1 4 1,2-4 4,3-1 0,-1 0 11,0-1 1,1 1-13,-1 0 0,7-1 0,3 1 1,3 0-85,2 0 0,2-2 78,3-4 0,5 3-245,9-7 0,2 6 75,4-1 0,8-3-379,-4-3 0,9 3 522,-4-2 0,13 6 0,-1-3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36.5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1 397 7569,'14'0'-514,"-6"0"529,5 0 0,-4-1-201,5-4 137,1 3 0,0-9 0,-1 4 51,1-1 0,5-2 50,-1-5 1,6-1-9,-6-3 1,9 2 99,2-2-94,-8-4 1,18 5 35,-11-7 73,4 1-118,-4 1 0,0-3 34,1 6 1,-2-4-10,-4 4 1,-3 0-175,-6 6 209,-7-1-33,5 7-159,-11 1-63,-15 20 177,-12 4 1,-12 12 9,3 1-249,2-1 229,3 0-54,0-6 1,1 5 2,3-3 0,-1-4 14,7-2 1,-3 1-2,3-5 0,4 3 5,0-9 1,1 3-4,4-2 0,2 1 3,-2-6 1,5 2 4,-5-3 0,5-2 74,-4 3-80,5-3 24,-2 4 0,4-4 16,-3 3-7,4-4 37,-6-1-7,7 7 33,0-6 165,0 6-213,7-7 0,-4-2 20,7-3-20,-7 4 1,8-7-10,-6 3 1,2 3-4,-2-3 0,-4 2-49,4-2 65,-3 3-55,-2-4 3,0-1 12,0 6 84,0-6-82,-7 14 14,6 1 8,-6 0 6,7-1-21,-6-1 1,2-3-1,-5 7-4,5-7-5,-9 11-7,5-6 17,0 0-1,-5 5 1,11-10 1,-3 7 0,-3-7-4,7 4 1,-6-1 1,5-4 1,-3 3 0,4-4-173,-6-1 158,14-6 6,-6 4-4,13-11 13,-6 5 0,6-7 0,1 1 0,1 4-1,4 0 1,-2 0 2,7-4 1,-1-1-3,5 0 0,1 5 6,-1 1 0,5 4 12,1-5-20,-1 7 1,-5-4 1,6 7 82,-1 0-78,-6 0 19,-7 0 0,-1 0 4,-1 0 0,-4 0 0,-5 0 0,-7 2 4,2 3 0,-2-4 15,2 4-20,-3 3 1,3-6-15,-10 3 1,-3 1-3,-7-1 0,0 0-85,0-5 84,-6 7 1,3-6-184,-6 4 174,6-3 0,-8-2-58,6 0 0,0 0-10,6 0 1,-1 0 16,0 0 1,6-5-70,-1 0 107,7 0 0,-4 5 107,7 0-90,0 7 1,2-1 8,3 4 0,3 3 16,6-3 0,1-2 13,0 2 0,4 0-27,1 4 1,0-4 4,-6 0 0,1-5-97,0 5 87,-1-1-4,8 0 1,-6-1-516,4-3 508,2-4 0,1 6 0,7-7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09.7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353 515 7154,'-15'8'229,"1"-2"-63,-1-6 0,-5 5-132,1 0 0,-6 0-116,6-5 1,-6 0-263,6 0 207,-8 0 0,9 0 37,-6 0 1,4 0-64,-4 0 0,6-1-263,-2-4 426,10 3 0,-3-11 0,5 5 0</inkml:trace>
  <inkml:trace contextRef="#ctx0" brushRef="#br0" timeOffset="201">382 221 6854,'-14'8'458,"-1"-2"-217,0-6 0,-1 5-218,-4 0 0,2 0 48,-6-5 1,4 0-85,-4 0 1,4 0-381,-4 0 1,6 0-521,-2 0 913,4 0 0,-5-6 0,-2-3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02.3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854 382 7569,'-7'15'-280,"5"-7"-319,-11 5 802,12-5 0,-12 2 66,3 0-206,3-7 1,-6 9 68,3-7-95,-3 0 1,-1-1 0,-1 1 43,0-1 1,1-3-41,-1-1 1,0 0-3,0 0 1,1 0-31,-1 0 1,5 0 118,0 0-157,1-6 1,-4-2 65,3-7 0,3 0-73,7 0 0,0 1 54,0-1 0,2 0-2,3 1 1,3-6-32,7 0 1,-1 3 29,1 7 1,1-3-8,4 3 1,-4 3 1,4 2 1,1 4 85,-1 1 1,-1 0-78,-4 0 1,0 6 63,-1 4 1,0 3-72,-5 2 1,-2 0 7,-7-1 0,-2 6-20,-3-1 0,-4 8 34,-11-3 0,2 2-96,-7-1 0,6 7 83,-6-2 0,6 2-80,-6-2 1,7-1 61,-1 1 0,2-6-46,3 1 32,-1-7 12,0 3 1,5-2-10,1 1 2,5 0 0,-2-6 20,6 1-19,0 0 1,0-1 7,0 1 1,6-7-5,4-3-162,10-3 0,4-2-54,11 0-315,2 0 1,9 0 531,3 0 0,3 0 0,7 0 0</inkml:trace>
  <inkml:trace contextRef="#ctx0" brushRef="#br0" timeOffset="331">1383 882 7569,'0'8'-80,"0"-1"0,1-6 352,4 4 118,-3-3-278,4 5 16,-6-14 0,0 4 39,0-7 0,5 0 118,0-5-120,0-6-143,2 5 0,-1-12 102,4 4 0,3-4-153,-3-2 1,3-1-50,2-3 1,-2 1-25,-4-6 1,5 7-332,-5-3 1,-2 9 225,-2 2 1,-4 6-536,-1-2 742,0 4 0,0 1 0,0 0 0</inkml:trace>
  <inkml:trace contextRef="#ctx0" brushRef="#br0" timeOffset="546">1691 676 7569,'0'10'-635,"0"0"635,0-7 355,0 4 1,-6-7-126,-4 0 1,-3 0-64,-2 0 0,-6 0-40,-3 0 1,-3-2-148,3-3 0,-4 4 1,4-6 180,-4 1-428,-1 4 1,-1-5 0,1 7 1,-1 0 265,7 0 0,-4-6 0,4-2 0</inkml:trace>
  <inkml:trace contextRef="#ctx0" brushRef="#br0" timeOffset="834">1691 897 7718,'-14'-5'151,"-1"0"1,4-6 91,-4 1-13,3-3-153,-9-2 1,2 0 33,-1 1 0,0-3-55,6-2 0,-1 1 110,0-7 0,6 1-215,-1-6 1,6 1 57,0 0 0,2 4-284,2 1 1,0-1-332,0-4 0,0 6 101,0 3 393,0-3 1,-5 7 111,0-4 0,0 4 0,5 1 0</inkml:trace>
  <inkml:trace contextRef="#ctx0" brushRef="#br0" timeOffset="1052">1824 294 7569,'0'15'0,"0"-7"-253,0 5-11,0-5 229,-7 7 1,-1 0 486,-7-1 1,-6 1-185,-3 0 0,-4 4-156,-2 1 1,-6 6-50,-3-1 1,-2-3-107,2 3 1,-2-1-224,7 6 1,-5-2 148,5-4 0,1 2 18,8-6 1,4-1-339,7-4 437,-1-7 0,0 12 0,0-4 0</inkml:trace>
  <inkml:trace contextRef="#ctx0" brushRef="#br0" timeOffset="1585">2397 412 7094,'0'14'167,"0"-5"-52,-7 4 0,6-10 131,-4 7 0,-3-2-138,-2 2 0,-3 1 13,-2-6 1,-1 5-132,-4-5 0,4 1 75,-4-1 0,4-3-130,1 3 0,1-4 93,-1-1 0,5-6-93,0-4 0,7-3 1,-2-2 24,3 1 1,2-1-68,0 0 0,7 0 14,3 1 0,4 1 77,6 3 1,-4-2-4,4 8 1,-4-1-29,-1 5 213,6 0-180,-4 0 0,4 1-14,-6 4 130,-1-3 1,-4 16-103,0-3 0,-7 2 82,2-2 1,-3 2-62,-2 2 0,-2-3-27,-3 4 0,-5 3-44,-9 1 70,2-2-5,-10 5 1,9-5-21,-7 2 1,2 2 11,-1-6 0,-2-1-15,6-4 1,0 5 5,6-1 1,-1 1 32,0-5 1,7-6-30,3 1 0,4 0 1,1 5 0,1-5-155,4-1 0,5-5 113,10 1 1,2-2 0,8 0-322,-1 2 0,1 0 78,-1-5 0,-4 0 282,-1 0 0,1 0 0,4 0 0</inkml:trace>
  <inkml:trace contextRef="#ctx0" brushRef="#br0" timeOffset="2204">2867 559 6916,'-6'8'184,"4"-2"0,-11-6-89,3 0 71,-3 7-87,-1-5-215,-1 4 187,0-6 1,0-1 52,1-4-192,-1 3 142,0-11-9,7 5 0,0-5-94,3 3 17,3-3 1,-4 5 91,6-7-132,6 0 0,3 1 48,5-1 1,6 0 0,1 2 25,2 3 0,-3-1-11,4 6 1,-4-2 36,4 3 0,-4 2 3,4-3 0,-6 5 35,2 5 0,-4-2-56,-1 7 0,-2-5 114,-3 5 0,1-1-94,-6 6 0,0 0 6,-5 0 0,-2 1 21,-3 4-30,-3-4 11,-6 12 0,-6-6-32,0 8 1,-4-6-181,4 1 195,1-7 0,1 8-2,3-6-9,-3-1 0,10-4 0,-5 0-4,3-1 1,-1-4 2,6 0 0,0 0-1,5-2 0,1 0-21,4-3 1,-1-3 24,5 2 0,6 3-122,5-2-7,-1 0 118,3-5 0,-1 1-247,3 4 1,4-3 70,-3 3 0,-3-4-265,3-1 1,-2 0 439,1 0 0,11 0 0,-4 0 0</inkml:trace>
  <inkml:trace contextRef="#ctx0" brushRef="#br0" timeOffset="2835">3823 691 7306,'-15'7'763,"0"-6"-725,1 4 0,-1-3 68,0-2 0,1 0-166,-1 0 74,0 0 0,0 0-237,1 0 0,-1 0 81,0 0-544,1 0 246,-1 0 440,0 0 0,1 6 0,-1 2 0</inkml:trace>
  <inkml:trace contextRef="#ctx0" brushRef="#br0" timeOffset="3543">4234 823 6758,'0'-14'931,"0"-1"-751,0 0-150,0 1 1,2-6-91,3 0 1,-4-4 88,4 4 0,2-6-116,-2 2 1,0 1-300,-5-2 1,0 7 101,0-1 284,0 2 0,0 3 0,0-1 0</inkml:trace>
  <inkml:trace contextRef="#ctx0" brushRef="#br0" timeOffset="3866">4558 912 7059,'19'-15'-510,"1"0"736,6 0 20,-10 1-189,6-7 1,-3 3 54,1-7 0,-1 1-21,-4-6 0,-2-4-168,-3 0 1,1-7 20,-6 2 0,0-4-129,-5-1 153,-6 0 1,-4 5 31,-10-1 0,-3 1 0,-6-5 0</inkml:trace>
  <inkml:trace contextRef="#ctx0" brushRef="#br0" timeOffset="4354">89 1147 7569,'-15'-15'-98,"1"0"0,-1-6 156,0-3 1,6-4 589,-1-2-475,7 1-54,-4-7 0,7-1-60,0-8 0,11-4-110,4 0 1,11-11 62,4 1 1,6-3-680,8 3 0,6 1 186,4-1 184,3 0 1,2 7 0,0 1-1</inkml:trace>
  <inkml:trace contextRef="#ctx0" brushRef="#br0" timeOffset="5002">5822 294 7569,'-8'0'-105,"-5"0"156,4 7 1,0-4 18,-1 7 1,0 0 52,-5 4 1,-4 1 0,-2 1-96,-2 4 0,-2 3-76,-4 6 0,4 2 69,1 4 1,-1-3-68,-4 7 0,-1-1 89,1 1 0,1-3-335,4-7 1,-2-6 34,6-3-411,0 3 668,6-7 0,-1 5 0,0-6 0</inkml:trace>
  <inkml:trace contextRef="#ctx0" brushRef="#br0" timeOffset="5334">5557 926 7569,'15'0'-114,"-7"-6"138,5-2 53,-11-7 1,4 5 14,-6 0 60,0 0-122,0 2 1,-1-3-93,-4 6 0,-3 0-39,-7 5 1,-5 0 86,1 0 1,-2 0-38,1 0 1,4 7 0,-6 2 50,1 4 0,5 7-69,-4 0 0,10-1 47,5-4 0,-1 0 20,1-1 1,2 1-4,8 0 0,3-2 0,8-2-3,4-1 0,3-7 77,6 2-63,0-3 34,-6-2 0,5-2-33,-3-3 0,-4-3-2,-2-7 1,-2 1-49,-3-1 0,-5-5-110,-4 1 1,-4-1-13,-1 6 0,-6-1 165,-4 0 0,-10 0 0,-3 1 0</inkml:trace>
  <inkml:trace contextRef="#ctx0" brushRef="#br0" timeOffset="5796">5469 30 7065,'-10'-9'203,"0"5"1,1 0 2,-6-1 0,-1 4-96,-4-4 0,4 3 0,-4 2 1,2 0 81,-1 0-326,2 0 1,-4 2 57,6 3 53,1 3 0,1 7-4,3-1 0,3 1 20,7 0 0,0-1 18,0 1 1,7 0 0,3 0 28,3-1-42,8-6 19,8 5 0,4-11-1,6 3 1,-6-3-54,1-2 0,-3-5 28,-2 0 0,-6-7 1,-5 3 18,-6-4 1,-6-2-103,-6 0 0,0 0 45,0 1 0,-8-1-300,-7 0 1,-7 7 346,-13 3 0,-9-3 0,-8 0 0</inkml:trace>
  <inkml:trace contextRef="#ctx0" brushRef="#br0" timeOffset="6541">6380 926 7569,'0'8'-1027,"0"-1"2083,0-7-751,7-7-165,-5 6 0,9-12 0,-4 5 107,1-1 1,1-5-109,6-1 0,0-1-6,0-9 0,-1 6-149,1-6 146,0 1 1,-1-6 18,1 1 0,0-6-181,-1 1 0,1-5-48,0 5 1,-7-1-91,-3 6 1,-3 4-168,-2 1 0,0 6 177,0-2 1,-2 9-194,-3 1 0,-3 7 133,-7-2 0,-4 3-33,-1 2 0,-5 0 1,4 0-29,-2 0 0,4 5 281,-6 0 0,1 7 0,-6-4 0</inkml:trace>
  <inkml:trace contextRef="#ctx0" brushRef="#br0" timeOffset="6793">6645 706 7582,'0'14'366,"-2"-5"-322,-3-4 0,2-4 174,-7-1 0,1 0-24,-6 0 1,-6 0-71,-4 0 0,-3 0-8,-1 0 1,0 0-100,-1 0 1,1-5-1,1-1-167,4-2 0,-3 3 139,8-5 1,-1 7-425,6-2 0,-1-2 232,0 2 1,0 0 0,1 5-405,-1 0 607,7 0 0,-5 0 0,5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13.8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0 7185,'-2'8'525,"-3"-3"1,1-3-377,-11-2 1,3 0-167,-7 0 1,-4 0 83,-2 0 0,-2 0-127,-3 0 1,1 5 89,-1 0 0,1 0-411,0-5 1,4 0 61,1 0 319,6 0 0,-10 0 0,5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14.0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0 7126,'-15'0'311,"1"0"-222,-1 0 1,-1 0 12,-4 0 0,2 0-19,-6 0 0,1 0-253,-2 0 0,-3 0 77,4 0 0,3 0 93,1 0 0,4 7 0,1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16.0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0 397 7569,'0'-14'23,"0"-1"34,0 0 1,0 1 73,0-1 1,0-1-150,0-4 1,0-3-218,0-6 184,0-1 0,5 1-286,0 0 0,0-6 107,-5 1 230,0 6 0,7 0 0,1 6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18.7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426 530 6808,'0'8'311,"0"5"1,-1-10-249,-4 7 1,-3-7 24,-7 2 0,-1 2-91,-4-2 0,-1 4 83,-4-4 0,-3 0-191,4-5 0,-4 5-413,-1 0 291,-1 0 142,1-5 1,1-2-402,4-3 236,-4 4 256,12-6 0,-12 1 0,5-2 0</inkml:trace>
  <inkml:trace contextRef="#ctx0" brushRef="#br0" timeOffset="225">382 339 7569,'7'-9'-414,"-6"3"0,4 6 592,-10 0 0,-3 0 10,-6 0 0,-3 2-167,-2 2 1,-4-2-38,-7 3 1,1 2 89,0-3 0,-1 3-368,1-2 1,-1-3 64,1 2 229,0-2 0,-1-2 0,1 0 0</inkml:trace>
  <inkml:trace contextRef="#ctx0" brushRef="#br0" timeOffset="859">955 221 7569,'9'0'158,"-3"0"181,-6 7-261,-6 1 0,-3 0 56,-5-3 1,4-2-155,0 2 0,0-3-98,-4 3 1,1-5 103,3-5 1,-2 1-109,7-5 81,1-1 1,4-5-23,0 0 1,0-1 39,0-4 1,4 4-106,1-3 1,7 1 69,-2-2 0,3 4-44,1-4 1,1 4 74,0 1 0,-1 5-4,1 0 0,0 7 36,0-2 0,-6 4-81,1 1 117,0 0 0,-2 6-65,-3 4 1,-3 5 92,-2 4 1,-2-1-9,-3 7 1,-3-1-26,-7 6 0,-1-1-4,-4 0 1,4 1 1,-4-1 1,-1-1 3,2-4 0,-8 4-14,3-3 1,3 1 45,1-2 0,1 4-42,4-3 1,-3-4 108,8-2 0,4 3-61,1-3 71,3 1 1,9-5-60,2-1 0,6-4-25,5 0 0,-2-7-106,6 2 1,1-3 111,4-2 1,-3 0-109,4 0 1,-9-5 86,8 0 0,-4-2-329,-1 2 1,-8 4 31,-6-4 249,-6 3 0,9 2 0,-5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16.4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221 442 7675,'7'-9'136,"-6"-4"-5,4 4 1,-3-5-151,-2 0 1,0-1 58,0 0 1,0-1-125,0-4 0,2-2-28,2-8 0,-2 2-46,3 4 0,2-4-21,-3 4 1,1 1 10,-5-2 168,0 7 0,7-3 0,1 6 0</inkml:trace>
  <inkml:trace contextRef="#ctx0" brushRef="#br0" timeOffset="250">456 206 7569,'0'9'57,"0"-3"480,0 1-342,0-6 0,-8 6-95,-6-7 0,-8 0-78,-7 0 1,0 0 93,-1 0 0,1 0-197,-1 0 1,-2 0 92,2 0 0,-2 0-382,7 0 0,2 0 202,-1 0 0,4 0-772,-4 0 940,6 0 0,-4 6 0,8 2 0</inkml:trace>
  <inkml:trace contextRef="#ctx0" brushRef="#br0" timeOffset="549">339 456 7232,'-15'-6'486,"0"-4"1,1-3-438,-1-2 0,0 0 27,1 1 0,-1-1-143,0 0 0,1-6-110,-1-3 1,5 1 114,0-2 1,5 1-87,-4-6 1,4 6 14,-5-1 0,7 3 133,-2-3 0,-3-3 0,-1 5 0</inkml:trace>
  <inkml:trace contextRef="#ctx0" brushRef="#br0" timeOffset="775">471 1 7569,'0'8'-814,"-2"5"1123,-2-3 0,-5 3-40,-5 1 1,-8-1-172,-2-3 0,-4 8-99,-1-3 0,-1 5 104,1-1 1,0-1-165,-1 7 1,1-3 53,-1 3 0,6 1-259,-1-6 1,7 4 132,-1-4 1,3-1 132,1-4 0,0 6 0,0 2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53:15.5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236 324 7895,'8'-10'272,"-3"0"1,-4 0-211,-1-4 1,5-1-51,0 0 0,0-4 115,-5-1 1,0-1-315,0 1 1,5 4 146,0-4 1,0-1-362,-5 2 0,0-1-318,0 5-8,0 1 727,0-1 0,-7 0 0,-1 0 0</inkml:trace>
  <inkml:trace contextRef="#ctx0" brushRef="#br0" timeOffset="213">427 103 7569,'0'9'111,"0"4"0,-2-12 38,-3 4 1,0-2-34,-9 2 0,2-3 34,-7 3 0,-4-4-136,-2-1 0,2 0 38,-1 0 1,-1 0-259,-4 0 1,0 0 163,-1 0 0,1 0-497,-1 0 0,6 0 539,-1 0 0,1 0 0,-5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3:13.73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368 1 7569,'8'1'-385,"-3"4"565,-4-3 430,-1 4-516,-6-6 1,2 0-16,-5 0 0,4 0 13,-5 0-17,0 0 1,0 0-22,1 0 1,-1 5-28,-5 0 0,-1 7-25,-4-3 0,4 0 65,-4 0 1,4 1-115,1 5 1,0-5 99,1-1 0,-1-4-146,0 5 86,1-7-138,-1 4 109,0-7-16,7 0-134,2 0 190,6 0 1,9 2 48,1 3-20,6-4 1,-7 11-8,5-8 0,-4 3 5,0-2 0,-5 1 20,5 4 1,-7 3-36,2-3 0,1 5 34,-1 4 0,0-1-22,-5 7 0,0-6 66,0 6 0,0-1-62,0 6 0,-1-7 65,-4-4 1,1 4-47,-5 2 0,-1-4 6,-5-1 0,5-4-108,0-1 0,1-1 57,-6 1 1,0-5-431,1 0 0,-1-7 60,0 2 364,0-4 0,1 6 0,-1 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3:15.30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280 0 7569,'8'0'-872,"-1"0"1214,-7 0-264,6 7 204,-4-5-154,4 4-38,-6 1 0,-1-6 85,-4 4-82,3 3 1,-11-6 1,3 3 0,2 1 61,-2-1-79,7 0 0,-10-3-9,3 3 1,-3-2 15,-2 7 1,1-5-112,-1 4 1,0-4 108,1 5 0,-1-5-176,0 5 115,1-7 0,-1 9-136,0-8 51,7 8 57,-5-11 0,11 8-75,-3-4 82,4-4-25,1 6 21,0-1 4,0-4 1,0 6-2,0-3 1,6-3 0,-2 9 0,5-6 0,-4 1-1,5-1 1,-5-1 0,5 5 0,-5-4 11,5 5 1,-1-5-11,6 5 0,0-5 7,-1 5 1,-4-6-6,0 6 1,0-2 7,4 2 0,1 3 9,0-3 0,-5-2 24,-1 2 71,1 0-103,5 5 0,-7-1 49,-3 1 0,-3 0-39,-2-1 0,0 3 0,0 2 1,0-2 7,0 2 0,-7-1 11,-3 2 1,-3 1-12,-1 3 0,-3-1 1,-2-3 1,1-4-58,-7 4 0,7-4 48,-1-1 0,1 0-211,-2-1 0,9-4 66,-4 0 0,4-7-361,-4 2 484,0-3 0,0-9 0,1-1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37.3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44 7569,'-15'0'0,"6"-4"-556,-1-1 321,0 0 189,-5-2 0,1 6-68,-1-4 38,-6 3 62,4-4 0,-5 4 6,2-3 0,2 3 29,-7 2 0,8 0-5,-3 0 1,-1 2 16,1 3 0,0-2-5,6 7 0,4-2 46,0 2-50,0 3-1,2-5 0,0 2 29,3 0-19,4 0-22,-6 4 0,7-4 13,0 0 0,8-2-28,7 2 1,6 3-8,8-3 1,3-4 28,2-1 0,-2-3-10,8-2 1,-3 0 174,2 0-168,4 0 0,-12-7 1,0 4 106,-7-7-94,-6 0-5,10-4 121,-18-1-111,10 0 1,-14 1-18,4-1 1,-4 5 0,-6 0 0,-1 2-15,-4-2 0,-5-1-17,-9 6 1,-4-5-246,-7 5 180,-6 0 0,5 5 0,-5 0-414,0 0 242,5 0-1,2 0 253,1 0 0,5 0 0,-6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3:26.8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1 456 7464,'8'7'529,"5"-6"-251,-5 6 0,5-14-37,-3-2 1,2-4-85,-8-2 1,8 0-65,-2 1 1,-2-3-78,2-2 1,-5 1 50,4-7 0,-4 1-124,5-6 1,-2 1-235,2-1 1,1 6 133,-6-1 0,5 3-261,-5-3 1,5-1 142,-5 6 1,0 1 274,-5 4 0,6 0 0,2 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3:27.73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1 368 7569,'0'-8'-637,"0"-5"0,5 3 810,0-9 1,1 1-90,-1-7 1,-3 2 65,3-1 1,-4-4-198,-1 4 73,0-4 0,0 3-515,0 1 489,0-1 0,0-11 0,0-1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3:41.1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133 1 7569,'8'0'-527,"5"0"1017,-12 0-50,13 0-291,-13 0 0,7 0 85,-3 0-75,-3 0 1,4 2-30,-6 2 1,0 0-73,0 5 1,-1 1 85,-4 5 0,2 6-134,-7 4 0,0 2-7,-5 3 1,2 4-57,3 0 0,-3 6-60,4-6 0,0 5 67,0-5 0,0 7-61,0-2 1,-3-1 54,7 1 0,-1-6-310,1 1 0,2-3 362,-7-1 0,0-1 0,-5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3:42.36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163 1 6658,'0'8'1081,"0"-2"-953,0 1 24,0-5-36,0 11 1,-5-5-9,0 7 1,0-6-30,5 1 0,-5 0 42,0 5 0,0-1-41,5 1 1,-5 5 16,0-1 0,-1 7-72,1-1 0,2-1 20,-7 6 1,5-4-95,-5 8 1,5-4-8,-4-6 1,4 4 59,-5-4 1,5 3-45,-5-3 1,5 2 58,-5-6 0,7 4-153,-2-4 1,4-1 18,1-4-389,-7 0-43,6 0-68,-6-1-154,7-6 769,0-1 0,0-1 0,0 3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3:48.83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1 633 7569,'10'0'327,"-1"0"0,-4 0-123,5 0-100,-7 0-11,10 0 1,-9 0 36,6 0 0,-6 0-73,6 0 0,0 0 48,5 0 0,-1 0-40,1 0 1,0 0 40,0 0 1,4-2-169,1-3 1,6-1 57,-2-4 0,-1-3-39,2 3 0,-6-3 65,6-2 1,-7 1 11,1-1-53,-2 0 69,-3 0-86,-5 1 1,-3-1 57,-6 0 1,0 6-34,0-1 0,-6 5-8,-4-5 1,2 5-94,-2-5 1,5 5 51,-5-4 1,0 4-17,-4-5 1,4 7-6,0-2 0,0 1 45,-4 0 0,4 2-55,0-3 6,0 3 124,-5 2-113,1 0 127,-1-6 0,5 3-44,0-7 0,7 5 4,-2-5 1,4 5 74,1-5 1,0 1-48,0-6 1,0 0 33,0 1 1,0 4-50,0 0 0,0-1 39,0-9 0,0 7-36,0-7 1,0 7-6,0-6 0,0 1 10,0-2 0,0 4 0,0-4 1,-2 9-15,-3 1 1,2 2 7,-7-2 0,5 2-202,-5 3 190,1 3 0,-6-4-279,0 6 1,0 1-82,1 4 1,-1 3-605,0 7 948,7-7 0,-11 12 0,2-4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3:49.84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30 529 7190,'8'7'432,"-1"-5"-249,-7 4 1,6-6 95,-4 0-11,5 7 90,-1-6-220,-4 6 1,6-7 52,-3 0 13,-4 0 6,13 0-113,-6 6 1,6-4-20,1 3 1,-5-4-66,0-1 0,0 0 52,4 0 1,6 0-83,-1 0 0,3 0 52,-3 0 1,-2-6-77,2-4 1,2-1 18,-1 1 1,0-3 32,-6 3 0,1-3 14,0-2 1,-5 1 3,-1-1 0,-4 0-16,5 1 1,-7-1 12,2 0 0,-3 5-24,-2 1 26,0-1 1,-2 0-98,-3 0 1,-3 7 40,-7-2 1,1 3-108,-1 2 1,-5 0 25,1 0 1,-1 0 80,6 0 0,-1 0-20,0 0 1,0 0-40,1 0 86,-1 0 0,2-1-94,3-4 182,4-3 0,6-7-17,0 0 0,0 1 78,0-1 0,0-5-14,0 1 0,0-3-60,0 3 0,0 1 21,0-7 0,0 7-38,0-1 0,0 2-41,0 3 1,0-1 46,0 0 1,-5 6-71,0-1 1,-7 6 20,3 0 0,-4-3-74,-2 2 1,0 0-15,0 5 1,1 7-143,-1 3 1,0-2-238,1 2 1,1-1 46,3 6 406,-3 0 0,5 6 0,-7 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4:35.6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2764 1 8192,'-14'0'316,"-1"0"0,0 0-169,0 0 1,1 0-38,-1 0 1,-6 0 1,-2 5 26,-6 0 0,-2 1-24,-4-1 1,3 2-73,-8 2 1,1 3 66,-5-7 1,3 6-104,-3-1 0,-10-2 62,-14 2 0,-4-5-120,-2 5 1,4-5 2,-3 4 0,7-4 5,-7 5 1,7 0 31,-2 5 1,-6-2-347,-4-4 0,-5 4 307,4-3 1,7 3 26,9 2 1,1-5-174,-2 0 0,2-1 133,-7 6 0,7-5-108,-1 0 1,7-2 70,2 2 0,12 3 36,-2-3 1,9-2-7,1 2 0,8-2-2,1 1 0,7 5 59,-1-5 0,7 3 139,3-2 1,5 3-69,-1-4 1,4 0 28,1 0 1,1 0-14,4 0 0,-1 3-65,5-7 0,1 1 0,5-1 1,-2-2 6,-3 7 1,1-5-13,-6 5 0,5-5 2,-5 5 1,0-5-6,-5 4 1,0 1 1,0 5 0,0-4-4,0 4 1,0-4 3,0 9 1,-2 1 12,-3-1 0,2 6 2,-7-2 1,2-1-14,-2 2 1,-3-1-1,3 6 1,-3 4-20,-2 0 1,1 2 18,-1-1 1,0 2-38,1 7 1,-6-5 33,0 1 0,1-6-52,4 5 1,5-6-13,1 1 0,0-5-123,0-4 0,2-4-133,7-6-26,0 0 1,7-7-63,2-3 0,4-5 407,2-5 0,6-10 0,2-8 0</inkml:trace>
  <inkml:trace contextRef="#ctx0" brushRef="#br0" timeOffset="234">486 1191 7569,'8'2'-93,"-3"3"81,-3 3 0,-2 2 474,0 0-196,0 0 1,0 4-92,0 1 1,0 0 7,0-1 1,-2 1-94,-3 0 0,2-1 91,-7 1 0,0 0-171,-4 0 0,-1-1 73,0 1 1,-1 0-141,-4-1 0,-1 1-38,-4 0 1,-2-5-78,2-1 128,-3-5 0,-1 2-395,0-6 294,-1 0 1,6 0-337,-1 0 326,7 0 1,-8-5-108,7 0-501,-1-6 763,5 3 0,1-7 0,-1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4:33.1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457 148 7569,'-7'8'-3,"-1"5"1,-7-11 68,0 3 0,2-2 230,4 2-221,-11-4-92,10 6 159,-11-7 1,1 0-79,1 0-37,-1 0 0,5 5-129,1 0 91,-1 0 0,0-4 19,1 4-112,-1-3 0,0 11-64,1-3 116,-1-4 0,7 7 19,3-3 0,-2-2-36,2 2 63,0 0 1,5 4-3,0 1 0,2-2 1,3-3 3,3 3 0,7-5 8,0 7 0,1-2-6,3-3 0,-2 3 9,2-3-7,-2 3 0,-3 0 1,1-3 0,-7 3-1,-3-3 1,2 3-1,-2 1 0,0 1 0,-5 0 0,-7-1 0,-3 1 0,-3 0 0,-2 4 0,1 1 0,-7 0 0,-4-6 0,2 1-62,-1 0 0,4-1 56,-4 1 1,1-2-147,-2-3 0,4-2 8,6-3 144,7-3 0,-5 4 0,5-6 0</inkml:trace>
  <inkml:trace contextRef="#ctx0" brushRef="#br0" timeOffset="284">765 192 7569,'8'8'-502,"-1"5"529,-7-3 92,0-4-59,0 8 0,0-6 38,0 6 1,-5 3 6,0 2 1,-6-2 26,1 2-204,3 4 138,-6-7 0,5 7-126,-7-3 115,1-4 1,-1 10-139,0-6 1,6 1 88,-1-1 0,0-4-262,-5 4 0,5-4-54,1-1 310,5-1 0,-2 1 0,6 0 0</inkml:trace>
  <inkml:trace contextRef="#ctx0" brushRef="#br0" timeOffset="491">1089 309 7569,'-2'14'-488,"-3"-5"336,3-2 0,-11-5 140,4 2 0,-5-2 246,0 3 1,-6-3-235,1-2 47,-8 0 0,9 0-133,-6 0-161,6 0 159,-3 0 0,6 0 88,0 0 0,1 6 0,-1 2 0</inkml:trace>
  <inkml:trace contextRef="#ctx0" brushRef="#br0" timeOffset="1126">956 589 7569,'15'0'0,"0"0"0,-1 0-229,1 0 204,6 0 1,-4 0 171,2 0-56,-2 0 0,-3-2 8,1-3 1,0-3 26,-1-7 0,-4 2-155,0 4 110,-7-5 0,4 6 108,-7-6-317,0 5 273,0-4 1,0 12-244,-7-12 54,-1 11 1,-7-5-75,1 7 42,-8 0 1,6 0-56,-3 0 1,1 7 80,-2 3 1,5-2-29,1 2 0,-1 0 34,5 4 1,4-4-75,1 0 1,-2 0 66,2 4 0,0 1 27,5 0 0,2-2 12,3-3 0,3 1 18,7-6 24,-1 6 0,3-9-1,2 3 0,-1-3-9,7-2 0,-6 0 74,6 0 0,-1 0-53,6 0 0,-1-7 11,1-3 1,-1-4 33,0-6 1,6 2 7,-1-7 0,5 6 93,-5-6-150,1 1 0,-1-7 67,0-3 0,1 3 0,-6-4 0,-1-1 10,-4 2-60,4 0 1,-12 4-40,4 1 0,-4 0-11,-1-1 1,-7 7 6,-3 4 0,2 2-10,-2 3 0,-1 4-184,-4 0 105,0 7 1,-6-4-57,-4 7 0,-1 7 110,1 3 1,-8 4-155,3 6 73,-3-4 0,4 12 20,-1-4 0,-5 4-94,1 2 1,-3 4-63,3 0 122,2 7 0,-4-10 11,7 3 0,-1-1-90,0 1 90,0-3 131,7-1-98,2-2 0,6-7 19,0 3 1,1 2 92,4-6 1,5 0-65,10-6 1,1-1 121,3-3 0,6-2-141,-1-3 0,1-3 46,4 3 0,3-4 0,1-1 0</inkml:trace>
  <inkml:trace contextRef="#ctx0" brushRef="#br0" timeOffset="3350">2558 251 7247,'-6'8'523,"-2"0"-584,-7-3 119,0-3 1,1 6-120,-1-3 1,0 1 89,1 4 0,4 1-80,0-6 22,0 7 0,0-4 15,1 7-17,5-1 1,-7 1-15,6 0 0,0-6-66,5 1 0,0-5-137,0 5 229,7-7 0,-4 4 7,7-7 1,4 0-27,6 0 1,1 0 114,-1 0-36,-4 0 0,12-2 6,-4-3 1,4-3 127,2-7 0,-6-4-65,1-1 0,-7 1-13,1 4 1,-4-5 127,-5 1-92,-4-1 0,-1 5-108,0 1 0,-2-1 37,-8 0-118,4 7 0,-17-3-166,3 6 1,-5-2-72,1 2 0,1 4-622,-7-4 915,7 3 0,-9 2 0,4 0 0</inkml:trace>
  <inkml:trace contextRef="#ctx0" brushRef="#br0" timeOffset="5604">2691 148 7569,'14'0'0,"8"0"0,-6 0 0,4 0-218,-4 0 170,-1 0 0,4 0 100,1 0 1,-1 0 145,-4 0-258,0 0-10,-7 0 82,5 0 1,-13 6-115,0 4 1,-11 5 31,-9 4 1,-8 4 82,-1 7 1,-2 1-160,-8 3 0,-1-1 70,-4 6 1,7-6 27,3 1 1,2-3 5,3-2 0,1 4 4,4-4 1,-2 4-51,6-8 0,1 2 53,4 3 1,2-3-10,3-2 1,-1 1 2,6-6 1,0-6 16,5-4-19,0-7 0,6 2 89,4-10 1,3-4-37,2-11 0,4 2 97,1-6 0,6-1-60,-1-4 1,1-1-38,-2 1 0,4 1-3,-3 4 1,2-4 9,3 3 0,-1 2 24,0-1 0,1 4-27,-1-4 1,-4 6 60,-1-2 1,-6 4-54,2 1 1,-4 2 2,-1 3 1,0 2-33,-1 3 61,1 4-110,0-6 79,-1 14 1,-1 1-89,-3 7 71,-3-1 1,-2 1-28,0 0 0,1-2 10,-1-3 4,-3 3 6,11-5 1,-10 0 0,7-3 0,-5-4 41,4-1 1,0-1-39,0-4 0,4-3 99,-3-7 1,3-1-55,2-4 1,-2 4 83,-3-4 1,3-1-84,-3 1 0,-2-1 62,2 2-150,0 2 1,3-4 127,-4 6-98,4 7 39,-4 2 1,5 6-95,1 0 0,-5 1 70,0 4 0,-7 3-113,2 7 1,-2 0 56,2-1 0,-3 1-10,3 0 1,-4-1 41,-1 1 0,5 0-5,0 0 0,1-2 43,-1-4 1,-1 3-45,5-7 0,-4 0 29,5-5 1,-5 0-22,5 0 1,-2-2 49,2-3 1,3-3-2,-3-7 1,-2 1 4,2-1 0,-2 0 20,2 0 0,1 1-47,-6-1 1,6 5 49,-1 0 1,-2 7-41,2-2 0,-5 4 65,5 1-57,0 0 0,3 1-15,-4 4 0,0 3-16,-4 7 0,-4 0-6,4-1 1,-3 1-189,-2 0 200,6 0 1,-2-1-49,5 1 25,-5-7 4,9 5 0,-5-11 1,7 3 1,-6-4 51,1-1 0,-5 0 11,5 0-17,0 0 0,4-1 81,1-4 0,-5 2-92,0-7 1,-5 2 28,4-2 0,-4-3-18,5 3 1,-5 2-46,5-2 1,-7 5 84,2-5-215,3 7 86,-6-4 20,4 1 0,-4 4 12,3-3 0,-4 5-6,4 5 0,-3-1-83,-2 5 1,2 0 90,2 0 1,-2 4-38,3-3 1,2 3 17,-3 2 1,3-5 25,-2 0 1,1-1 18,4 6 0,3-5 0,-3 0 0,0-7 33,5 2 0,-4 1-50,9-1 0,-4 0 70,-1-5 0,-1 0-59,1 0 1,1 0 57,4 0 1,-4 0-23,4 0 0,1-1 15,-1-4 1,-1 3-12,-4-3 1,0-1 6,-1 1 0,-4-5-45,0 5 1,-2-2 54,2 3-52,3 2 19,-5-11 0,2 11-81,0-3 69,-7 4-19,4 1-13,-1 0 7,-4 0 19,4 0-12,1 0 8,-6 0 2,6 6 1,-7-4 73,0 4-3,7-6-61,-6 7 10,6-5 3,-7 4 323,0-6-297,6 0-52,-4 0 25,4-6 0,-6 2 77,0-6-43,0 1-29,0-6 1,0 0-30,0 1 1,0 4 0,0 0 1,-1 5-57,-4-5 1,2 5 71,-7-4 0,5 5-75,-5-1 1,5 2 56,-5-2 0,5 4-79,-4-4 1,1 5 47,-2 5 0,-3 3-6,3 6 1,2 1-9,-2 0 0,2 0 0,-2-1 0,-2 1-87,8 0 107,-8-1 0,11 1-28,-4 0 0,3-5-60,2-1 74,0 1 0,0 5-3,0 0 0,7-6 104,2 1-91,11-7 1,-4 9 41,4-7 0,1 0 16,-1-5 1,1 0 68,-1 0 0,-3 0-59,8 0 1,-5-2 59,4-3 1,-6 2-42,2-7 0,1 0 56,-2-4 1,1-1-66,-5 0 0,-1 0 3,1 1 1,-5-3-2,0-2 0,-2 3-11,2-4 0,1 4-161,-6 1 152,0 7 0,-3-4-45,2 7-27,-2-6 16,5 9-143,-7-4 44,0 6 1,-5 11 60,0 4 1,0-2-4,5-3 0,0 0-32,0 4 35,0 1 24,0 0 1,0-1-3,0 1 1,2-5 26,2 0 0,0-5 8,6 4 0,-1-5 136,6 1-148,0-4 1,-1-1 30,1 0 1,0 0 79,0 0 0,-1-6 12,1-4 1,3-3-89,-3-2 0,3 0 109,-9 1-93,4-1 1,1 0 40,-5 1 1,3-1-25,-7 0-21,6 0 1,-8 2-33,7 4-21,-7 2-75,4 7 115,-1 0 0,-4 2-117,3 3 0,-3 3 61,-2 6 0,0 1-25,0 0 0,5 0 1,-1-1 0,1 1-90,-5 0 79,0-1 0,2 1-16,3 0 132,-3-7 0,11 3-84,-4-6 0,0 0 162,0-5-144,1 0 1,5 0 109,0 0 0,-6-1 48,1-4-90,0-4 0,3-5 34,-3-1 0,1 5 77,-6 0-90,7 1 15,-4-6-150,0 0 147,-2 7-211,-6 2-222,0 6 315,0 13 1,0-4-8,0 11 0,0-9-15,0-1 74,7 0 0,-4 3-45,7-3 1,-5 1 78,5-6 0,-5 5-26,4-5 0,1 0 1,5-5-4,0 0 1,-1 0-16,1 0 0,-4 0 25,4 0 1,-3-2-21,7-3 0,-2 2 95,-3-7 0,1 5-86,0-4 0,-1 4 52,1-5 0,-2 0-13,-3-5 1,3 6 10,-3-1 0,3 0-26,2-5 1,-1 2-1,1 3 1,0-3-84,-1 4 71,1 2 0,-2-1-41,-3 3 0,3 3-100,-3-3 0,8 4 38,1 1 1,3-5-297,-3 0 375,4 0 0,6 5 0,1 0 0</inkml:trace>
  <inkml:trace contextRef="#ctx0" brushRef="#br0" timeOffset="5964">3867 1 7569,'-10'5'812,"0"0"-268,7 6-248,-10-9-271,11 11 175,-4-12-157,6 6 1,1-7-44,4 0 0,10 0 0,8 0 0</inkml:trace>
  <inkml:trace contextRef="#ctx0" brushRef="#br0" timeOffset="7087">6615 368 7569,'-8'7'0,"-5"-6"0,10 6-374,-7-7 104,7 0 380,-10 0 89,5 0-199,-7 0 7,0 0 0,1 0 8,-1 0 1,0 5-3,0 0 0,1 1-19,-1-1 1,0 2-96,1 3 0,1 3 52,3-4 14,-3 4 0,9 2-7,-5 0 23,5-7 25,-2 5 1,7-6-17,4 2 1,4 3 107,5-7 1,3 5-95,2-6 0,-1 1 72,7-5 0,4 0-24,5 0 1,1 0 79,-6 0 0,-1-5-66,-4 1 1,2-8 76,-6 2 1,0-3 28,-6-1-101,1-1 1,-2 0-120,-3 0 12,-4 7 20,-6-5 0,-1 12-124,-4-4 1,2 3 48,-7 2 0,5 0-116,-5 0 0,0 7-68,-4 2 221,5-2 0,-2 6-219,6-3 159,0 3 68,5 2 0,0-1-7,0 1 1,2-2 17,3-3 1,3 1 99,7-6 0,4 2 41,1-2-36,-1-4 1,1 6-26,0-7 1,4 0 94,-4 0 0,4 0 7,-4 0 0,6-7-108,-2-3 0,-1 2 133,2-2 1,-7 2-57,1-1 0,-2-5 43,-3 5 0,-5-4 120,-5-2-193,5 0 1,-8 0-34,4 1 0,-5 4-82,-5 0 0,-5 7-28,-9-2 1,3 3 68,-4 2 0,-1 0-74,1 0 6,1 0 0,4 0-71,0 0 1,0 0-367,1 0 493,6 0 0,-6-6 0,6-2 0</inkml:trace>
  <inkml:trace contextRef="#ctx0" brushRef="#br0" timeOffset="7889">7409 339 7569,'15'-7'0,"0"4"-35,-1-7 1,-4 0 28,0-4 1,0-1 118,4 0 19,1-6 0,0 5-1,-1-4 0,1 4 10,0 1 1,-5-1-109,-1-4 0,-5 9 192,1-4-269,-4 4 69,-1 3 1,-6 1-124,-4 7 1,-5 0-31,-4 0 0,1 7-21,-7 2 0,6 4 50,-6 2 0,7 3-61,-1-3 1,-3 8 49,3-9 1,-1 11 48,5-1 0,1-1 0,-1 2 0,5-1-4,0 6 0,5-1 119,-4 0 1,5-1-55,0-3 0,4 1 17,4-7 0,6 1 1,10-5 0,-2-1 4,6 1 0,-1-5 15,2 0 0,1-5-40,-7 4 1,6-5 136,-6 1 1,8-4-79,-3-1 0,-1 0 59,1 0 0,1-6-39,4-4 1,-4-3 104,-1-2 0,-1 0-95,2 1 1,-4-6 14,-6 0 0,-1 3-149,1 7 211,-7-3-211,-1 11-32,-7-5 58,0 7 1,-7 7-103,-3 3 0,2-2-137,-2 2 254,1 0 1,-1 4-53,0 1 0,7 0-103,-2-1 0,2 1 21,-2 0 39,3-7 9,-4 5 204,6-5-153,6 0 0,-3-1 17,7-7 0,0 0 80,5 0 1,-1 0 85,1 0-62,0-7 0,-1 6-51,1-4 0,5-2 13,-1 2 1,1-4 21,-5 4 1,-1-5-30,1 5 0,0-5-12,-1 5 0,1-5 10,0 6 0,0-6-29,-1 5 0,-4 0-1,0 5 1,0-5-7,4 0 0,-4 0 5,0 5 1,0 0-4,4 0-3,1 0 1,0 0 13,0 0 1,-1 0-27,1 0 1,0 0 19,-1 0 0,1 0-22,0 0-14,-1 0 1,-4 5-38,0 0 4,-7 7 0,4-4-124,-7 6 1,-5-4-52,0 0 0,-6-5 42,1 5 0,2-7 199,-2 2 0,7 3 0,-4 0 0</inkml:trace>
  <inkml:trace contextRef="#ctx0" brushRef="#br0" timeOffset="8164">8306 486 7569,'15'0'-443,"-1"0"0,1-2 413,0-3 0,-1 2 265,1-7 1,5 0-101,-1-4-68,7-1 0,-8 0-60,7 1 1,-2-1 65,1 0 1,2 2-103,-6 3 1,0 2 57,-6 3 1,1 4-76,0-4 0,-2 5 94,-4 5 0,3 0-106,-7 9 0,0-2 25,-5 7 1,0-1-84,0 2 0,-2-2-133,-3 6 0,2-6-83,-7 2 332,0-4 0,-4 6 0,-1 0 0</inkml:trace>
  <inkml:trace contextRef="#ctx0" brushRef="#br0" timeOffset="8489">8967 280 6786,'0'15'2,"0"-5"245,0-1 0,-5 1-123,0 5-54,1 0 0,-1 4-31,0 1 1,-5-1-84,5-4 1,-5 5-97,5-1 1,-4 1 63,4-5 1,0-6 75,5 1 0,-7 0 0,-1 5 0</inkml:trace>
  <inkml:trace contextRef="#ctx0" brushRef="#br0" timeOffset="8891">9276 383 7569,'8'0'-48,"5"0"114,-11-7 172,4 6-3,-6-6-314,0 7 98,-6 0-17,-2 0 1,-7 2-98,0 3 0,1 3 85,-1 7 1,0-1-4,0 1 1,2 0-38,4-1 0,-3 1-25,7 0 1,-5 0-133,6-1 169,-1 1 36,5 0 1,1-1-29,4 1 1,3-5 59,7 0 0,5-7-50,-1 2 1,3-4 118,-3-1 1,-1 0-105,7 0 0,-6-6 110,6-4 1,-7-1-12,1 1 0,-4-3-34,-5 3 1,3-3 78,-3-2 1,-4 1-32,-1-1 0,-3 0-58,-2 0 1,0 6 18,0-1 0,-7 2-160,-3-2 0,-3 2 50,-1 3 1,-3 3-309,-2-3 1,2 4 27,-2 1 321,2 0 0,3 0 0,-1 0 0</inkml:trace>
  <inkml:trace contextRef="#ctx0" brushRef="#br0" timeOffset="9549">9482 486 7569,'8'6'-410,"5"-4"0,-10 5 270,7-7 247,-7 0-113,10 0 0,-9 4 21,5 1 0,-4 0 31,5-5 18,-7 0-24,10 0 0,-9 0 165,6 0-174,-7 0 240,3 7-231,-6-6 1,2 6 49,3-7 14,-3 7-122,4-6 114,-6 12-97,0-11 1,2 9 30,3-6-28,-4 0 0,12 0 48,-3 0 0,-2 0-29,2-5 1,-5 0 97,5 0-90,0 0 1,-1 0 21,1 0 21,0 0-19,5 0-11,-1 0 0,1 0-3,0 0 0,-1 0 28,1 0 0,-5 0-33,0 0 1,-5 0 54,4 0-8,1 0-89,5-7 88,0-1-131,-1 0 1,-4 0 38,0 3-17,-7 3 8,10-4 1,-9 6 31,5 0-6,-5 0 1,4 0-8,-3 0-3,-4 6 0,7-3 10,-3 7-109,-3-6 9,5 9 40,-7-5 0,0 2-22,0-1 0,0-4 28,0 5 54,0-7 1,1 4-74,4-7 71,-3 0-60,11 0 101,-5 0 1,7-2-55,-1-3 1,-4 4 108,0-4 1,0 3-77,4 2 0,3-1-13,2-4 1,-2 3-107,2-3 0,-1 3 65,2 2 0,3 0-404,6 0 1,2-1 434,3-4 0,11 3 0,7-4 0</inkml:trace>
  <inkml:trace contextRef="#ctx0" brushRef="#br0" timeOffset="10058">10893 633 7569,'8'6'-670,"-1"-4"440,-1 5-185,-4-7 415,4 0 0,1 0 0,1 0 0</inkml:trace>
  <inkml:trace contextRef="#ctx0" brushRef="#br0" timeOffset="10204">10952 442 6217,'0'0'0</inkml:trace>
  <inkml:trace contextRef="#ctx0" brushRef="#br0" timeOffset="10540">9305 89 7569,'0'8'-107,"0"0"220,0-3 242,0-3-500,0 4 0,7-19 0,1-3 1</inkml:trace>
  <inkml:trace contextRef="#ctx0" brushRef="#br0" timeOffset="10916">8159 74 7569,'-8'0'-202,"1"0"170,7 0 1,-6 7 0,-3 1-1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4:51.5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279 162 7569,'0'10'-328,"0"0"420,0-7 105,0 4-108,7-14-15,-6-1 1,6-2 70,-7 0 38,0 7 8,0-3-6,-7 6-133,6 0 1,-12 5-63,3-1 0,-3 3 49,-2-2 0,-4-4-108,-1 4 1,0 2 80,6-2 0,-1 0-69,0-5 0,1 0 71,-1 0 0,5-5-154,0 0 0,7-7 54,-2 3 0,3 1 34,2-2 0,5 0 110,0-5 0,7 1-83,-2-1 0,4 0 152,6 0-57,-4 7 1,5-5-29,-6 3 1,0 4 90,-1 1 0,1 2-81,0-2 1,-5 3 77,-1-3-63,-5 4 7,9 7-115,-12 2 1,6 7 80,-7 0 0,0-1-121,0 1 30,-7 0 1,1 0 32,-4-1 0,-3 6-79,3-1 1,-3 6 64,-2-5 1,1-1-9,-1-4 1,0 0-11,1-1 26,-1 1 1,0 5-50,1-1 1,-1-1 43,0-8 0,5 3-109,1-3 110,-1 3 0,-3 2-65,3-1 42,-3 1 1,6 0 49,-2-1 0,2-4 6,7 0 1,0-5 174,0 5-83,0-7 1,2 8 7,3-6 1,3 0-95,6-5 1,6 0-87,0 0 97,6-6 0,-8 2-154,6-5 1,1-3-496,4-8 627,0 4 0,1-5 0,-1 6 0</inkml:trace>
  <inkml:trace contextRef="#ctx0" brushRef="#br0" timeOffset="550">926 74 7569,'8'0'0,"0"-1"-583,-3-4 218,-3 3 285,4-5 1334,-6 7-1063,0 7 1,-1-5 62,-4 3-170,3 3 1,-9-5 83,6 7 0,-5-5-36,5 4 0,-6-5-126,1 1 83,3 3 1,-6-7 91,4 4-345,2-3 139,-6-2 0,10 0-16,-7 0-95,7 0 0,-9-2-45,7-3 117,0 4 1,5-12 26,0 3 1,0 2-10,0-2 25,7 0-1,1-5 0,7 2 66,0 4-6,-1 2 1,1 7 9,0 0 0,-1 0-27,1 0-13,0 0 0,-1 5-17,1 0 1,-7 6 19,-3-1 1,-3 3-56,-2 2 1,0 4 48,0 1 0,-7 5-99,-2-6 0,-3 7 80,2-1 1,-3 1 6,3-2 1,2-1 10,-2-3 0,6-2 2,-6 6 1,6-6 99,0 2 0,-3 1-66,2-1 0,0-1 33,5-4 1,0 0-49,0-1 0,0-4-1,0 0 1,7-2-70,3 2 0,3-3-125,1-7 0,1 0-96,0 0 1,6 0 265,3 0 0,11-7 0,2-1 0</inkml:trace>
  <inkml:trace contextRef="#ctx0" brushRef="#br0" timeOffset="858">1837 456 7112,'-8'7'-1113,"-5"-6"1080,12 6 1,-13-7 246,5 0 0,-4 0-71,-2 0 128,0 0-125,0 0 1,1 0-212,-1 0 28,0 0 0,1 0-94,-1 0-149,0 0 1,1 0 279,-1 0 0,0 0 0,1 0 0</inkml:trace>
  <inkml:trace contextRef="#ctx0" brushRef="#br0" timeOffset="1073">1793 265 7569,'15'8'-563,"-7"-1"584,-1-7 158,-7 0-428,-13 0 162,-4 0 0,-12 0 20,-1 0 0,1 0 67,0 0 0,-7 0 0,-2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4:56.9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59 7163,'7'9'465,"-6"-3"-284,6-6-36,-7 7-162,0-6 99,0 12 0,0-9-112,0 5-46,0 1 138,0 5 1,0 0-84,0-1-57,0 1 71,0 6 1,0-3-57,0 7 1,0-6 50,0 6 1,0-6-90,0 6 0,0-7-63,0 1-288,0-2 104,0-2 96,0-1 26,0-6 1,2-1 225,3-7 0,3 0 0,6 0 0</inkml:trace>
  <inkml:trace contextRef="#ctx0" brushRef="#br0" timeOffset="252">441 280 7347,'7'8'-566,"-5"-1"987,4-7 20,1 6-50,-6-4-134,6 4-156,-7-6 0,-7 0 0,-1-1-20,-7-4 0,-1 3-16,-4-3 0,2 2-3,-6-2 0,-1 3-126,-4-2 1,0 0-169,-1-1 137,1 4 1,4-6-183,1 7 0,4-5 109,-4 0 0,6-4-118,-2 4 1,4-2 55,1 2 1,1 4-47,-1-4 276,7-3 0,-5 6 0,4-5 0</inkml:trace>
  <inkml:trace contextRef="#ctx0" brushRef="#br0" timeOffset="567">471 456 6775,'0'-14'697,"-7"-1"-624,-1 0 0,-7 1-42,1-1 1,-6 0-6,0 0 0,1 2-200,4 4 109,-6-5 1,5 6-38,-4-6 1,-1 1-139,1 3 0,1-3 38,4 3 202,0 3 0,0-6 0,1 5 0</inkml:trace>
  <inkml:trace contextRef="#ctx0" brushRef="#br0" timeOffset="842">456 118 7569,'15'0'-447,"6"0"1,-10 0 383,4 0 295,-3 0 0,-4 2 213,-3 3-222,-4-4 0,-1 8-162,0-5 0,-6 0 68,-4 6 0,-10-1-80,-4 6-43,-4 0 0,-1-1 57,-1 1 1,1 0-92,-1 0 0,1 4 177,0 1-287,6-1 73,-5-4 0,12 0-35,-4-1 98,4 1 42,1 0-338,0 0 63,7-7 147,-5 5-527,5-12 284,0 6 331,1-7 0,1 6 0,-2 3 0</inkml:trace>
  <inkml:trace contextRef="#ctx0" brushRef="#br0" timeOffset="1411">1044 1 7569,'8'0'-1210,"-1"1"920,-7 4 485,0-3 13,0 4 5,0 1 260,0-6-120,0 13-287,0-6 0,0 2 26,0-1 0,0-4-9,0 5 1,0 0-112,0 5 1,-5-1 83,0 1 1,-2 1-77,3 4 0,0 1 77,-6 4 0,6 2-181,-6-2 1,5-2-68,-5 1 0,5-4-293,-5 4 246,7-6 1,-5 4-304,3-8 541,3 1 0,-11 0 0,5-1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37.9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74 7569,'15'-4'-57,"-1"-1"0,1 0-5,0 5 0,-1-5 152,1 0-270,0 0 120,0 5 46,-7 0 59,5 0-9,-12 0 0,6 7 4,-7 2 0,-2 0-8,-3 0 0,4 1-17,-4 5 1,-2 0-19,2-1 0,1-4 38,4 0-32,-7 0 1,5-1-151,-3 1 163,4-6-5,7 2 1,3-6-137,5 0 127,1 0 0,0 0-52,-1 0 49,8-6 0,-1-3-4,3-5 1,4-1-1,-3 0 0,-3 5 12,3 1 1,-5-1 2,4-5 1,-6 5 58,2 1-66,-4 5-1,-1-2 66,-7 6-56,5 0 68,-12 0-35,13 0 0,-13 6-43,4 4 1,-3-2 3,-2 2 1,1-2-8,4 2 0,-1 1-4,5-6 0,-4 5-41,5-5 53,0 0-2,5-5 0,-1 0-114,1 0 103,0 0-8,-7 0 0,5 0-6,-3 0 1,3-5-4,1 0 1,-4-5-6,0 5 0,-2-1-30,2 1 28,3 3 0,-5-6 1,7 3 0,-7 4-1,5-6 57,-5 7-56,0 0 61,6 7-42,-6-6 0,2 11 1,-1-7 1,1 1 1,5-1 0,-5-3 13,-1 3 1,1 1 1,5-1 0,1 0 11,4-5-23,-4 0 7,12 0 0,-7 0 2,4 0-7,2 0 22,-10 0 0,9 0 2,-7 0 1,6-2 7,-5-3 1,4 2 4,-4-7 1,-1 5-14,-4-4 1,0 4 31,-1-5-32,1 0 1,0-5 33,-1 1 44,-5-1-49,4 0-40,-12 7 11,6-5 15,-7 12-66,-7-6 43,-7 7 1,-6 0-35,-9 0 0,3 2-81,-9 3 0,-1-4-112,2 4 89,0-3-1,4 4 125,1-4 0,-1 11 0,1-5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5:07.269"/>
    </inkml:context>
    <inkml:brush xml:id="br0">
      <inkml:brushProperty name="width" value="0.17143" units="cm"/>
      <inkml:brushProperty name="height" value="0.17143" units="cm"/>
      <inkml:brushProperty name="color" value="#AB008B"/>
    </inkml:brush>
  </inkml:definitions>
  <inkml:trace contextRef="#ctx0" brushRef="#br0">147 118 8132,'-15'7'90,"1"-6"28,-1 4-150,0-3 0,1-2 33,-1 0 1,5 0-10,0 0 0,5 0 11,-4 0 1,5-2 16,-1-3 0,4 2-22,1-7 0,0 6 14,0-6 0,0 0-16,0-5 0,1 5 8,4 1 0,-1 0 1,5 0 27,1-4 0,5 6 1,0-3 0,-1 4 1,1 6 16,0 0 1,-1 0-9,1 0 3,0 0-38,0 6 0,-7 2-7,-3 7-66,-4 0 79,-1 0 1,-1 1-19,-4 3 0,1-2-9,-5 2 0,0-2-30,0-3 1,-4 1 40,3 0 1,-2 0-25,3-1 0,-4 1 20,3 0 1,2 4 3,-2 1 1,5-1 16,-5-4 0,5 5 1,-5-1 0,5 1-13,-4-5 0,5-1 4,-1 1 0,-1 0-1,1-1 1,0-4 2,5 0-9,0 0 0,0 0 5,0-1 1,0-4 28,0 5 1,2-7-31,3 2 1,-2 2 29,7-2 1,-5 1 84,4-1-51,1-3 0,5 6 53,0-3 0,-1-4-50,1 4 0,0-3 61,-1-2 1,1 0-67,0 0 1,4-2-61,1-3 1,0 2-34,-6-7 0,1 1-147,0-6 1,-1 5-150,1 0 1,0 1 323,0-6 0,6 0 0,2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5:12.7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324 309 6900,'8'0'267,"-1"0"564,-7 0-716,-13 0 0,3 2-88,-10 3 48,4-3 0,1 6-69,0-3 0,-4-4 52,-1 4 1,1 2-155,4-2 0,-5 1 54,1-1 0,-1-3-63,5 3 0,1 1-285,-1-1 100,0 0 0,1-5 8,-1 0 1,5 0 281,0 0 0,7 6 0,-3 3 0</inkml:trace>
  <inkml:trace contextRef="#ctx0" brushRef="#br0" timeOffset="290">265 89 7624,'-10'0'75,"1"0"1,-1 5-4,-5 0 1,0 0-202,1-5 0,-1 0-47,0 0 0,1 5-57,-1-1 1,0 1 232,0-5 0,1 7 0,-1 1 0</inkml:trace>
  <inkml:trace contextRef="#ctx0" brushRef="#br0" timeOffset="1102">912 368 7569,'0'8'0,"0"1"-548,0-5 624,0-2 8,0 5 234,0-1-233,6-4 1,-2 4 9,6-6 65,-1 0-123,6 7 1,0-6 37,-1 4 0,1-1-33,0 1 0,0-4 11,-1 4 1,3-3-93,2-2 1,-1 0 6,7 0 1,-6 0 69,6 0 1,-6 0-38,6 0 0,-7 0 29,1 0 1,-2-5-20,-3 0 1,-4-7 10,0 3 0,-5 1-43,5-2 0,-5 0 31,4-5 1,-4 1-5,5-1 0,-7 0-70,2 0 0,-3 6 80,-2-1-122,0 0 1,-2 0 56,-3 0 1,-3 7-32,-6-2 1,4 4 31,0 1 0,0 0-2,-5 0 1,1 0-16,-1 0 40,0-7 0,1 5 84,-1-2-125,7-5 78,-5 1 0,11-6-32,-3-1 1,4 0 111,1 0 1,4 1-27,1-1 1,5 0 10,-5 1 0,5 4-26,-5 0 0,0 0-4,-5-4 0,0 4-69,0 0 1,0 5 55,0-5 0,-2 7-167,-3-2 151,-3-3 0,-7 6-82,1-3 1,-1 4-14,0 1 1,5 0-138,1 0 0,4 0 88,-5 0 126,0 0 0,2 0 0,1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4:53.8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0 427 6776,'0'8'591,"0"-3"-221,0-10-223,0-3 1,0-7-61,0 0 0,0-1 8,0-4 1,0 3 95,0-8-107,0 7 1,5-8-87,0 6 1,0-4 73,-5 4 0,0 1 29,0 4 0,2-5-22,3 1 0,-4-1-9,4 5 1,-3 6-6,-2-1-19,0 0 0,0-5 17,0 1-63,6-1 0,-4 0 0,5 1 0</inkml:trace>
  <inkml:trace contextRef="#ctx0" brushRef="#br0" timeOffset="591">721 412 6865,'8'-6'934,"-3"-4"-842,-4 3 1,-1-7-130,0-1 0,0 0 78,0-4 0,5 1-162,0-2 0,0 4 67,-5-4 1,0 4-193,0 1 159,0 0 0,0 1-455,0-1 542,0 7 0,0-5 0,0 5 0</inkml:trace>
  <inkml:trace contextRef="#ctx0" brushRef="#br0" timeOffset="830">882 250 7569,'-5'15'-136,"1"0"137,-1-7-46,5 5 145,-7-5 0,4 2 40,-7 0 1,5-7 91,-5 2-238,1-3 86,-6-2 0,0 5-31,0-1 1,6 1-180,-1-5 98,0 0 0,-5 0-184,1 0 0,4 0-671,0 0 887,7 0 0,-10 7 0,5 1 0</inkml:trace>
  <inkml:trace contextRef="#ctx0" brushRef="#br0" timeOffset="23404">794 295 6118,'8'0'-335,"1"0"335,-5 0 0,-2 0 0,6 0 52,-3 0-48,-3 0 34,4 0 6,1 0-5,-6 0 2,13 0 34,-13 0 113,6 0-12,-7-7-131,6 5 56,-4-4-47,4 6 1,-6-2 73,0-3 6,0 4 161,0-6-194,-6 7-32,4 0 0,-11 5-12,3 0 1,2 5-3,-2-5 0,1 6-3,-6-1 1,0-2-39,0 2 0,1-2 12,-1 2 1,0 3-5,1-3 1,4-2-11,0 2 1,0-5-12,-4 4 1,1-4-56,3 5 1,-3-7 74,3 2 0,2 2-53,-2-2 1,5 0 49,-5-5-117,7 0-8,-10 6-14,11-4-67,-4 4-814,6-6 794,6 0 0,-4-1 208,3-4 0,3 3 0,0-4 0</inkml:trace>
  <inkml:trace contextRef="#ctx0" brushRef="#br0" timeOffset="24038">765 647 7818,'-7'-8'247,"6"-5"0,-6 5-198,7-7 0,-5 5-115,0 1 123,0-1 1,5 0-28,0 0 1,0 0 28,0-4 1,0-3 50,0-2-76,0 2 1,0-9 12,0 7 0,2-6 11,3 6 1,-3-6-57,2 6 1,0-6-14,1 5-187,-4 1 123,6 4 1,-7 5-278,0 1 242,0 5 0,0-4-106,0 3-25,0 4-528,0-6 460,-7 7-34,6 0-133,-6-7 476,7 6 0,-6-6 0,4 1 0,-5-2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15:22.2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1 691 7420,'8'0'87,"-1"0"48,-7 0-153,6-7 167,-4 6-8,4-6 99,1 7-140,-6 0 0,8 0 176,-5 0-178,-2-6 0,11 4 32,-3-3 0,-2-1-14,2 1 1,0-5-63,4 5 1,1-5 17,0 5 1,1-6-97,4 1 1,-2-3-19,6-2 1,-6 1 66,2-1 0,1-1-24,-1-4 0,-1 4 34,-4-4 1,0 2-65,-1-2 1,-1 4 43,-3-3 1,2 2-43,-7 2 0,-1 6 2,-4-1 1,0 5-7,0-5 1,-6 7-54,-4-2 0,-5 5 82,-4 5 0,1-2-80,-7 7 1,6 0 62,-6 4 0,6-4-37,-6 0 1,7 0 21,-1 5 0,2-1-37,3 1 0,4 0 22,0-1 0,5 3 3,-5 2 1,7-2 19,-2 2 1,3 2-18,2-1 1,0 0 69,0-6 0,0 6-60,0 0 1,12-1 99,3-4 0,3 0-69,-4-1 1,7-4 7,4 0 1,-2-5 39,1 5 0,-4-7-1,4 2 1,1-5 59,4-5 1,-4 0-46,-1-10 1,-4 4 47,4-9 0,-4-3-68,5-1 1,-8-4 18,3-1 1,-4 4 0,-1 1 0,0-1 1,0-4 0,-6 4-4,1 1 0,-2 4 42,2-4-162,3 6 1,-10-4 143,7 8-202,-7 6 145,4-5 1,-5 11-105,3-3 1,-4 5 48,4 5 0,-3 3-106,-2 7 0,-2-1 20,-3 1 1,4 5 37,-4-1 1,-2 3 3,2-3 0,-1-2 16,1 2 0,3 2-20,-3-1 1,2 1 8,-2-1 1,3-4 67,-2 4 0,2-4-18,2-1 0,0-5 97,0-1 35,0 1-68,0-2 43,0-1-89,0-7 1,5-7 18,0-2 0,0-5 11,-5 0-28,6-1 0,1 0 9,2 1 0,0-1-20,-4 0 0,-2 5 16,7 1-10,-7-1 1,8-5 102,-6 0 0,2 2-50,-2 4 1,-4-4 96,4 3 1,2-3-67,-2-2 1,4-5-4,-4 1 1,5-2-26,-5 1 1,6 2 4,-1-7 0,-2 8-33,2-3 1,-2-1-3,2 1 0,-2 1-84,-3 4 1,-1 0 92,5 0 1,-5 6-82,0-1 1,3 5 81,-2-5-36,0 7 27,1-10 1,-4 11 119,5-11-113,-1 11-89,-4-4 1,4 8 94,-6 2-125,0-2 1,-5 6 96,0-3-58,1-3 80,4 4 51,-7-6 16,5 0-59,-4 0-1,6-6 1,0 3-35,0-7 0,0 5 14,0-5 0,0 5-8,0-5 0,0 5-10,0-4 0,0 4-18,0-5 9,0 7 0,-2-9-11,-3 7 0,4-1-35,-4 1 2,3 3 33,2-4 13,0-1-16,0 6-67,0-6 92,0 20 0,-5-3-1,0 9 0,-1-2-34,1-2 1,2 1 22,-7 3 0,2 3 17,-2 2 1,-3 4-19,3-4 0,-3 4-68,-2 2 0,2-3 54,3-2 0,-3 3-3,3-4 0,-3 2-40,-1-1 1,4 1 38,0-7 0,2 6 34,-2-5 1,-1 4-37,6-4 0,-5-1 70,5-4 0,-5 0-87,5-1 105,1 1 1,-1-5-41,0 0 4,0-7 31,5 3 48,0-6 0,5-11-73,0-4 76,6-3 0,-8 4-73,7-1 0,-5 0-6,5 1 0,-7 4 18,2 0 0,2 0-4,-3-5 0,6 6 0,-5-1 1,7 0-2,-3-5 0,0 1 5,0-1 0,1 0-12,5 1 0,0-1 9,-1 0 0,3-1-4,2-4 0,-1 2 35,7-6 0,-3 6-21,3-2 0,3 4-4,-4 1 1,-1 1-40,2-1 0,-6 0 39,6 0 0,-6 6-106,6-1 1,-7 2 90,1-2 1,3-2-39,-3 8 0,2-6 24,-1 5 0,-4 0-117,4 5 1,-4-5 14,-1 0-55,0 0 1,-6 5-189,1 0-409,-6 0-314,2 0 1,-8-5 1053,-2 0 0,-11 1 0,-8 4 0</inkml:trace>
  <inkml:trace contextRef="#ctx0" brushRef="#br0" timeOffset="531">1177 514 8277,'-10'0'278,"0"0"-241,0 0-25,-4 0 1,-1 2 99,0 3 1,5-3-93,1 3 1,-1 1 21,-5-1 1,5 5 7,1-5 1,0 6-93,0-1 10,-4 3 1,6-3-17,-3 0 1,-1-1 50,6 6 1,-5 0-163,5-1 194,0 1-38,5 0 1,0 0-10,0-1 0,0-4 5,0 0 0,7 0 0,3 4 0,3-4 1,1 0 8,1 0 1,0 0-7,-1-1 0,1-5 6,0 1 1,4-4-264,1-1 154,0 0 1,-1 0 16,1 0-735,-1-6 825,-4 4 0,6-18 0,2 4 0</inkml:trace>
  <inkml:trace contextRef="#ctx0" brushRef="#br0" timeOffset="790">1603 676 7322,'10'8'-25,"0"-3"707,-7-3-270,10-2-155,-11 0 1,6-5-35,-3 0-244,-4 0 1,4 0-555,-10 0 319,-3 0 256,0 5 0,-5-6 0,5-2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20:42.5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1867 1001 7569,'0'14'-250,"5"-4"1,0 0 0,-2 1-3,-1 2 0,0-3 273,2 0 0,-2 5 90,3 4 0,-3 2-74,-2-1 0,5-2 14,-1 7 1,1-1-29,-5 5 0,0 6-8,0-1 0,0 7-12,0-2 0,0 0 0,0 5 0,0-6-7,0 11 1,-1-5 25,-4 10 0,3-8-90,-3-2 1,-1-2 40,1-8 1,0-1-285,5-8 163,0 2-107,0-10 255,0-3 0,-7-20 0,-1-10 0</inkml:trace>
  <inkml:trace contextRef="#ctx0" brushRef="#br0" timeOffset="898">1882 1177 6503,'0'-8'345,"0"1"-193,0 7-111,-7 0 1,4 0 8,-7 0 0,1 0 1,-6 0 0,3 0 33,-2 0 0,1 0-39,-12 0 0,1 0 2,-6 0 0,4 0-43,-3 0 1,3 0-3,-9 0 0,-1 0-1,2 0 1,-5 0-17,5 0 0,-2 0-1,1 0 1,4 5 25,-3 0 0,1 5-104,-1-5 0,1 6 94,-6-1 1,2-4-108,-3-1 0,0-3 66,5-2 1,-4 0-6,5 0 0,1 0 5,9 0 0,-3 0-2,8 0 0,-1 0 31,6 0 0,-1 0-59,0 0 50,7 0-32,-5 0 59,11 0 0,-4 2 14,6 3 12,0-4 13,0 12 1,1-9-50,4 5 0,-3-4 42,3 5 1,1 0-35,-1 5 1,2-6 10,-2 1 1,-4 0-7,4 5 0,-1 4 5,0 1 0,-2 1-5,3-1 0,-3 3-1,-2 6 0,0 5-5,0 0 1,-2 7-1,-3-1 0,3 7-14,-2 2 1,-3 0 16,2-5 1,-5-5-16,5 0 1,-1-1 10,1 1 1,3-3-9,-3-7 0,4-4 1,1-1 0,0-6 0,0 2 0,0-9-32,0-1 33,0-6 4,0 2-4,6-6 0,2-6 4,7-4 0,0 2-4,0-2 0,4 0 8,1-5 0,1 5 13,-1 1 0,2 0 2,8 0 0,-6 2 13,1 7 0,-1-5-26,6 0 1,-6 0 9,1 5 1,-2 5-6,1 0 0,4 5 28,-4-5 0,-2 5-22,-3-5 0,4 0 41,2-5 0,2 0-28,3 0 0,6 0 3,3 0 0,5-7-28,5-3 0,3-3 19,7-2 0,-5 1-92,0-1 1,-13 2 84,-2 3 1,-6-3-104,-4 3 0,-1 4 84,-4 1 1,-3-2-202,-6 2 0,-2-1-256,-3 1 459,3 3 0,-5-4 0,7 6 0</inkml:trace>
  <inkml:trace contextRef="#ctx0" brushRef="#br0" timeOffset="2160">2764 1030 7569,'0'-8'-820,"1"1"731,4 7 51,-3 0 132,5 0 1,-7 7-86,0 3 0,0 3 53,0 1 1,-5 3-54,0 2 1,-2 4 49,2 7 1,2 1-121,-7 3 0,7 3 87,-2 8 1,-1-3-14,1-3 0,0 9-3,5-4 0,0 3 1,0-3 0,0-5-35,0 0 1,0-1 37,0 1 1,1 2-40,4-7 0,-3-4 36,3-6 0,-2-4-39,2 4 1,-3-6 10,3 2 0,-2-4-4,2-1 0,-4-5 10,4 0 4,3-1 0,-4 1 8,5 0 1,-4-7-8,5 2 0,-5-3 12,5-2 0,-5 0-11,5 0 0,-6 0 50,6 0 0,0-2-18,5-3 1,-5 4 3,-1-4 1,6-2 16,5 2 1,-1-1-32,-4 1 1,5 3 4,-1-3 0,2 4-1,-1 1 0,-2 0-16,6 0 0,-4 1 15,5 4 0,-6-2 20,6 7 1,-6-6-27,6 0 0,-1 3-4,6-2 1,-1 1-14,0-1 0,6-3 21,-1 3 1,7-4-41,-2-1 1,2 0 34,-2 0 1,-3 5-19,-7 0 0,-1 0 10,-3-5 0,1 5-24,-7 0 0,1 0 7,-5-5 0,-6 1-2,1 4 0,-5-3 5,5 3 0,-5-3 2,5-2-32,-7 0 30,3 0-93,1 0 83,-5 0-310,4 0 278,-12-7 94,4-1 1,-9-7-55,6 0 0,0 1 78,5-1 1,-2 0-54,-3 1 0,4-6 4,-4 0 0,3-6 23,2 2 0,-2-6-26,-2-4 0,2 1 30,-3-6 0,3-2-26,2-8 1,0 4 4,0-4 1,0-2-5,0 2 0,0 0 7,0 5 0,0 2-22,0 2 1,0 0-4,0 5 1,0-4-24,0 5 1,0-1 34,0 6 1,0 5-46,0-1 35,0 7 0,-1-2-133,-4 11 52,3 2-24,-4 1 70,-1 4 1,4-5-6,-7 7 1,5 5 31,-5 0 1,5 0-23,-4-5 1,4 0 52,-5 0 1,0 0-48,-5 0 1,1 0 27,-1 0 0,0 0-15,1 0 0,-1 0 61,0 0 0,-6 0-44,-3 0 0,1 0 4,-2 0 0,1 5 43,-6 0 1,6 0-48,-1-5 0,1 0 13,-6 0 1,1 0-8,0 0 1,4 0-169,1 0 1,-1-5 99,-4 0 0,-2-5-185,-4 5 237,4-6 0,-18 3 0,4-7 0</inkml:trace>
  <inkml:trace contextRef="#ctx0" brushRef="#br0" timeOffset="3742">4689 956 7569,'0'9'0,"0"4"-653,0-4 459,0-2 1,0 6 192,0-3 0,0-2 54,0 2 1,0 0-113,0 4 93,0 1 0,0 0-55,0-1 1,-4 6 51,-1 0 0,-5 6-16,5-2 1,-5 1 12,5 4 1,-5-3-73,6 9 0,-6 1 37,5-2 1,-5 5-10,5-5 0,-5 5-31,5-4 0,-4 1 49,4-2 0,0-3-10,5 3 0,-5-4 4,0-6 0,0 2-1,5-6 0,0 0-1,0-6 1,-1 1 5,-4 0 0,3-6 0,-3 1 0,3-5 4,2 5-3,0-7 1,0 5 7,0-3-5,0-3-3,0 4-1,7-6 1,-4 0-1,7 0 15,-7 0 1,10 0 55,-4 0 1,5 0-64,1 0 0,-5 0 63,0 0 1,-1 0-52,6 0 0,0 0 81,-1 0 0,3-4-69,2-1 1,-2 0 29,2 5 1,4-5-24,2 0 1,2 0-5,3 5 1,-1-2-8,1-2 1,-6 2-3,1-3 1,-3 3-78,3 2 0,3 0 79,-4 0 1,2 0-77,-1 0 1,3 0 57,-4 0 0,2-1-40,-1-4 1,3 3 19,-4-3 1,-1 4-1,1 1 1,-1 0 4,2 0 1,-4 0 3,-6 0 0,-1 0 1,1 0-2,0 6 1,-2-3-21,-3 7 1,1-5 18,-6 5 1,5-5-27,-5 5 27,6-7 1,-9 3 11,4 1-18,1-5 19,-6 4-15,6-6-171,-7 0 151,0-6 53,0 4 1,0-6-36,0 3 1,0 2 34,0-7 1,2 5-26,3-5 0,-4 0 26,4-4 0,-2 4-25,2 0 0,-3-1 0,3-9 1,-4 4-2,-1-4 0,5 2 4,0-1 0,0 1-11,-5-7 1,0 1 10,0-6 0,5-1-11,0-3 1,0 3 5,-5-3 1,0 1 8,0-1 1,1 3-14,4-4 1,-3 4-1,3 2 1,-4-1-1,-1 1 1,0 5 4,0-1 0,0 5-10,0-4 0,0 6 9,0-2 0,0 9-12,0 1 8,0 0-3,0-4 0,0-1-16,0 0 0,-4 5-2,-1 1 0,-5-1 11,5-5 0,-2 5-13,3 1 20,2-1-6,-11-5 0,10 2 19,-7 3 0,5-3-27,-5 3 32,7 4-13,-10-1 1,5 7 3,-7 0 1,5 0-5,0 0 1,0 0-1,-4 0 1,-1 0 5,0 0 1,-1 0-8,-4 0 0,4 0 1,-3 0 0,-4 0 0,-2 0 0,4 2 17,1 3 0,-3-2 2,-1 7 0,3-2 3,1 2 0,-1-2 38,1-3 1,-4-3-49,4 2 0,-1-2-22,1-2 1,-1 0 24,-3 0 1,-4 0-21,3 0 0,-1 0 21,2 0 1,-4 0-168,3 0 0,-2-2 12,-3-2 0,6-3-95,-1-3 1,2-3 232,-1 3 0,-4-3 0,5-1 0</inkml:trace>
  <inkml:trace contextRef="#ctx0" brushRef="#br0" timeOffset="5493">6395 868 7569,'0'8'-383,"0"5"1,0-9 122,0 6 186,0-1 0,0 6 130,0 0 0,0-1-76,0 1 0,0 0 59,0 0 0,0 1-21,0 3 0,-5 4 18,0 7 0,-2-1-66,2 1 0,4 1 22,-4 3 0,-2-3-6,2 3 0,-4 2-27,4-2 1,0 1 49,5-6 0,-5 1-52,0-1 0,0-1 42,5-4 0,-2 2-17,-3-6 1,4 1 9,-4-1 1,3-4 0,2 4 2,0-4 11,0-1 11,0-1-19,0 1 13,0-7 0,0 0-9,0-3 105,0-3-80,0 4 12,7-6-1,-6 0 11,6 0-17,0 0 42,1 0-58,6 0 1,1 0 7,0 0 1,-5 0-7,-1 0 1,1-1 7,5-4 0,1 3 2,4-3 0,-2 2-2,6-2 1,1-1-42,4-4 0,6-3 34,-1 3 1,7 2-22,-2-2 1,-3 5 14,-2-5 1,0 7-29,-4-2 0,2 4 23,-7 1 1,-2 0-10,1 0 1,-6 0 13,2 0 0,1 1 0,-1 4 0,1-3 3,-1 3 1,-4 1-8,3-1 1,3 0-19,-3-5 0,6 5 19,-6 0 0,3 0-12,-3-5 1,-1 0 8,7 0 0,-6 0-20,6 0 0,-7 0 22,1 0 0,-2 5-2,-3-1 0,-4 1-13,0-5 9,0 0 0,0 0 6,-1 0 0,-5 0-9,2 0 10,1 0-23,-6 0-206,6 0 188,-20 0 62,10-6-41,-11-2 0,14-2 25,0 0 1,0 0-14,0-4 1,0-1 0,0 0 0,-4 4 8,-1-4 0,0 4-10,5-9 1,0-1 10,0 1 1,0-1-11,0 1 0,0-2 9,0-8 0,0 1-7,0-1 0,5 1-7,0 0 1,-1-1 11,-4 1 0,0-6 0,0 1 1,0-2 11,0 2 0,5 3-16,0-3 0,0 3 17,-5 1 0,2 1-13,3-1 0,-4 3-16,4 2 0,-3-1 7,-2 6 1,0 6-2,0 4-3,0 0-6,0 2-146,0 1 143,0 7-15,-7 0 15,6 0 0,-11-1 7,7-4 1,-1 3 4,1-3 0,3 4 3,-11 1 0,12-2 10,-4-3 32,3 3-43,2-4 22,-6 6-21,4 0 0,-6 0 5,3 0 0,3 0 10,-11 0 1,10 0 41,-7 0-52,0 0 1,-4 0 33,-1 0-32,0 0 1,0 0 42,1 0 1,-1 0-36,0 0 0,1 0-14,-1 0 1,0 0 13,1 0 1,-6 0-9,0 0 0,1 0 9,4 0 1,-5 2-1,1 2 1,-2-2-6,1 3 1,4 2 1,-4-3 0,-1 8-16,1-2 0,-4-2 14,4 2 1,-4-5 36,4 4 0,-6 0-32,1 0 0,3-1 1,-3-3 0,1-3-20,-6 3 0,2-3-1,4-2 1,-4 0-82,4 0 1,1 0 91,-2 0 0,6 0-256,-6 0 0,6 0 247,-6 0 0,7 6 0,-3 2 0</inkml:trace>
  <inkml:trace contextRef="#ctx0" brushRef="#br0" timeOffset="12322">3264 2294 7569,'0'15'0,"1"4"0,4 1-835,-3 6 381,4-10 190,-6 12 388,0-5-156,0 6 12,0 1 1,0-1 36,0 1 0,0-1-44,0 0 4,0-6 128,0-1-114,0-1 0,0-5-71,0 5 73,0-6 0,0-5-150,0 0 157,0-7 0,0 10 0,0-5 0</inkml:trace>
  <inkml:trace contextRef="#ctx0" brushRef="#br0" timeOffset="12622">3411 2823 7569,'6'8'-1413,"-4"5"1504,4-4 1,-6 5-54,0 1 0,0 5-14,0-1 0,-1 6 16,-4-6 0,-2 7-6,-3-1 0,-3-2-9,4 1 0,0-4 4,0 4 0,-1-6-18,-5 2 0,5-4 21,1-1 0,-1-2-32,-5-3 0,2-2 27,3-3 0,-3-3-36,3 2 0,-3-4 31,-1-4 1,-1-5-27,0-5 0,0-8 6,1-2 1,-1 1-96,0-1 0,1 4-393,-1-5 486,7 8 0,-5-11 0,5 5 0</inkml:trace>
  <inkml:trace contextRef="#ctx0" brushRef="#br0" timeOffset="13250">3117 3676 7569,'0'14'-756,"0"-5"741,0 4 1,-2-7 183,-3 4-185,3 3 1,-11-6 89,4 2 1,0-2-103,0-7 0,4 0-8,-5 0 32,0 0 0,-5 0-54,1 0 0,4-7 86,0-2 1,7-4-46,-2-2 0,-2 0 34,3 0-46,-1 1 1,6 1 29,4 3 0,-2 3 1,7 7 1,0 0-5,5 0 1,4 0 0,1 0 1,0 2 33,-6 3 0,-1 3-29,-3 7 1,3 1 60,-3 4 1,-4-2-55,-1 6 0,-1 1 23,1 4 0,-4-4-15,4-1 0,-3-1-22,-2 1 0,0 4 5,0-3 0,-5-2-4,0 1 0,-5-6-47,5 2 59,0-4 5,-1-1-50,4-1 35,-11 1 1,11-5-86,-2 0 78,2-7-88,2 3 1,6-1-14,4 0 0,3 0 46,2-5 0,-4 0-128,4 0 0,-3-5 19,7 0 171,-2-6 0,4 3 0,2-7 0</inkml:trace>
  <inkml:trace contextRef="#ctx0" brushRef="#br0" timeOffset="13639">3675 3573 7569,'0'-10'-1021,"0"0"532,0 7 771,0-4-166,-6 21 1,-3-5-57,-5 11 0,-3 1-32,-2-1 0,1-1-32,-7-4 1,7 0 24,-1-1 1,-2 1-17,1 0 0,0 4 24,6 1 1,-1 0-75,0-6 0,2 6 49,3 0 1,4 6-38,6-2 1,0-3 15,0-1 1,0 1-3,0-1 0,0-1 0,0-4 12,6 0 3,3 0 0,5-2 8,1-4 1,0-2-11,-1-7 0,6 0 27,0 0 1,-1 0-25,-4 0 0,3-2 86,-3-3 0,1 2-24,-11-7 1,5 5 79,-5-4-97,-1-1 0,-5 0-10,-4 0 0,-5 5-134,-10-4 1,3 5 83,-8-1 0,5 2-211,-4-2 0,1 2 229,-1-7 0,-4 7 0,5-4 0</inkml:trace>
  <inkml:trace contextRef="#ctx0" brushRef="#br0" timeOffset="11421">1132 4014 7569,'0'15'-214,"0"-1"191,0-6 65,0 5 0,-1-4-175,-4 5 0,1-4-66,-5 0 84,5-7 75,-9 4 1,5-7 89,-7 0 0,6 0-125,-1 0 116,0 0 1,-3-7-69,3-3 1,-1-3 35,6-1 1,0-1-3,5 0 1,0 1-4,0-1 0,0 0 2,0 0 0,2 7-19,2 3 1,5-1 5,5 1 1,1 0 2,0 5 0,4 0-10,1 0 1,0 2 57,-6 3 1,1 3-16,0 6 0,-1 1 6,1 0 1,-7 6 15,-3 4 0,2-3 16,-2 3 0,-1-1-19,-4 6 0,0 1-10,0 3 0,0-3-53,0 3 0,-1-2 49,-4-3 0,2 0-81,-7 1 1,5-3 79,-5-2-114,7-4 98,-4-6-21,1 6 0,4-5-4,-3 4 1,4-8-85,1-3 85,0-5-208,0 2 164,6-6 1,2 0-108,7 0 0,0-2 67,-1-2 0,1-5-112,0-5 0,6-1-22,4 0 225,-4 1 0,7-8 0,-6 0 0</inkml:trace>
  <inkml:trace contextRef="#ctx0" brushRef="#br0" timeOffset="11778">1632 3999 6906,'-10'0'-22,"0"0"1,1 2 108,-6 3 1,0 1-111,1 4 1,-1 8 91,0-3 0,-1 3-94,-4-4 0,9 3 22,-4 2 0,4-1 10,-4 7 1,7-1-57,3 6 1,-2-6 69,2 1 1,1-3-53,4 3 0,0 1 41,0-6 0,1-1-35,4-4 0,-2 0 30,7-1-14,0 1 1,10-5 7,-1 0 0,1-7-1,-6 2 1,6-5-5,0-5 1,-1 2 0,-4-7 0,-2 0-5,-3-5 1,1 6 6,-6-1 1,0 0-41,-5-5 0,0 1 37,0-1 1,-2 5-175,-3 0 1,2 1 179,-7-6 0,1 0 0,-6 0 0</inkml:trace>
  <inkml:trace contextRef="#ctx0" brushRef="#br0" timeOffset="10377">1382 2706 6888,'0'9'-301,"0"1"387,0-7-47,0 11 6,7-6 1,-6 2 15,4-1 1,-3-4 55,-2 5-47,0-7-39,0 10 1,0-9-118,0 5 120,0-5 1,0 4-32,0-3 0,0-2-19,0 7 0,0 0-45,0 4 1,0 3 77,0 2 0,0-1-82,0 7 1,-2-2 63,-3 1 1,4 2-40,-4-6 0,3 4-9,2-4 0,0 1-90,0-1 0,0-4 37,0 4 1,0-9 101,0-1 0,-6 0 0,-3 4 0</inkml:trace>
  <inkml:trace contextRef="#ctx0" brushRef="#br0" timeOffset="10752">1514 3176 7569,'9'0'-1558,"-1"5"1716,-3 0-50,-4 6 1,6-8 12,-7 7 1,1-2-104,4 2 0,-3 3 278,3-3-215,-3 3 0,-2 2 37,0 0 1,-2-1-68,-3 1 1,2 0-11,-7-1 0,5-4 11,-5 0 1,2 0-90,-2 4 1,-3-4 9,3 0 1,-3-7 59,-1 2 1,-1 2-21,0-2 0,1 0 7,-1-5 0,0 0-65,0 0 0,1-2 1,-1-3 1,-5 2-140,1-7 1,-1 0 10,6-5 0,-1 1 172,0-1 0,0 0 0,1 1 0</inkml:trace>
  <inkml:trace contextRef="#ctx0" brushRef="#br0" timeOffset="14280">5160 2044 6592,'0'15'-21,"0"1"45,0 4 1,-2 3-41,-3 6 0,4-3 34,-4 4 0,-2-4-35,2 8 0,-1-1 1,1 1 1,3-3-8,-3 3 0,4-3-23,1-1 0,-2-6-123,-3 1 1,4-7 71,-4 1 0,3-2 97,2-3 0,0 1 0,0 0 0</inkml:trace>
  <inkml:trace contextRef="#ctx0" brushRef="#br0" timeOffset="14565">5219 2617 7569,'0'15'-954,"6"0"792,-4 0 193,4-1 1,-7-4 17,-4 0 1,1-2-85,-5 2 1,4 1 68,-5-6-25,0 7 0,-4-6 13,-1 4 1,0-4-3,0-6 1,1 5-74,-1 0 67,0 0 1,1-5-46,-1 0 0,0 0 40,1 0 0,-1 0-69,0 0 1,5-2 29,1-2 0,-1-6-5,-5-10 0,2 2-132,3-6 0,-1 4 167,6-4 0,-7-1 0,4-4 0</inkml:trace>
  <inkml:trace contextRef="#ctx0" brushRef="#br0" timeOffset="15206">5101 3308 7569,'0'15'-1116,"-2"-5"859,-3 0 453,4-1-170,-6 6 1,2 0-8,1-1 4,-8-5-6,4-3 13,-7-6 0,5-1-10,1-4 1,4-4-39,-5-5 1,7-1 37,-2 0 1,1 4-48,0-4 1,2 9 40,-3-9-50,3 4 33,2-4 0,7 2-3,3 3 0,-2 3 3,2 7-1,0 0 1,3 7 32,-4 3 1,4 3-28,-3 2 0,-2 4 89,2 1 1,-7 4-78,2-4 1,-3 4 47,-2-4 0,0 6-60,0-1 1,0 2 2,0 3 0,0-1-32,0 1 1,-2-6 44,-3 1 0,4-6-58,-4 6 0,-2-7 45,3 1 0,-3-4-90,2-5 75,3 3-5,-4-5 1,6 2 0,0 0-3,0-7 26,0 3 1,6-6 13,4 0 1,3-1-27,2-4-112,0 3 1,4-9 109,1 6 1,0-7 4,-6 3 0,1-4 0,0-2 0</inkml:trace>
  <inkml:trace contextRef="#ctx0" brushRef="#br0" timeOffset="15609">5586 3191 6761,'-6'9'-46,"-4"1"1,-3 0 101,-2 5-87,-6-1 53,4 8 1,-4-6-95,6 4 92,1-4 1,-1 0-44,0 4 0,2-2 41,4 6 0,0-4-41,4 4 0,4-4 30,-4 5 1,3-1-32,2 5 1,5-1 22,0-3 1,7 1-36,-3-7 1,4 1 32,2-5 0,0-5-2,-1-1 1,6-5 23,0 1 0,-1-4-23,-4-1 0,0 0 48,-1 0 0,-4 0-42,0 0 0,-7-6 74,2-4 0,-3 2-50,-2-2 13,0 0 1,-2-5-61,-3 1 1,-3-1-2,-7 0 0,-4 5-362,-1 1 384,1-1 0,-3-11 0,-1-2 0</inkml:trace>
  <inkml:trace contextRef="#ctx0" brushRef="#br0" timeOffset="16164">6938 2000 6147,'9'0'191,"-3"-6"-2,-6 4-145,0-5 1,0 19-4,0 2 1,0 6-43,0 0 1,0 3 40,0 6 1,0 5-96,0 1 1,0 4 43,0-5 0,-2 5-86,-2-4 0,2-1 28,-3-5 0,3-4 57,2-1 1,0-6-107,0 2 1,0-9-25,0-1 142,0-7 0,0 4 0,0-7 0</inkml:trace>
  <inkml:trace contextRef="#ctx0" brushRef="#br0" timeOffset="16440">7012 2309 7569,'8'10'-182,"-3"-1"0,-3 1-614,-2 5 694,6 0 1,-4-1 133,3 1 0,-4 1-23,-1 4 1,0-4 18,0 4 0,0-4-24,0-1 1,-1 4 5,-4 1 1,3 1-2,-3-1 0,2-4-4,-2 4 0,2 1-6,-7-1 1,5-6-20,-5-4 0,5-2 29,-4 2 1,4-3-16,-5-7 0,0 0 11,-5 0 1,6 0 74,-1 0 1,-5-7-71,-5-3 0,-6-3 45,2-1 1,1-1-46,-1 0 0,-3 0 0,-7 1 0,3 1-185,-3 3 0,8 3 175,1 7 0,1-6 0,-6-2 0</inkml:trace>
  <inkml:trace contextRef="#ctx0" brushRef="#br0" timeOffset="17091">6747 3117 7569,'5'15'-569,"0"0"1,0-6 511,-5 1 1,0 0 161,0 5 0,0-1-11,0 1-43,0 0 0,-2-1-63,-3 1 0,2-7 106,-7-3-127,1 3 1,-6-6 68,0 3 1,1-8-5,-1-2 0,2-12-4,3 3 1,-3-6-3,3 1 0,2 1-33,-2-7 0,7 7 29,-2-1 1,3 2-51,2 2 0,0 6 49,0-1 0,2 7-19,3-2 0,3 3 12,7 2 1,-1 0-39,1 0 0,0 7 26,0 2 1,1 6-1,3 5 1,-7-2 40,3 6 0,-6 1-35,1 4 0,-3 0 30,-7 1 1,0-1-25,0 1 0,0 4-26,0 0 0,-2 1 13,-3-6 1,-1 0-4,-4 1 0,-3-2-12,3-4 0,-1-1-5,1-4 0,-3-7-6,3 3 0,2-6 19,-2 1 0,5 2-55,-5-7 40,7-1 4,-4-4 53,7 0 1,12 0-6,3 0 0,3 0-6,-4 0 0,3-4-17,2-1 1,-3 0-5,4 5 1,-2-2 7,2-3 1,-9 4-100,4-4 0,-4 3-14,4 2 1,-5-5-90,-1 0 0,-5-1 190,1 1 0,3-3 0,0-7 0</inkml:trace>
  <inkml:trace contextRef="#ctx0" brushRef="#br0" timeOffset="17577">7276 3073 6416,'-14'15'69,"6"-1"1,-5-4-130,3 0 89,-3 0 0,-2 5-56,0-1 1,2 1 58,3 0 1,-3 4-61,4 1 1,-3 6 48,2-1 1,-1 1-26,6-2 0,-2 4 11,3-4 1,2 4-7,-3 2 0,3-1-4,2 0 1,0 1-2,0-1 0,5-6-9,0-3 23,7 2 50,-4-5 1,6 2-53,1-9 0,0-3 67,0-7 0,-1-2-60,1-3 1,-2 2 27,-3-7 0,1 0-9,-6-4 1,5-1 3,-5 0 1,0 1-36,-5-1 1,-2 5 28,-3 0 1,-5 7-129,-9-2 1,-4 3 70,-6 2 1,-1 0-357,1 0 381,-1 7 0,-6 8 0,-1 8 0</inkml:trace>
  <inkml:trace contextRef="#ctx0" brushRef="#br0" timeOffset="20029">485 795 6739,'0'-8'94,"0"-5"0,0 4-9,0-5 0,0-1-5,0 0-27,0 1 1,0-1 10,0 0 0,0-6 2,0-4 0,0-2-46,0-3 1,0 1 43,0-1 1,0 1-95,0 0 1,0 1 47,0 3 1,-4 4-40,-1 6 0,-5 1 23,5-1-199,-6 7 137,2 1 8,-5 7 1,4 7 44,0 3 1,5 3-8,-5 1 1,7 3 12,-2 2 0,-1-1-9,1 7 1,0-6-27,5 6 1,-5-2 12,0 1 0,-1 2 1,1-6 0,1 5-20,-5-6 1,5 6-73,-1-6 1,-1 1-75,1-5 0,-2-1 1,3 1 187,2 0 0,-11-1 0,5 1 0</inkml:trace>
  <inkml:trace contextRef="#ctx0" brushRef="#br0" timeOffset="20279">515 545 7272,'-15'0'-142,"0"0"1,1 0 162,-1 0 1,0 0-140,1 0 1,-1 0 100,0 0 1,1 0-147,-1 0 163,0 0 0,1 0 0,-1 0 0</inkml:trace>
  <inkml:trace contextRef="#ctx0" brushRef="#br0" timeOffset="20626">941 589 7569,'-15'6'0,"6"-4"-625,-1 3 428,0 3 0,-5-6-13,1 3 141,-1 3 0,0-6 41,1 2 0,-1 0 1,0 1 1,0-4-69,1 4 0,4-3 95,0-2 0,0 0 0,-4 0 0</inkml:trace>
  <inkml:trace contextRef="#ctx0" brushRef="#br0" timeOffset="21109">1382 618 7569,'-10'10'-651,"1"0"436,5-7 0,-4 5 23,3-3 324,4-3 1,-11 6-10,7-3-109,-6-3 1,8 4 15,-7-6 0,5-5 1,-5 0 1,7-6-17,-2 1 1,-2-3 12,2-2 0,1 1-25,4-1 0,0-6 22,0-4 0,0 2-56,0-1 1,0 1 24,0-2 0,0-2-3,0 2 0,4-1 51,1 2 1,2-3-36,-2 8 1,-4-1 52,4 6-36,-3-1-106,-2 0 1,-7 7 91,-2 3 0,-6 5-107,-5 5 0,-1 2 97,-3 2 0,-4 4 0,5-4 0</inkml:trace>
  <inkml:trace contextRef="#ctx0" brushRef="#br0" timeOffset="22013">2837 751 7569,'2'-10'-922,"3"0"718,-3 0 1,9-4 118,-6-1 1,6-5 288,-1 1 1,-2-6-27,2 6 0,0-8-34,5 3 0,-6-4-119,1-1 0,-2-1-6,2 1 1,3 4-81,-3 1 1,-2 6 108,2-2 0,-5 6-56,5 4 0,-5-2 78,4 8-159,-5-1 0,4 5 60,-3 0 0,-4 1-77,4 4 1,-3 8 8,-2 7 0,5 4 38,0-4 0,0 6 20,-5-1 0,1 1 0,4-2 1,-3 2 21,3-6 1,1 4-20,-1-4 1,2 0-18,-3-6 24,-2 1 0,6-2 34,-3-3-9,-3-4 10,4-6 0,-6-6 22,0-4 1,0-3-42,0-2 1,0 1 175,0-1-164,0 0 1,0 1 86,0-1 1,0 5-58,0 0 19,0 7 1,-1-4 6,-4 7 0,2 2 5,-7 3 0,0 3 16,-5 7 0,1-5-35,-1-1 1,-5 1-34,1 5 1,-6-5 32,6 0 1,-6-7-133,5 2 1,1-4 73,4-1 0,0 0-380,1 0 115,-1 0 282,7 0 0,-5 0 0,5 0 0</inkml:trace>
  <inkml:trace contextRef="#ctx0" brushRef="#br0" timeOffset="22269">3440 515 7569,'-15'0'-579,"6"5"259,-1 0 221,0 0 0,0-5-194,0 0 238,1 0 55,-6 0 0,0 7 0,0 1 0</inkml:trace>
  <inkml:trace contextRef="#ctx0" brushRef="#br0" timeOffset="22718">3852 574 7569,'0'8'-627,"0"-1"0,0-5 433,0 2 505,0-2-2,0 5-262,-7-1 0,4-4 1,-7 3 1,2-2-89,-2 2 0,-3-3 90,3 2 0,-3-2-59,-2-2 1,1 0 53,-1 0 0,5 0-120,0 0 1,1-5 88,-6 0 1,5-6-65,0 1 1,7 2 39,-2-2 1,3 0-4,2-4 0,0-1 28,0 0 1,0-1-16,0-4 1,5 2 36,0-6 0,5 4-32,-5-4 1,6-1 23,-1-4 0,-2 4-21,2 1 0,-7 6-10,2-2-21,4 4 33,-8 1 1,4 2-139,-10 3 1,-3 4 76,-7 6 1,1 5 50,-1 0 0,-6 6 0,-2-3 0</inkml:trace>
  <inkml:trace contextRef="#ctx0" brushRef="#br0" timeOffset="23659">4631 560 7205,'0'-15'-525,"0"0"0,0 0 531,0 1 0,0-1 115,0 0 1,0 1-59,0-1 0,0-5 50,0 1 0,5-1-82,-1 5 0,3 1 1,-2-1 0,-2 0-28,7 1 0,-5 1-11,5 3-41,-1-3 0,6 9 76,0-5 0,0 5-46,-1 0 0,1 2 23,0 2 0,-1 0-109,1 0 73,0 6 1,-1 3-4,1 5 0,-5 1-40,0 0 1,-5-1 58,4 1 0,-5 1 3,1 4 1,-4-4-11,-1 4 0,0-4 45,0-1-62,0 0 13,0-1-12,0-5 4,0-3 39,0-19 1,0 3-3,0-9 1,0 2 11,0 3 0,0-1-23,0 0 0,0 0 58,0 1 0,0-1-50,0 0 1,0 6 133,0-1-95,-6 7 2,4-4 61,-11 7-62,5 0 0,-7 7 31,0 2 1,1-1-40,-1 2 1,-1-5-50,-4 5 1,4-7 48,-4 2 0,4-3-97,1-2 0,0 0-19,1 0 0,-1 0-262,0 0 346,1 0 0,-1 0 0,0 0 0</inkml:trace>
  <inkml:trace contextRef="#ctx0" brushRef="#br0" timeOffset="23954">5277 413 6214,'-9'0'-6,"-1"0"0,5 4-5,-5 1 1,0 0 8,-4-5 0,1 2-118,3 3 94,-3-4 26,5 6 0,-7-7 0,0 0 0</inkml:trace>
  <inkml:trace contextRef="#ctx0" brushRef="#br0" timeOffset="24410">5674 515 6386,'-8'0'79,"0"0"-49,3 0 1,2 0-7,-7 0 0,5 0 10,-5 0-1,0 0 0,-3 2-40,4 3 0,-4-3 50,3 3 0,-3-4-95,-2-1 1,5 0 105,0 0-134,1 0 112,-6 0-60,0-6 33,7-3 0,1-5-7,7-1 1,0-1 48,0-4 0,2 4-40,3-4 1,-2 2 19,7-1 0,-5 2-13,5-2 1,-5-3-15,4 3 0,-5-1 17,1 6 1,-4-1-103,-1 0 36,0 0 1,-1 2-12,-4 4 1,-3-3 59,-7 7 0,7 0 0,1 5 0</inkml:trace>
  <inkml:trace contextRef="#ctx0" brushRef="#br0" timeOffset="25389">6453 442 6186,'0'-8'67,"0"-5"0,0 5-28,0-7 1,0-5 97,0 1 1,2-3-114,3 3 1,-4 3 1,4-4 1,-1 4-62,1 1 0,-2 0 60,7 0 1,-5 1-59,4-1 1,-4 7 51,5 3 1,0-2-73,5 3 0,-1-1 39,1 5 1,0 0-5,-1 0 1,1 6-12,0 4 1,-2 3 1,-3 2 1,3 4 4,-4 1 1,0 4 7,0-4 1,0 5 5,0-6 0,3 6-9,-7-6 1,5 1 34,-6-5 0,3-2-36,-2-4 50,-4 4-26,6-11 2,-7 5-16,0-20 1,0 8 7,0-10 1,0 4-37,0-4 1,0 0 29,0 0 1,-2 6 6,-3-1 0,4 5-15,-4-5 30,3 7 0,2-5 69,0 3 12,-6 3-11,-2-4 1,-7 11-68,0-1 0,1 1 19,-1-5 1,-5 0-6,1 0 0,-1 0-33,5 0 0,-1 0 69,-4 0-137,4 0 0,-5 0-11,6 0 0,0 0-242,1 0-21,6 0 342,-6 0 0,13 0 0,-6 0 0</inkml:trace>
  <inkml:trace contextRef="#ctx0" brushRef="#br0" timeOffset="25687">7085 280 6086,'-1'8'226,"-4"-3"-219,-3-3 0,-7-2 2,0 0 0,1 0-135,-1 0 60,0 0 0,5 0 66,1 0 0,-1 0 0,-5 0 0</inkml:trace>
  <inkml:trace contextRef="#ctx0" brushRef="#br0" timeOffset="26215">7541 295 6770,'-8'7'-254,"-4"-4"265,8 7 1,-8-7 1,4 8-2,-7-6 0,5 0-43,1-5 57,-1 0 0,-5 5-15,0 0 1,1 0-14,-1-5 0,0-5 5,1 0 1,-6-5 12,0 5 0,3-6-43,7 1 1,-7 2 37,8-2 0,-6 0-20,10-4 1,-5-1 13,5 0 1,0 0-1,5 1 1,-5-1-3,1 0 0,-1 1 1,5-1 0,0 0 16,0 1 1,0-1-14,0 0 1,1 0 21,4 1 1,-3 4-11,3 0 60,-4 0 0,-1 1-43,0-1-13,0 7 0,-6-4 9,-4 7 1,-10 2 7,-4 3 0,1-2 20,-1 7-59,-1-1 0,-4 6 0,-1 0 0</inkml:trace>
  <inkml:trace contextRef="#ctx0" brushRef="#br0" timeOffset="67056">1265 5278 7200,'-15'0'118,"0"0"1,5 0-85,1 0 0,-1 0-66,-5 0 1,0 0-151,1 0 166,-1 0 0,0 0-461,1 0 173,-1 0 304,7 0 0,-5 0 0,4 0 0</inkml:trace>
  <inkml:trace contextRef="#ctx0" brushRef="#br0" timeOffset="68015">1838 5219 7569,'8'0'-254,"5"0"223,-11-6 0,9-3 78,-6-5 0,6 4-96,-1 0 0,-2-1 88,2-9 0,0 2-1,5-6 0,-5 4 14,-1-4 1,1 1-4,5-2 1,-2-3-137,-3 4 121,3-4 0,-7 4-96,4-1 0,-2 7 95,-3-1 1,-3 2-87,3 3 98,-4 5-89,-1 3 51,0 6 0,-5 2-6,0 2 1,-4 6 0,4 10 0,-5-4-1,5 4 1,-5 1-17,5-1 0,-6 6 21,1-2 1,2-3-82,-2-1 0,5 1 71,-4-1 1,5 4-61,-1-4 1,-1 0 45,1-6 1,0 1-7,5 0 0,0-1-2,0 1 9,0 0 21,0-7-22,7-2 1,1-6 67,6 0 0,1-6-55,0-4 1,0-3 65,-1-2 1,1 1-57,0-1 0,-1 5 26,1 0 0,-5 2-26,0-2 1,-1 2-2,6 3-17,0 4 0,-1-6 22,1 7 1,-5 0-42,0 0 0,-7 2 31,2 3 0,1-2-185,-1 7 172,7 0 0,-9 3-21,7-4 1,-2 0 14,2-4 11,3-4 0,-5 11 51,7-8-59,-1 1 1,1-5 38,0 0 0,-5 0-32,-1 0 35,1 0-26,5 0 1,0 0 46,-1 0-44,1 0 0,0 0 1,-1 0 0,-4 0-5,0 0 0,0 0 5,5 0 0,-1 0 45,1 0 0,-5 0-42,0 0 1,-1 0 28,6 0 1,0 0-26,-1 0 1,1 0 37,0 0 0,0 0 2,-1 0 1,1-1-28,0-4 0,-2 2 67,-3-7 1,3 5-23,-4-5 94,4 0-120,2-4 1,-5 1 17,0 3-15,-7-3 1,2 11-77,-10-3 0,-3 3 21,-7 2 1,0 0-12,1 0 0,-6 0-67,1 0 1,-1 5 98,5 0-295,-6 7 1,5-9 9,-4 7 274,10-7 0,-3 10 0,5-5 0</inkml:trace>
  <inkml:trace contextRef="#ctx0" brushRef="#br0" timeOffset="68465">3131 5013 7242,'10'5'-617,"0"0"-46,-7 0 663,10-5 286,-11 7-136,4-6 1,-4 6 191,3-7-224,-3 0 0,4-2 60,-6-3-140,0 4 0,-2-11-9,-2 7 0,0 0 14,-5 5 0,-1-5-38,-5 1 1,0-1 39,1 5 0,-1 1-60,0 4 0,1-3 2,-1 3 1,0 3-4,0 2 1,6-2-9,-1 2 33,7-1 1,-9 6-15,7 0 1,0-5 7,5-1 1,2 0 53,3 0 1,3 3-48,7-7 0,-1 0 33,1-5 1,5 0-25,-1 0 0,6-2 2,-6-3 0,3 2 40,-3-7 1,-2 0-36,2-4 1,-2-1-8,-3 0 0,1 0 37,0 1-20,-7-1 1,-2 0 15,-6 1-95,0 6 1,-6-4-119,-4 7 1,-5 0 58,-4 5 0,2 0-60,-2 0 1,1 5 32,-2 0 1,4 2-590,-4-2 313,4-4 405,1 12 0,7-5 0,2 7 0</inkml:trace>
  <inkml:trace contextRef="#ctx0" brushRef="#br0" timeOffset="68678">3220 5043 7569,'9'6'0,"1"4"0,-2-2-846,2 2 640,3 0 0,-6 5 379,2-1-177,-2 1 0,-2 0 114,0-1 0,5 1-89,-5 0 0,-1 4 23,-4 1 1,0 1-17,0-1 0,0 3 5,0 6 0,0-4-20,0-1 1,-6-1 6,-4 1 0,-3 3-71,-2-8 0,1 1 22,-1-6 0,0 1-152,1 0 1,-6-2-69,0-3 249,1-4 0,4-12 0,0-2 0</inkml:trace>
  <inkml:trace contextRef="#ctx0" brushRef="#br0" timeOffset="69591">2926 4999 6246,'-15'0'336,"0"0"-192,0 0 0,1 0-94,-1 0-26,0 6 1,1-3 14,-1 7 1,5-2-1,0 2 1,7 3-99,-2-3 91,-3-3 1,6 6-81,-3-3 70,4 3 1,1 1 30,0 1 1,6-7-37,4-3 1,0 2 54,5-3 1,-2 1-45,11-5 1,-6 0 39,2 0 0,1-5-28,-1 1 1,-1-8 3,-4 2 0,-5-3-19,0-1 0,-7 4 17,2 0 0,-4 0-63,-1-5 0,0 1 53,0-1 1,0-1-234,0-4 1,0 4-66,0-4 266,0 4 0,-6-5 0,-2-2 0</inkml:trace>
  <inkml:trace contextRef="#ctx0" brushRef="#br0" timeOffset="70106">3308 5043 7569,'10'0'-575,"-1"0"438,-5 0 0,9-2 124,-4-3 0,5-1 121,0-4 1,1-3-79,0 3 43,-1-3 0,1 0-35,0 3 0,1-3 41,4 3 0,-4-3-80,4-2 1,1 6 70,-2-1 1,8 5-75,-3-5 0,-3 7 67,-1-2 1,-4 3-76,-1 2 1,0 0 18,-1 0 1,-6 2 3,-3 3 1,-3 3-24,-2 7 0,0-1-97,0 1 1,-2 0 18,-3 0 0,2-6 50,-7 1 0,5-2 40,-4 2 0,5 3 0,-2-5 0</inkml:trace>
  <inkml:trace contextRef="#ctx0" brushRef="#br0" timeOffset="70373">3910 4470 7569,'7'14'0,"-4"-1"-266,7-3 173,-7 3 0,5-6 190,-3 2 0,-3 5 200,3-5 0,-4 0-114,-1 0-103,0-5 0,0 9-155,0-4 1,0 5 56,0 0 0,-1 1-74,-4 0 1,3 4 45,-3 1 1,-3 6-92,-2-2 0,4 3 29,1-3 1,-2 4-92,3-4 0,-6-1-43,5 2 0,0-7-239,5 1 481,-7-2 0,6-3 0,-6 1 0</inkml:trace>
  <inkml:trace contextRef="#ctx0" brushRef="#br0" timeOffset="70554">4263 4484 7569,'-15'15'-244,"1"0"-244,-1-1 441,0-6 0,-4 6 80,-1-5 1,-4 4-74,4 2 0,-1-7-115,1-3 1,2 2 82,-6-2 72,6 6 0,-10-3 0,5 7 0</inkml:trace>
  <inkml:trace contextRef="#ctx0" brushRef="#br0" timeOffset="71307">4057 4866 7569,'15'0'0,"0"0"-211,-1 0 197,1 0 1,0 0 75,0 0 1,-6 0-81,1 0 0,-5-5 39,5 1-16,-7-8 1,4 9-162,-7-7 199,0 7-179,0-10 148,0 11 1,-2-4-153,-3 6 113,3 0 1,-9 6-135,6 4 152,-6 3 1,9 2 3,-3-1 0,4 3 2,1 2 1,0-2-6,0 2 0,0-7 16,0-3 1,1 1-15,4 5 0,-2-7 15,7-3 1,0-3-11,5-2 1,-1 0 46,1 0 0,5 0-21,-1 0 0,6-7 1,-6-3 1,3-3-19,-3-1 1,-2-1 3,2 0 1,-3-4 3,-1-1 1,-2 0 0,-3 6 1,3-1 10,-3 0 0,3 2-13,2 3 1,-6 2-7,1 3 31,-6 4 0,4 1-32,-3 10 0,-4 3-24,4 1 1,-3 1 29,-2 0 0,0 4-101,0 1 95,0-1 0,0-4-35,0 0 0,0-5 25,0-1-91,6-5 77,-4 2 7,11-6 1,-6-1 17,2-4 1,4 1-20,-3-5 1,3 4 36,2-5 0,-5 2-30,0-2 0,-1-1 20,6 6 1,0-5-16,-1 5 1,-1-2 6,-3 3-7,3 2-3,-4-5-6,5 7 9,-6 0-8,5 0 6,-11 7-1,11 1 0,-10 0 1,7-3 0,-5-3 0,5-2 1,-5 0-1,5 0 1,-5 0-1,4 0 0,1-2 0,5-3 0,0-1 0,-1-4 1,1-2-1,0 8 0,-1-6 0,1 5 1,5-5 1,-1 5 59,1 0 1,-5 5-57,-1 0 0,-1 2 14,-3 3 1,2 3 3,-8 7 0,1-1-59,-5 1 0,0 5 47,0-1 0,-1 3-99,-4-3 1,3-3 89,-3 4 1,-1-9-3,1-1 0,0-6 0,5 2 0</inkml:trace>
  <inkml:trace contextRef="#ctx0" brushRef="#br0" timeOffset="72117">5674 4881 7569,'0'8'-936,"0"5"1064,0-11 1,2 9-22,3-6 0,-4 2 131,4-2-98,-3-4 14,-2 6-120,7-7 0,-4 0-8,7 0 0,-6 0-62,6 0 86,0 0 0,0-5-44,0 0 1,-1-5 45,6 5 1,0-6-68,0 1 0,-1-3 56,1-2 0,-5 1-33,0-1 0,-6 5 23,6 0 0,-6 1-3,0-6 1,-2 5-48,-2 0 46,0 7 0,0-5-108,0 3 99,-6 3 1,-3-4-209,-5 6 199,-1 0-90,0 0 1,1-2 50,-1-3 0,7 2-3,3-7 0,-2 5 16,2-5 1,0 1 0,5-6 0,0 0 60,0 1 0,0-6-63,0 0 1,0 1 119,0 4 0,0 0-57,0 1 1,2-1 43,3 0 1,-3 6-34,3-1-28,-4 6 1,-2-2-126,-4 6 0,1 0 78,-5 0 1,-1 0-282,-5 0 0,0 0 114,1 0 0,4 0-281,0 0 468,0 0 0,-4 6 0,-1 3 0</inkml:trace>
  <inkml:trace contextRef="#ctx0" brushRef="#br0" timeOffset="73592">6365 4675 7569,'0'8'-738,"-6"6"1,2-11 693,-5 7 0,5-6 69,-1 6-33,-3 0 18,0 5 0,-5-1 6,3 1 1,4-5 9,6 0 1,-5-5 89,0 4-125,0-5 29,5 9 1,2-7-5,2 4 1,0 2 56,6-8 0,-1 1-62,6-5 0,0 0 89,-1 0 1,6 0-78,0 0 1,1 0 26,-2 0 1,-2-5 10,2 1 0,-1-8 3,2 2 0,-9-3-4,4-1 0,-5-1-4,0 0 0,1 0-60,-6 1 0,0 2 46,-5-2 1,0 7-74,0-8 0,0 4 61,0-4 1,-12 7-129,-2 3 1,-6 4 34,1 1 1,-3 0-37,-2 0 1,-2 6-162,6 4 1,-4 3 259,4 2 0,0 6 0,6 2 0</inkml:trace>
  <inkml:trace contextRef="#ctx0" brushRef="#br0" timeOffset="74334">6571 4705 7569,'8'0'-1279,"5"0"850,-5 0 429,7 0 147,0 0 31,-7 0-120,5 0 1,-10 0 17,7 0-39,-7-7-32,10 6 34,-4-6 0,0 7-32,1 0 0,-5 0 30,5 0 0,-5 5-19,5 0 0,-6 0-5,6-5 1,-5 0-1,5 0 1,-5 0-27,5 0 0,-5 0 10,4 0-3,1 0 1,5 0-9,-1 0 1,-4-2 15,0-3 0,-5 2 15,5-7 0,-2 5-16,2-5 0,3 2-4,-3-2 1,-2-1 6,2 6 0,-6-5-11,6 5 9,0 1 0,0 4-1,0 0 0,-7 1-1,2 4 1,1 3 0,-1 7 1,0 0-10,-5-1 8,0 1 0,2 0 44,3-1-39,-4-5 63,6 4-63,-1-12 0,1 4 1,3-10 0,3 2 50,-3-7-45,3 0 1,1-3-3,1 4 0,0-3 18,-1 7-21,1 0 1,0 0 2,0 0 0,-6 1 51,1 4-46,0 0 1,0 0 22,0 0-60,-7 6 49,10-4-30,-5 4 27,7 1-62,-1-6 46,1 6-21,0-7 1,0 0 8,-1 0 0,1 2 4,0 3 0,-1-4 1,8 6 23,0-7 1,1 0-20,-3 0 22,-4 0 1,-1 0-21,0 0 0,-6-5 41,1 0 0,-5-2-15,5 2 1,-5 2 45,5-7-76,-7 1 1,5-6 38,-3 0-40,-3 1 35,4-1-98,-6 0 1,-1 2 69,-4 3 1,1 4-98,-5 6 1,-1 0-7,-5 0 0,5 6-132,0 4 0,1 1 227,-6-1 0,0 10 0,1-4 0</inkml:trace>
  <inkml:trace contextRef="#ctx0" brushRef="#br0" timeOffset="74583">7762 4117 7569,'8'6'0,"-2"2"-800,-6 7 526,0 0 0,0 0-86,0-1 591,0 7-155,0-4 0,-1 9-56,-4-6 0,1 4-17,-5-4-189,5 6 180,-2-3 1,1 1-34,0 1 0,-1-6-4,1 6 1,3-7 42,-3 1 0,3 4 0,2 0 0</inkml:trace>
  <inkml:trace contextRef="#ctx0" brushRef="#br0" timeOffset="75293">7953 4514 7569,'9'0'0,"1"0"0,-5-2-513,5-3 397,0 3 0,0-6 82,-1 3 1,-4 2 90,5-7 1,-7 5-10,2-4 1,2 4-74,-2-5 0,0 5-28,-5-5 22,0 7 0,0-5 52,0 3 0,-7 3-5,-3-3 0,2 4-97,-2 1 1,0 5 92,-4 0 1,-1 6-85,0-1 0,1 3 66,-1 2 1,2-1-6,3 1 0,-1 5 3,6-1 1,0 1-9,5-6 0,0 1 15,0 0 0,0 0 1,0-1 0,0 1-5,0 0 4,6-7 0,3-2 9,5-6 1,1 0-11,0 0 1,1-1 22,4-4 1,-4 1-22,3-5 1,-2-1 53,-2-5 0,4 1-41,1-1 0,-2 0 0,-9 0 1,5 1-24,-5-1 0,3 0 21,-2 1 1,3 4-14,-4 0 1,5 2 9,0-2 0,-4 2-40,0 3 24,0 3 3,4-4 0,-6 7 3,-3 4 0,-1-1 1,1 5 1,-4 1-35,4 5 1,-3-5 31,-2 0 0,0-1-44,0 6 40,0 0 1,0-1 2,0 1 1,1-7 1,4-3 1,-3 3 69,11-6 1,-5 5-70,7-7 0,0 0 71,-1 0 1,6-5-59,-1 0 1,1-5 14,-5 5 0,-1-6-6,1 1 0,0 2 9,-1-2 0,1 0-11,0-5 1,-7 6 17,-3-1-45,3 0-12,-6-5-72,4 1 103,-6-1-194,0 7 175,-6 1 0,-2 9-29,-7 3 1,5 1 17,0 4 1,7 3-6,-2-3 1,-1-2 20,1 2 0,0 0-18,5 4 1,0 1 46,0 0 1,0-1-39,0 1 1,6 0 101,4 0 0,5-1-55,4 1 0,-1 0-79,7-1 0,-6 1 11,6 0 1,-7-6-92,2 1 1,-2-2 123,1 2 0,-3 3 0,6-5 0</inkml:trace>
  <inkml:trace contextRef="#ctx0" brushRef="#br0" timeOffset="76610">6527 5484 7569,'10'0'-845,"-1"0"520,-5 0 0,9 0 341,-3 0 1,3-2 141,1-3 0,1-3-65,0-7 1,-1 1 71,1-1 1,5-1-62,-1-4-78,1 4 0,0-10 48,-1 6 0,1-6-31,-6 1 0,-1-1 73,-3 2 1,2-4-44,-7 3 1,4 4-97,-4 2 0,0 2 122,-5 3-266,0-1 117,-6 7 0,-3 1-53,-5 7 0,-3 2 60,-2 3 0,1 3 28,-7 7 0,7 4-64,-1 1 0,3 4 43,1-4 0,5 4 21,0-4 1,5 4-18,-4-4 1,5 1 69,-1-1 0,4-2-51,1 6 1,0-4 30,0 4 0,6-6-2,4 2 1,3-4-23,2-1 1,1-2 10,4-3 0,-4 1-6,4-6 0,1 0 8,-1-5 1,-1 0-9,-4 0 1,-1-1 61,1-4 0,0-4-41,0-5 0,-1-1 4,1 0 0,0 1-4,-1-1 1,-4-1-5,0-4 0,-5 4 1,5-4 0,-7 9 15,2 1-32,-4 0 1,-1 0 23,0 0-69,0 7-22,0-3-16,-6 6 29,-2 0 1,-5 1 41,3 4 1,2-2-9,3 7 1,3-5 1,-3 5 1,2-5 25,-2 5 1,4-1-25,-4 6 0,3-5 58,2 0-44,0 0 0,2 3 8,3-4 16,-4 4-23,12-4 0,-5-1 64,7-3-60,0-4 1,-1-7 32,1-4 0,0-3-29,0-2 0,-1 1 15,1-1 0,0 0-9,-1 0 0,1-4-4,0-1 0,-1-6 6,1 2 1,0 1-2,0-2 0,-1-1 30,1-8 1,0 3-32,-1-3 1,1 2 21,0 3 1,-1 0-18,1-1 0,-5 7-116,0 4 83,-7 2 0,5 9-31,-3 3-43,-3 4 1,4 7 81,-6 4 1,0 5-50,0 4 0,-5-1 20,0 7 1,-4-2-39,4 1 1,-2 4 39,2-3 0,4 2 28,-4 3 0,3-3-12,2-2 1,-1 1 3,-4-6 1,3 4 7,-3-4 0,3-1-16,2-4 0,0 0-83,0-1 1,0-4 54,0 0-175,0-7 225,7 4 0,1-7 0,7 0 0</inkml:trace>
  <inkml:trace contextRef="#ctx0" brushRef="#br0" timeOffset="76885">7526 4910 6553,'5'10'-699,"0"0"691,0 0 1,-5 0 268,0-1 0,0 1-86,0 5 0,0 1-96,0 4 0,-5-4-50,0 4 0,-1 3-62,1 1 1,2 2 55,-7-1 1,6 3-109,0-4 1,-3 2 66,2-1 0,-1 1-139,1-7 1,3 6 46,-3-5 0,4-1-33,1-4 143,0 0 0,6-1 0,2 1 0</inkml:trace>
  <inkml:trace contextRef="#ctx0" brushRef="#br0" timeOffset="77084">7659 5057 6249,'-10'5'237,"0"0"1,5 5-104,-5-5 0,1 5 10,-6-5 1,0 1-130,0-1 0,-1-3 1,-3 3 1,1 1 33,-7-1-222,7 7 90,-10-11 1,5 12-361,-6-3 442,0 3 0,-7 2 0,-2-1 0</inkml:trace>
  <inkml:trace contextRef="#ctx0" brushRef="#br0" timeOffset="77808">7703 5307 7569,'10'0'-745,"-1"0"279,-5-6 308,9 4 548,-12-11-300,12 5-39,-11-7 0,5 5-96,-7 1 0,0 4 136,0-5-108,0 7 56,-7-4 0,-1 7-139,-7 0 108,0 0 1,2 2-45,4 3 1,-3 3 16,7 7 1,-5-6 13,6 1 1,-3 0-4,2 5 0,3-1 9,-2 1 0,2 0-4,2-1 1,0 1 2,0 0 1,2-5-2,2-1 0,0 0 0,6 0 1,-1-2 0,6-7 0,0 0 18,-1 0 1,1 0 1,0 0 1,1-7 36,4-2 0,-2-4-48,6-2 0,-6 0 63,2 0 0,-2 1-53,1-1 0,-2 0 3,2 1 0,-2-6-5,-3 0 1,6 6-5,0 4 0,-1 0 12,-4-5 0,0 7-63,-1 3 0,-4-1 12,0 1 34,0 0 0,-1 5-26,1 0 1,-7 7 17,2 2 0,-1 0-21,1 0 1,-4 1 0,4 5 0,-3 4-2,-2 1 1,0 0 16,0-6 1,-2 1-3,-3 0 1,4-1 2,-4 1 0,3 0-6,2 0 0,0-6 28,0 1-32,0-7 37,0 4-18,7-7 1,-6-7-4,4-2 0,3 0-2,2 0 0,1-1 27,-1-5 0,3 5-26,-3 1 1,3 4-1,2-5 1,0 5 2,-1-5 0,1 7-7,0-2 1,-1 3 2,1 2 1,0 0-2,0 0 0,-6 7-20,1 3 0,-7 3-4,2 1 0,-3 6-34,-2 0 0,0 6 48,0-2 1,-2-1-22,-3 2 0,2-7 14,-7 1 0,5-2-119,-4-3 1,4 1 136,-5 0 0,-6-1 0,-7 1 0</inkml:trace>
  <inkml:trace contextRef="#ctx0" brushRef="#br0" timeOffset="79126">1514 6586 6418,'-9'0'300,"-1"0"-212,7 0-36,-10 0 0,9 0 2,-6 0 1,1 0 2,-6 0 1,0 0-69,1 0 57,-8 0 0,4 5-21,-6 0 1,4 0-70,-4-5 1,6 2-170,-2 2 0,-1-2 213,1 3 0,-6-3 0,3-2 0</inkml:trace>
  <inkml:trace contextRef="#ctx0" brushRef="#br0" timeOffset="83273">1955 6571 6716,'9'0'322,"4"-6"0,-12-2-215,4-7 0,2 0-27,-2 1 0,6-3-7,-1-2 0,-4 1-10,-1-7 0,2 7-95,-2-1 21,6-4 0,-9 7-70,3-4 0,-4 4 72,-1 1 0,2 5-144,3 0 162,-4 7-254,6-4 216,-7 7 0,5 2-40,0 3 0,1 2 59,-1 2 1,-2 3 0,7-7 1,0 4 75,5-4 0,1 0-80,4-5 0,-2 0 87,6 0 0,-4-1-71,4-4 0,-6-3 34,2-7 1,1 0-7,-1 0 0,-1 1 7,-4-1 0,0 0-17,-1 1 1,-4-1 2,0 0 0,-5 1-48,5-1 1,-7 0 58,2 1-51,3 5 0,-6 1 26,3 3 0,-2 4 3,2-4 1,-4 5-9,4 5 1,-3 3-7,-2 7 0,0-1-1,0 1 0,0 0 1,0-1 0,0 6-6,0-1 0,0 6 12,0-5 1,0 1-59,0-2 1,0-2 50,0 2 1,0-2-114,0-3 0,0 1-156,0 0 43,0-1 1,0-4 58,0 0 169,6-7 0,-4 4 0,5-7 0</inkml:trace>
  <inkml:trace contextRef="#ctx0" brushRef="#br0" timeOffset="83689">2779 6292 7569,'6'8'-372,"-4"1"-6,3-5 42,-4-2 1340,-1 5-980,-6-7 1,-1 1-27,-3 4 0,-3-3-6,4 3 1,0 1-40,0-1 0,4 7 74,-5-3 0,5-1-143,-5 2 116,7 0 0,-4 5-15,7-1 1,0-4 9,0 0 0,0-5 4,0 5 0,7-7 9,3 2 1,3 1 1,1-1 0,8 0 44,2-5 1,-1-1 8,2-4 1,-1 1 0,5-5 0,-4-1-36,-1-5 1,-6 2 25,2 3 1,-5-3-22,-5 3 1,1-3 19,-6-1 0,0-1-31,-5 0 1,0 5-4,0 1 1,-2 4-49,-3-5 0,-8 7 54,-6-2 1,-1 3-282,5 2 1,-4 0 111,-1 0 1,0 0-293,6 0 1,-1 2 435,0 3 0,1-4 0,-1 6 0</inkml:trace>
  <inkml:trace contextRef="#ctx0" brushRef="#br0" timeOffset="84316">3028 6233 7569,'10'0'-625,"0"0"402,-7 7 0,5-5 41,-3 2 487,-3-2-226,11-2 1,-11 2 220,3 3-214,-4-4-47,6 12-34,-6-5 0,6 7 13,-7 0 0,0-5 39,0-1-66,0 1-14,6 5 34,3 0 0,4-6-1,-4 1-38,5-6 36,-6 2 0,2-6-6,-1 0 0,1 0 4,5 0 97,0 0-93,6-6 0,-5-3 74,4-5 0,-4 4-65,-1 0 1,-5 5 21,-1-5 1,-4 5-13,5-4 1,-5 4 7,5-5 0,-5 5 22,4-5-19,-5 0-81,9-4 63,-5-1 1,2 2-42,0 3 49,-7 4 8,3 6-36,-6 0-1,7 0-5,-6 0-4,6 0-22,-7 6-11,0-4 33,0 4-4,0 1 46,0-5-12,0 4-17,0-19 1,0 8 2,0-10 15,7 4 0,-6-4-11,4 1 0,2 4 2,-2 0 1,4 5-33,-4-5 0,2 5 32,-2-4-98,-4 5 1,11-4 81,-7 3-156,6 4 1,-8-6 41,7 7 0,-5-2-264,5-2 168,-7 2 1,5-5-347,-3 7 558,-3 0 0,4 7 0,-6 1 0</inkml:trace>
  <inkml:trace contextRef="#ctx0" brushRef="#br0" timeOffset="84571">3514 6366 7569,'0'8'-683,"0"-2"224,0-6 603,-7 0 149,5 0 1,-6-6-119,3-4 0,2-3-68,-7-2 0,5-6-203,-4-3 133,5 2 1,-4-4-183,3 7 0,2-6 69,-7 6 0,7-1-76,-2 5 0,-2 1 152,3-1 0,-8 0 0,4 0 0</inkml:trace>
  <inkml:trace contextRef="#ctx0" brushRef="#br0" timeOffset="84940">4057 6454 7549,'0'-15'-81,"0"0"0,0 1 120,0-1 1,0-1-114,0-4 25,0 4 0,0-5-47,0 6 0,0 0 100,0 0 0,0 1-4,0-1 0,7 0 0,1 1 0</inkml:trace>
  <inkml:trace contextRef="#ctx0" brushRef="#br0" timeOffset="85349">4351 6322 7569,'15'0'-372,"-5"0"412,0 0-107,-7 0 1,8-2 116,-6-3 1,0 2 39,-5-7 0,0 5-126,0-5 12,0 7 1,0-5-73,0 3 123,0 3 0,-1-4-98,-4 6 1,1 0 49,-5 0-60,-1 6 0,0 2 55,0 7 0,7 0-3,-2 0 0,3-1 12,2 1 6,0 0 0,0-1 52,0 1 0,2-2-48,3-3 0,3 1 90,7-6 0,-1 0-73,1-5 1,0 0 51,0 0 1,1-6-41,3-4 0,-2 2 44,2-2 0,-4-2-42,-5-7 0,-2 3 18,-3-4 1,-3 4 0,4 1-15,-6 0 1,0 0-53,0 1 1,-6 6 48,-4 3 1,-3-2-204,-2 2 0,0 0 59,1 5 1,4 0 118,0 0 0,0 7 0,-4 1 0</inkml:trace>
  <inkml:trace contextRef="#ctx0" brushRef="#br0" timeOffset="86383">4910 6336 7569,'15'7'-1352,"-1"-6"1536,1 6-80,-7-7 1,5 0-13,-3 0 0,3-5 12,2 0 0,0-6-52,-1 1 1,-6-3 1,9-7 1,-7 1 0,11-7 8,-7 1 1,4-8 17,-3-1 0,1-2-13,4 2 0,-4-2 71,4-3 1,-5 3-68,-6 6 0,3 8-76,-7 2 0,0 4 54,-5 1-25,0 0 0,-7 7-110,-3 3 1,-3 10 72,-1 5 0,-6 3-131,0 2 1,-4 4 79,4 1 1,1 6-34,4-2 1,0 4 23,1 2 1,1-6 13,3 1 1,-2-1 32,7 6 0,-1-1 2,1 0 1,3-1 1,-3-3 0,4 1-13,1-7 1,5 1 81,0-5 1,6-1-69,-1 1 1,3-5 79,2 0 0,-1-7-68,1 2 0,1-4 69,4-1 0,-4 0-47,4 0 0,-2-1 4,1-4 0,-2 2-3,2-7 0,-2 5-5,-3-5 0,6 2 13,0-2 0,-1-3-12,-4 3 1,-5 2-26,-1-2 1,0 5 18,0-4-9,5-1 0,-13 0 12,4 0 0,2 5-1,-3-5 0,1 6 60,-5-6-54,0 7-8,0-11 0,-1 13 4,-4-4 0,-3 3-8,-7 2 0,0 0 5,1 0 1,-6 5-22,0 0 0,1 7-74,4-3 0,0 4 85,1 2 0,4 0-22,0-1 1,5 0 11,-5-5 0,7 4 20,-2-3 1,4 3-36,1 2 45,6 0 1,2-2-28,7-3 1,0-4 74,-1-6 1,8 0-30,2 0 1,4 0 5,1 0 0,1-2 9,-1-2 1,-1-3-31,-4-3 1,2-3 15,-6 3 1,0 2-9,-6-2 0,1 1-29,0-6 0,-5 2 17,-1 3 0,-4-8-9,5 3 1,-7-3-9,2 4 1,2-1-1,-2 0 1,0-4-4,-5-1 0,4 1 13,1 4 1,0 0-27,-5 0 1,5-1 22,0-4 0,0 4-24,-5-3 1,0 2 2,0 3 0,5-1 15,0 0 0,0 0-4,-5 1 1,1-1-4,4 0 1,-3 1-5,4-1-2,1 0-5,-5 7 105,11-5-49,-12 11-32,6-4-24,-1 12 1,-4 3-4,3 5 1,-4 1-38,-1 0 1,0-1 49,0 1 1,0 5-65,0-1 0,0 6 54,0-6 0,0 7-14,0-1 1,0 3-16,0 1 0,0 1-4,0-1 1,0-1 5,0-4 0,0 4-2,0-4 0,-1-1-46,-4 2 0,3-7 51,-3 1 0,4-2-146,1-3 0,0-4-18,0 0 206,0-7 0,0 4 0,0-7 0</inkml:trace>
  <inkml:trace contextRef="#ctx0" brushRef="#br0" timeOffset="86631">5968 5822 7569,'0'15'-351,"0"-1"0,2 6 251,3-1 1,-4 1-54,4-5 0,-3 4 477,-2 1-183,0 6 0,0-8-112,0 7 0,0-6 2,0 6 0,0-1-38,0 6 0,0-3 38,0-2 0,-5 3-112,0-4 1,0-1 99,5 1 1,-1-6-161,-4 2 1,3-4-95,-3-1 135,4 0 100,1-7 0,0 5 0,0-5 0</inkml:trace>
  <inkml:trace contextRef="#ctx0" brushRef="#br0" timeOffset="86816">6145 6013 7569,'0'15'-80,"0"-6"219,0 1 0,0-5-42,0 5 0,-7-5 19,-3 5-50,-3-7 1,-6 5-171,-1-3 0,-1-3 71,1 2 0,-1-2-191,-4-2 1,-1 0 136,7 0 1,-6 0-516,6 0 602,-7 0 0,9 0 0,-4 0 0</inkml:trace>
  <inkml:trace contextRef="#ctx0" brushRef="#br0" timeOffset="87508">6145 6366 7569,'23'-8'0,"-2"1"-181,-7 7 0,1-7-248,0-2 1,-5 0 508,-1 0 20,-5 5 1,7-9 43,-6 4 0,0-5-60,-5 0 0,0-1 31,0 0 1,5 1-55,0-1 0,0 0-10,-5 1 17,-7-1 0,-1 7-109,-7 3 0,-4 3 31,-1 2 0,0 8-53,6 7 0,-6-3-14,1 7 1,-1-6 55,5 7 1,2-4-15,3-1 1,4 1 24,6 4 0,0-4 11,0 4-11,0-4 1,1-1 10,4-1 0,4-4 17,5 0 1,6-7 4,-1 2 1,3-3 19,-3-2 0,-2 0-35,2 0 1,2-7 3,-1-3 1,0 1-1,-6-6 0,3 4-21,2-9 1,-2 2 20,2-2 1,-7 4-28,-3-4 1,1 4 16,5 1 0,0-4-6,-1-1 0,1 6-4,0 4 1,-5 5 8,-1-5-3,1 7 0,0-4 1,0 7 1,-7 7-20,2 3 0,-3 3 18,-2 1 1,0 3-59,0 2 0,0-2 48,0 2 1,0-3-4,0-1 0,0-5 10,0 0-26,6 0 45,2 4 0,2-6-26,0-3 0,0-3 88,4-2-78,1 0 1,0 0 10,-1 0 1,1-5-9,0 0 1,1-6-4,4 1 1,-4-5-2,4-4 0,-9 2 3,-1-2 1,0 2-2,4 3 0,-4 1-1,0 3 1,-5-2-1,5 8 0,-1-8 1,6 10 132,0-2-127,0 2 0,-1 4 3,1 2 0,-5 5-14,0 5 1,-7 1 15,2 0 1,-4 4-58,-1 1 0,0 4 53,0-4 0,0 0-101,0-6 0,0 1 73,0 0 23,0-7 0,0 5 0,0-5 0</inkml:trace>
  <inkml:trace contextRef="#ctx0" brushRef="#br0" timeOffset="88302">7423 6145 7569,'15'-6'-388,"0"2"-95,0-5 1,-6-1 713,1-5-82,0 0 0,0-1-82,0-4 1,-6-1-42,6-3 1,-5-2 156,5 6 1,-7-4-80,2 4 0,-2-5-108,2 6 1,-3-1 58,3 6 1,-4 4-126,-1 0 0,-4 5 28,-1-5 1,-7 7-88,2-2 0,-3 3 72,-1 2 1,2 7 39,-2 3 1,2 8-26,-8 1 1,4 7 17,1-1 1,1 3-11,-1 1 0,5 1 13,0-1 0,7 5-5,-2 1 1,4-1 2,1-5 0,0 6-1,0-1 0,0-6 40,0-9 0,6 2-38,4-1 1,3-5 42,2-6 1,-4 0-37,4 0 1,-9-2 37,9-7 0,-3 0-28,2 0 0,1 0 17,0 0 1,-6-5-2,1 0-6,0-6 1,3 3-4,-3-7 0,-4 5-2,-6 0 1,5 5-45,0-4 42,0 5-108,-5-2-59,0 6 145,0 13 1,0-8-2,0 9 0,5-2 22,0 3 0,6-2-52,-1-4 112,3 5 0,7-13-71,-1 4 1,1-3 113,-5-2 0,4 0-96,1 0 1,1-7 78,-1-3 1,-4 2-34,4-2 0,1 1 1,-1-6 1,-1 0 31,-4 0 1,-5 1-53,-1-1 1,0 0 36,0 1 1,-2-6-22,-7 1 0,5-6 100,0 5 0,0 1-132,-5 4 0,-7 2 7,-3 3 1,-3 2-40,-1 3 1,-1 4-117,0-4 0,-4 5-103,-1 5 0,0 1 89,6 4 0,-6 3-312,0-3 459,7 3 0,-6 8 0,2 2 0</inkml:trace>
  <inkml:trace contextRef="#ctx0" brushRef="#br0" timeOffset="89027">7938 6204 7569,'15'0'-1108,"-7"0"862,5 0 252,-12 0 1,8 0-7,-4 0 2,-4 7-4,6 1 0,-7 8 3,0 4 0,0-4-4,0 4 3,0-4 1,0-1 4,0-1 0,0 1 6,0 0 35,6-1 6,2 1 0,7-7-45,0-1 0,-5-7 24,-1 0 1,1 0-18,5 0 1,-5-7 0,0-3 1,-1-8 3,6-1 1,-5-1-40,0 6 1,-2-3 31,2-2 1,1 2-57,-6-2 37,6 2-7,-2 3 7,5 6 0,-4 1 6,0 7 0,-7 7 0,2 2 1,-2 4 0,2 2 0,-2 0 33,7-1-17,-7 1 2,11 0 14,-6 0 6,6-7-49,1-2 19,0-6 0,-2-1-24,-3-4 29,3 3-20,-12-4 13,12-1-25,-11 5 14,11-4 2,-5 6 1,7 0-8,0 0 0,-6 0 9,1 0 0,0 2 1,5 2 0,-5-2-2,-1 3 1,1 1 57,5-1 1,0 0-46,-1-5 0,1 0 42,0 0 0,-1 0-29,1 0-7,0 0 1,-1-5-20,1 0 1,-2-6 20,-3 1 0,3-3-20,-3-2 0,-2 2 15,2 4 1,-2-4 7,2 3-14,3-3 1,-10 0 45,7 3-9,-7-3 0,4 10 10,-7-7 0,0 5 3,0-5 0,0 5-2,0-5-65,0 7 0,-7-3 40,-3 6 1,-3 0-108,-1 0 0,-1 1 27,0 4 1,-4-2-155,-1 7 0,-1 0-21,1 5 0,4-1-99,-4 1 323,11 0 0,-5 6 0,6 2 0</inkml:trace>
  <inkml:trace contextRef="#ctx0" brushRef="#br0" timeOffset="89250">8761 6248 7569,'8'7'-1466,"4"1"1465,-7 6 136,-1 1-88,-4 0 1,5 6 14,0 4 1,0-3 8,-5 3 0,0-1 8,0 6 0,0 1-45,0 3 0,0 4 7,0 6 1,-6 0-23,-4 0 0,-5 5-33,-4 0 0,-1 0-103,-9-5 0,1-1 117,-11-4 0,-7 3 0,-6-4 0</inkml:trace>
  <inkml:trace contextRef="#ctx0" brushRef="#br0" timeOffset="91518">0 3441 7569,'5'-31'0,"0"-4"-298,0-2 179,2-7 72,-6-7 1,7-3 92,-3-10 0,-1-4-5,5-11 0,-4-4-306,5-10 1,-7 5 303,2-10 0,2 1-212,-5 42 1,1-2-1,2 1 1,0-1 171,-3-2 0,0 0 0,1 3 0,-1 0-7,-2 0 1,0-1-1,2-3 1,1-1-48,0 0 1,-1 0 23,1-3 1,-1 2 0,-2 9 0,0 0-43,0-3 1,0-1 30,0 1 1,0-1 0,0 2 0,-2-1 1,0 2 1,-1 1-1,2 1 1,-1 2-234,-8-43 0,1 7 273,-6 12 0,3-1 0,1-3 0,-4-6 0,-1-2 0,-4-2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22:26.3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1 912 7569,'6'-8'-216,"-4"-6"1,6 11 743,-3-7-266,-3 1 1,9-11 8,-6 0 1,7-4-78,-3 4 0,0-6-51,0 2 0,-4-4 28,5-1 1,-5-1-161,5 1 1,-2 3-114,2-4 0,1 9-120,-6-8 1,5 4-6,-5 1 1,1-3-676,-1 8-391,-3-1 1293,11 6 0,-5-1 0,7 0 0</inkml:trace>
  <inkml:trace contextRef="#ctx0" brushRef="#br0" timeOffset="267">427 559 7569,'0'8'-451,"0"0"606,0-3 451,0-3-308,0 4-210,-6 1 0,-3-5-84,-5 2 0,-3 0 98,-2 1 0,3-4-63,-4 4 1,2 2 60,-2-2 0,4-1-187,-4-4 0,4 0 104,1 0 0,1 0-770,-1 0 367,-6 0 0,4 0 386,-2 0 0,9-6 0,3-2 0</inkml:trace>
  <inkml:trace contextRef="#ctx0" brushRef="#br0" timeOffset="552">471 206 7569,'15'0'-193,"-5"-5"-287,0 0 810,-7 0 1,5 5 291,-3 0-674,-3 0 1,4 2 55,-6 3 1,-2 3-89,-2 7 1,0 1 100,-6 4 1,2-2-51,-1 6 0,-3 6 50,7 4 1,-6 7-16,1-2 1,2 2-54,-2-2 0,0 3 49,-5-2 1,6 1-91,-1-2 0,5 2 61,-5-7 1,7-2-203,-2-7 0,-2-4 63,3-6 0,-1 0-380,5-1 550,0-6 0,0-1 0,0-7 0</inkml:trace>
  <inkml:trace contextRef="#ctx0" brushRef="#br0" timeOffset="936">677 574 7569,'15'0'-871,"-7"0"1450,-2 0-377,1 0-30,-5 0-231,4 6 1,-12-4 111,-4 3-109,-3 3 0,-2-2 67,0 4 1,2 3-70,3-3 0,-1 3 92,6 2 0,-5 0-165,5-1 0,1 1 60,4 0 0,0-1 37,0 1 1,1-2 94,4-3 0,5-2-76,9-3 0,-1-3 114,7 2 0,-1-4-96,6-4 0,-1 0 109,1-5 1,-6 0-80,1 0 1,-7-9 43,1 3 1,-2-3 3,-3 3 0,1-1 11,0-4 0,-7 4 64,-3-4 0,-4 4-57,-1 1 0,0 1-180,0-1 148,-13 7 1,-1 1-281,-11 7 1,2 0 83,4 0 1,1 0-297,-7 0 0,7 5 5,-1 0 420,-4 6 0,6-2 0,-4 5 0</inkml:trace>
  <inkml:trace contextRef="#ctx0" brushRef="#br0" timeOffset="1278">942 574 7569,'14'0'-365,"1"0"309,0 0 0,-5 0 0,-2 1 439,-2 4-448,-1-3 0,-3 11 92,3-3 1,-4-2-88,4 2 0,-3-1 66,-2 6 1,1 0-19,4 0 0,-1-6 47,5 1 1,1-5-20,5 5 1,0-7 31,-1 2 1,1-3 0,0-2 0,-1-7-4,1-3 0,5 0-9,-1-4 0,1 2-65,-5-7 1,4 2 62,1 3 1,-1-1-89,-4 0 1,5 1 74,-1-1 0,1 7-47,-5 3 1,-1 3-6,1 2 0,0 0-9,-1 0 1,-5 7-82,-5 3 0,-2 3 98,-2 1 0,0 8-175,0 2 1,-2-1-56,-2 1 253,2-6 0,-11 4 0,5-8 0</inkml:trace>
  <inkml:trace contextRef="#ctx0" brushRef="#br0" timeOffset="1776">1633 397 7569,'14'-5'0,"1"0"0,0-6-331,-1 1 236,1-3 1,0-8 110,-1-4 185,1 4-120,6-7 0,-4 6-1,2-8-15,-9 1 0,3 1-39,-3 4 0,-4-3 60,-1 8 1,2-6-99,-2 6 0,0 4 170,-5 5-239,0 7 1,-2-4 70,-3 7 0,2 0-62,-7 0 1,5 7 13,-5 3 0,5 9 15,-4 6 0,4-2-74,-5 1 1,5 1 100,-5 4 0,5 7-75,-4 3 1,4 4 63,-5 1 0,5 1-3,-5 4 0,7-3-7,-2 3 0,-2-3 58,3-2 0,-3-6-36,2-4 0,4-3 9,-4-2 1,3-6 7,2-3 0,0-9-19,0-1 1,2-7 43,3 2 0,-2-10-36,7-5 1,-1-4 69,6-6 0,0-3-65,-1-6 0,1 4 42,0 1 0,0 1-31,-1-1 1,1 2 3,0 8 1,-1 1 34,1 3 0,0 3-17,-1 7-19,1 0 0,0 2 7,0 3 0,-6 3-37,1 7 1,-7-1 28,2 1 1,-3 1-94,-2 4 0,5-4 3,0 4 0,0-4 18,-5-1 0,0 0 63,0-1 0,6 1 0,2 0 0</inkml:trace>
  <inkml:trace contextRef="#ctx0" brushRef="#br0" timeOffset="2072">2235 89 7569,'10'0'-442,"0"0"258,-7 0 0,5 0 377,-3 0-116,-3 0 0,6 1 66,-3 4 0,-4-2-131,4 7 1,-3 0-6,-2 5 0,0 1 0,0 4 0,-5 2 36,0 8 0,-1 1-81,1 3 1,1 4 73,-5 6 0,4 0-55,-5 0 0,5 5 30,-5 0 1,5-5-159,-4-5 1,5-6-63,-1 1 0,2-4-278,-2-6 487,4-3 0,-6-6 0,7 0 0</inkml:trace>
  <inkml:trace contextRef="#ctx0" brushRef="#br0" timeOffset="2252">2529 280 7569,'0'9'0,"0"1"0,-5-5-124,0 5 123,-6 0 0,-2 0 1,-8-1-44,-2 3 0,3-4-5,-4 2 1,1 0 105,-2 4 0,-2-4-299,2 0 1,2 0 241,-1 4 0,6 1 0,-4 0 0</inkml:trace>
  <inkml:trace contextRef="#ctx0" brushRef="#br0" timeOffset="2648">2603 588 7235,'0'-9'-529,"0"-1"639,0 6 0,-7-2-142,-3 6 1,-3 2 50,-1 2 0,-6 3-96,0 3 1,-1 3 112,2-3 0,2 3-51,-2 1 0,7 1-8,2 0 1,5 0 62,-4-1-15,5 1 1,-2 0-14,6-1 40,6-6 1,4 4-38,10-7 0,-4 0 26,4-5 0,3-2-15,1-3 0,-1 2 40,1-7 1,-6 0-9,2-4 0,-4 4-25,-1 0 1,-2 0 20,-3-4 1,1 4 22,-6 0-59,0 0 20,-5-5 0,-6 2-251,-4 4 1,-3 2-61,-2 7 273,-6 0 0,4 0 0,-4 0 0</inkml:trace>
  <inkml:trace contextRef="#ctx0" brushRef="#br0" timeOffset="3732">2676 603 7569,'15'0'-150,"0"0"1,-6 0-187,1 0 1,-5 0 419,5 0-43,-7 0 1,9 2-90,-8 3 1,1-2 73,-5 7 1,0-1-60,0 6 1,0-5 79,0 0-24,0 0 0,5 4 98,0 1 1,2-7-99,-2-3 0,-2-3 218,7-2-201,-1 0 0,6 0 45,0 0 0,0-2-34,-1-3 0,-1-3-88,-3-7 0,3 1 34,-3-1 1,3-5-14,2 1 1,-1-7 4,1 1 1,0-4 25,0-6 1,-1 3 28,1-8 1,5 1-37,-1-5 0,1 2 102,-6 2 1,-1 0-89,-3 5 1,2 3-30,-7 7 1,0-1-2,-5 6-161,0 1 51,0 4 1,-2 7 73,-3 3 0,-2 5-36,-2 5 0,-4 3 40,3 7 1,-3 6-61,-2 4 1,5 2 44,0 3 1,2-1-70,-2 1 1,-1 5 61,6 5 1,-5 2-3,5 2 0,1-1 57,4-4 0,0 2 9,0-7 1,0 0 59,0-4 1,0-6-140,0 1 94,0-7 1,6 1-34,4-9 1,3-3 68,2-7 0,-1 0-24,1 0 0,0-7 2,-1-3 0,1 2 49,0-2 0,0 1-69,-1-6 0,1 0 40,0 0 0,-1 6-30,1-1 1,0 2 9,-1-2 1,-1-3-4,-3 3 1,3 3-27,-3 3 1,-2-3 51,2 2-56,0-6 0,5 9-28,-1-3 0,-4 2 41,0-2 1,-5 3-8,5-3 0,-2 2 4,2-2 1,3 2 20,-4-7 1,0 2-21,0-2 0,1-3 27,5 3 0,0-8-15,-1-1 0,-1-2 4,-3 1 0,3 2 14,-3-6 1,3 4-19,2-5 1,-2 6 84,-3-6 0,3 2-75,-3-1 1,-2 1 34,1 4 0,0 2-24,0-2 1,0 2-44,-4 3 1,-4-1 0,6 5-8,-7 0-31,0 7 0,-7-4 57,-3 7 0,-3 7-117,-1 3 0,-3 5 91,-2 4 1,2-1-65,-2 7 1,2-6 48,3 6 0,-1-1 4,0 6 1,5 4-52,1 0 1,1 7-7,-2-2 1,-2-1 38,7 1 0,0-5-1,5 5 0,0-8 33,0-1 1,0-2-31,0-9 0,0 1 49,0-5 0,7-1-87,3 1 95,3-7 1,2-1-24,-1-7 1,6 0 10,-1 0 0,1 0 9,-5 0 0,1 0-26,4 0 1,-4-7 38,4-3 0,1-3-36,-2-1 1,6-1 34,-5 0 1,-1 0-28,-4 1 1,-5 4 45,-1 0 1,-5 0-15,1-4-12,-4 5 0,-2-2-102,-4 6 0,1 0 89,-5 5 0,-6 0-117,-5 0 0,1 7 62,4 3 0,0 1-56,1-1 1,1 5 66,3-1 0,2 1 13,3 5 1,3-4-33,-3-1 0,4-1 53,1 1 1,0 0 14,0-1 0,6-4-44,4 0 1,3-7-199,2 2 226,6-3 0,2 4 0,6 2 0</inkml:trace>
  <inkml:trace contextRef="#ctx0" brushRef="#br0" timeOffset="5507">4337 706 7569,'13'-2'-38,"-3"-3"0,3 2 75,-3-7 1,-2 1 122,2-6 0,0 0-167,4 0 0,1-4 46,0-1 0,-1-4 3,1 4 0,0-4-6,0 4 0,-2 0-111,-4 6 0,4-1 81,-3 0 17,3 1 0,2 5-48,0 5 0,-5 2 87,-1 2-115,-5 0 1,7 2 79,-6 2 1,0 5-155,-5 5 1,0 6 50,0 0 0,0 4 37,0-4 0,0 4-59,0-4 0,0-1 64,0-4 0,0 0 1,0-1 0,0-4-61,0 0 115,0-7 0,0 2-52,0-10 1,0-3 64,0-7 1,6-1 0,4-3 0,-2-3 3,2-2 1,-2-2 4,2 6 1,3-4-38,-3 4 1,-2 2 32,2 8-12,0-3 40,4 11-47,1-4 0,-5 17-91,0 4 1,-7 3 37,2-3 1,-3 4-11,-2 1 1,0 0 31,0-6 1,0 1-9,0 0 67,6-1-80,-4 1 57,11-7-32,-5-1 1,7-14 28,-1-3 1,-1-3-18,-3-1 1,3-6-1,-3 0 1,3 1-9,2 4 0,-5 2 8,-1 3-9,1-3 0,5 12 4,0-4 0,-6 3-2,1 2 1,-5 2 0,5 3 1,-2-2-20,2 7 1,3-1 17,-3 6 1,3-2-1,1-3 0,-4 3-29,0-3 0,0-2 23,5 2 1,-1-7 3,1 2 0,0-3-5,-1-2 1,1 0 17,0 0 1,-1 0-15,1 0 0,0-5 127,0 0-96,-1-7 0,1 6 4,0-4 1,-6-1 50,1 6-63,0-7 1,3 9-42,-3-7 43,3 0 1,-10-3-47,7 4 40,-7-4 1,5 9-17,-3-6 0,-3 6 11,3-6-18,-3 6 6,-2-2 14,0-1-30,-7 6 0,4-6 28,-7 7-33,7 0 1,-9 7 17,7 3 1,-1 3 0,1 1 1,3 1 0,-3 0 1,4 4-2,1 1 1,0 4 8,0-4 1,0 1-8,0-1 0,0-4 5,0 4 0,0-4-2,0-1 0,0 0 3,0-1 0,6-4-4,4 0 1,-2-7 36,2 2 0,1-3 18,9-2 1,-4 0 9,4 0 1,3-7 8,1-3 1,-1-3-49,2-1 1,-6-8-2,6-2 0,-6 1 9,6-2 1,-7-4-14,2-5 0,1-7 31,-2 2 1,1 1-9,-5-1 1,-1 5 32,1-6 1,-2 8 10,-3-3 0,1 9-152,-6 2 1,0 6 140,-5-2-325,0 11 217,0-5 0,0 14-59,0 0 1,-1 7 39,-4 8 0,1 1-34,-5 4 0,0 2-18,0 8 1,-4-1 0,3 1 1,2 1 37,-2 3 0,5-1 10,-5 6 1,5-6 1,-5 1 1,7-2-4,-2 3 1,4-9 105,1 3 0,0-9-58,0 0 0,0-4 177,0-1-136,0-7 0,1-2 16,4-6 0,3 0 65,7 0 1,0-6-49,-1-4 1,3-10 45,2-4 0,-1 1-64,7-2 1,-6 3-18,6-3 0,-6-3 22,6 4 1,-1 1-125,6-2 0,1 7-330,3-1 0,4-2 85,6 1 315,0 0 0,0 6 0,0-1 0</inkml:trace>
  <inkml:trace contextRef="#ctx0" brushRef="#br0" timeOffset="6405">1103 1823 6864,'9'-15'385,"-5"1"1,-2-3 0,-2-2-221,7 2 1,-4-10-78,7 2 1,-7-3 2,2-1 0,1-2-68,-1-3 0,5 6 49,-5-6 1,5 7-184,-5-2 1,0 1 85,-5 9 0,4-3-175,1 3 1,0 3-59,-5-4-469,7 4-288,-6 1 1015,6 0 0,-1 7 0,3 1 0</inkml:trace>
  <inkml:trace contextRef="#ctx0" brushRef="#br0" timeOffset="6616">1515 1294 8000,'-15'0'133,"1"0"1,-3 0-185,-2 0 1,1 5 78,-7 0 1,1 4-237,-6-4 0,2 5-81,4-5 0,-2 5-392,6-5 681,-6 6 0,3-3 0,-6 7 0</inkml:trace>
  <inkml:trace contextRef="#ctx0" brushRef="#br0" timeOffset="7031">1544 1470 7023,'-8'7'129,"-5"-6"-263,3 4 161,-3 4 1,3-6-80,1 7 1,0-1 80,0 6 0,-3-5-64,7 0 0,-4-1 50,4 6 0,0 0-35,5 0 0,0-1 19,0 1 1,1-5 4,4 0 1,3-2 11,7 2 0,0-2 3,0-3 1,-1-4 34,1 4 1,5-3-44,-1-2 1,6 0 99,-6 0 1,1-7-57,-5-3 1,-1-3 82,1-1 0,-2-1-59,-3 0 1,1 1 47,-6-1 0,0 0-65,-5 0 1,0 1-12,0-1 0,-2 5-44,-3 0 0,-3 7-104,-6-2 1,-1-1-220,0 1 1,1 0 149,-1 5 0,0 0 166,0 0 0,1 7 0,-1 1 0</inkml:trace>
  <inkml:trace contextRef="#ctx0" brushRef="#br0" timeOffset="7708">1838 1529 7569,'15'0'0,"1"0"0,4 0 0,-4 0-496,4 0 330,3 0 0,-7-2 160,4-2 0,-4 0 281,-1-6 1,-2 1 2,-3-6-233,3 0 0,-12 5 146,4 1-53,3-1-177,-6-5 1,-2 7 73,-10 3 0,-3 3-19,-2 2 0,-4 0 25,-1 0 1,-4 2-117,4 3 1,-4-2 71,4 7 0,0 0-77,6 5 1,-1-1-7,0 1 0,2 0 78,3-1 1,-1 6-60,6 0 1,0-1 48,5-4 0,0 0 8,0-1 0,7 1-14,3 0 0,7-2 23,3-3 0,6-4 14,-1-6 0,2 0 81,3 0 0,-1-2 37,1-2 1,-3-3-71,-2-3 0,1-3 60,-6 3 1,-1-3-67,-4-1 1,-5-1-38,0 0 0,-2 0 89,2 1-161,3-1 1,-7 0 60,4 1 1,1 4-16,-6 0-187,0 7 113,-5-4-114,0 7 1,0 12 162,0 2 0,0 4-69,0-3 86,0 0 1,0-1 4,0 1 0,0-5 13,0 0 0,7-5-27,2 4 1,1-5 88,5 1 1,-4-4-78,9-1 1,-2 0 114,2 0 0,2-6-97,8-4 0,-1-3 95,1-2 0,-3 0-13,-2 1 1,1-1-26,-6 0 0,-1-4 74,-4-1 0,0 1-89,-1 4 1,-5 5-24,-5 0 0,-2 5 37,-2-4 0,-6 5-77,-4-1 0,-10 4 65,-4 1 0,1 1-159,-2 4 1,1-1-51,-6 5 1,6-4-73,-1 5 0,7-5-132,-1 5 0,2-5 115,3 4 0,4-4-36,0 5 1,5-5 284,-5 5 0,7-5 0,-2 5 0,4-7 0,1 3 0,0-6 0</inkml:trace>
  <inkml:trace contextRef="#ctx0" brushRef="#br0" timeOffset="7924">2426 1514 7569,'20'0'0,"-1"0"0,3 0-533,-3 0 422,-2 0 1,4 0 112,-6 0 0,-1 2 120,1 3 1,0-2-32,-1 7 1,-4-5-17,0 5 0,0-2 15,4 2-12,-5 3 0,2-5-74,-6 7 1,5-1 50,-5 1 1,0 0-86,-5-1 1,0 6 60,0 0 1,0 4-85,0-4 0,0 6 49,0-2 1,-7-1-41,-3 2 1,-3-6 18,-2 6 0,-1-2-2,-3 1 1,-4 2-57,-7-6 1,2-1 45,4-4 0,-4-7-221,4-3 0,2-3-105,3-2 363,3 0 0,1-7 0,0-1 0</inkml:trace>
  <inkml:trace contextRef="#ctx0" brushRef="#br0" timeOffset="8406">2764 1514 7569,'8'7'0,"6"-5"-42,-5 2 1,0 3-29,0-2 99,1 0 1,5-5 79,0 0 1,-1-5-57,1 0 0,0-6 91,-1 1 1,1-8-136,0-2 1,-5 1 37,-1 4 1,-1-5 40,2 1 1,2-1-112,-7 5 1,0 6 61,-5-1 1,0 5-100,0-5 1,-7 7 66,-3-2 0,-5 3-114,-4 2 0,1 7 10,-7 3 1,7 3 63,-1 1 0,3 3-3,1 2 1,2-2-90,3 2 1,-1 2 59,6-1 1,0 0 28,5-6 1,0 1 46,0 0 0,0-1-45,0 1 0,6-2 115,4-3 1,8-3-101,2-7 1,6 0 147,-2 0 0,4 0-60,1 0 0,2-5-35,4 0 1,-4-7 16,3 3 0,-3-5-13,-1 0 0,-3 4-54,-2 0 0,1 2 48,-6-2 1,1-1-20,-2 6 0,-2-5 28,2 5-69,-2 0-1,-3 5 17,1 0 0,-7 7-84,-3 3 1,-3 3 97,-2 1 1,0 1-151,0 0 0,-2 6 75,-3 4 1,2-3-106,-7 3 1,2-7 63,-2 1 1,-3 3-115,3-3 1,2-4 227,-2-5 0,0 0 0,-4 4 0</inkml:trace>
  <inkml:trace contextRef="#ctx0" brushRef="#br0" timeOffset="8664">3573 1059 7569,'6'14'0,"-4"-4"-372,3 0 232,-4 0 1,1 3 232,3-3 11,-3 3 0,4-5 62,-6 7 0,0-6-45,0 1 0,-1 0-163,-4 5 0,3-1 67,-3 1 1,-1 1-74,1 4 0,-5-4 16,5 4 0,-2 3-56,3 1 0,2 4 56,-3 1 0,-2-4-33,3-1 1,-1 1-153,5 4 0,0-6 44,0-3 0,0-4 173,0-1 0,6 0 0,2-1 0</inkml:trace>
  <inkml:trace contextRef="#ctx0" brushRef="#br0" timeOffset="8855">3926 1206 7569,'8'-7'-10,"5"6"276,-12-6-194,12 7 0,-13 0 97,0 0 0,-6 5-151,-9 0 0,-6 5 102,-3-6 1,1 6-293,-2-5 1,1 7-47,-6-3 1,1 0-156,-1 0 1,6 0 372,-1 0 0,1 11 0,-5-4 0</inkml:trace>
  <inkml:trace contextRef="#ctx0" brushRef="#br0" timeOffset="9223">3984 1514 7569,'9'0'-361,"2"-1"-520,-6-4 1116,0 3-122,-5-11 0,0 5 23,0-7 0,-2 7-96,-3 3 1,-3-1-70,-7 1 0,-6 0 29,-3 5 0,-3 0-3,3 0 1,-2 2-2,6 2 0,-4 0 37,4 5 0,1 1-79,4 5 1,2 0 43,3-1-21,-3 1 1,11 0 20,-3-1 0,4 1-18,1 0 18,6 0 1,7-1 0,7 1 0,6-7 1,-1-3 0,-3-3 0,3-2 0,-2 0 0,1 0 0,-1-5-1,-3 0 0,-9-7 10,4 3 0,-5-4-8,0-2 0,-4 0-53,-6 0 0,0 1-68,0-1 1,0 0 119,0 1 0,-6-1 0,-3 0 0</inkml:trace>
  <inkml:trace contextRef="#ctx0" brushRef="#br0" timeOffset="9976">4043 1500 7569,'15'0'-739,"-7"0"239,5-7 169,-11 6 777,4-6-85,-6 7-312,0 7 0,0-4-57,0 7 0,0-1-8,0 6 30,7-7 0,-6 5-26,4-3 0,-1 2 31,0-3 0,0 3 17,6-7 0,-6 4-34,6-4 1,0 0 91,5-5 0,1 0-75,4 0 1,-4-6 25,4-4 1,1-3-31,-2-2 0,3 0-3,-3 1 1,-2-6-45,2 1 0,2-1 56,-1 5 1,-5 2-40,-5 3 39,-1-3-83,6 12 58,0-6 1,-5 14-73,-1 3 0,-5 3 66,0 1 1,0 6-3,1-1 1,-2 1 14,7-5 0,-5-2-15,4-3 0,0 3 40,0-3 0,4-4-37,-3-1 0,-2-3 63,2-2-53,0 0 0,5-2 3,-1-3 0,-4-1-29,0-4 0,-2-3-6,2 3 1,1 2-51,-6-2 71,7 7 1,-9-4 5,7 7 1,-5 0-12,5 0 1,-6 2 19,6 3 0,-5-2-18,5 7 1,0-5 13,4 4 1,-4-5 31,0 1 1,1-4 7,9-1 0,-4 0 29,4 0 0,-2 0-57,2 0 0,-4 0 43,3 0 1,3-5-36,-3 0 0,1-4 27,-5 4 1,-1-2-21,1 2 1,0-1-21,-1-4 21,-5-3-7,4 5 1,-12-2 31,4 0-42,-3 7 14,-2-10 0,-2 11-74,-3-3 1,-3 4 61,-7 1 0,-1 1-100,-4 4 0,2 2 51,-6 2 1,6 5-55,-2-5 1,9 4 72,1 2 0,2 0 0,-2-1 1,4 1 8,6 0 1,0 0-22,0-1 0,1-4 101,4 0 0,3-2-83,7 2 1,0 1 48,-1-6 0,8 5-33,2-5 0,4 1-118,1-1 1,1-3 0,-1 3 0,1-4-358,-1-1 466,0 0 0,7 0 0,2 0 0</inkml:trace>
  <inkml:trace contextRef="#ctx0" brushRef="#br0" timeOffset="10827">5836 1367 7569,'9'0'-1272,"-3"-6"1626,-6 4-17,7-4-135,-6 6-15,6 0-140,-20 0 0,3 1-90,-10 4 17,4 3 0,3 2-34,3 0 1,-3 1 105,3 9 0,-1-4-116,1 4 1,-1-2 79,6 2 0,0-4-47,5 3 1,0-2 39,0-3 0,0 1 3,0 0 0,6-2-6,4-3 0,3 1 0,2-6 1,1 0-5,4-5 0,-4 0 6,4 0 0,-2 0 27,1 0 0,-2-2-24,2-3 0,-2 2 3,-3-7 1,-1 1-3,-3-6 0,3 2 38,-3 3 1,-3-3-43,-3 3 0,3 2 1,-2-2-23,0 7 42,-5-4-233,0 7 108,0 13 0,-5-3 46,0 10 1,0-9-118,5-1 170,0 0 1,5 5-1,0-1 73,6-6 1,-2-1-93,5-7 1,-4 0 216,0 0-195,0 0 1,4-5 18,1 0 1,-5-6 1,0 1 0,-5-1-4,4 1 1,1-7-16,5 8 0,0-8-4,-1 7 0,1-3 17,0-1 1,1-1-9,4 0 0,-4 1 12,3-1 0,3 5-12,-3 0 1,1 5 36,-5-4 1,-1 5-32,1-1 1,0 2 6,-1-2 1,-4 4-18,0-4-1,0 3-40,4 2 58,-5 0-91,4 0 70,-12 7 1,4 1-39,-10 6 0,2 1 11,-7 0 1,7 0-2,-2-1 0,-1 1 9,1 0 1,0-1-28,5 1 44,-7 0-15,6-1 1,-4-5 43,10-4 1,-2-4-39,7-1 0,-1 0 113,6 0 0,-3 0-99,2 0 1,-2-6 83,7-4 0,-2-3-39,-3-2 0,1 0 4,0 1 0,1-1-1,4 0 0,-4 1-15,4-1 1,-9 0 44,-1 0 0,-2 1-38,2-1 1,1 0-4,-6 1 1,0-1 3,-5 0 1,0 5-75,0 1 1,-2 5 16,-2 0 0,-5 2-106,-5 2 0,-3 2-113,-2 2 1,1 3 67,-7 3 0,6 3-133,-6-3 299,7 3 0,-10 8 0,6 2 0</inkml:trace>
  <inkml:trace contextRef="#ctx0" brushRef="#br0" timeOffset="11261">6762 1309 7569,'15'0'-1070,"0"0"918,0-7 470,-1 5-187,-6-4 3,-1 6-266,-7 0 171,-7 6 0,-1-4-95,-6 3 0,-1 3 88,0 2 0,0-2-73,1 2 1,4 0 64,0 4 0,5 1-54,-5 0 1,6-1 29,-6 1 1,7 0 0,-2 0 0,3 4 1,2 1 1,0-1 1,0-4 0,0 0 6,0-1 1,7-5-6,2-4 1,4-4 12,2-1 0,0 0-10,-1 0 0,8 0 70,2 0 1,-1-6-65,2-4 0,-7 2 37,1-2 0,-3 0 5,-1-5 1,0 1 3,0-1 1,-2-1-10,-4-4 0,-2 4 27,-7-4-32,6 4 0,-6 1-4,0 0 0,-6 6-121,-9-1 1,-1 7-8,-4-2 1,2 3-96,-6 2 1,4 5 44,-4 0 0,6 6-109,-2-1 1,1 3-118,4 2 362,-3-1 0,10 1 0,-7 0 0</inkml:trace>
  <inkml:trace contextRef="#ctx0" brushRef="#br0" timeOffset="11819">6954 1367 7569,'22'-14'0,"-2"-1"0,-2 2-753,2 3 496,-4-3 0,5 7 325,-6-4 116,0-3-97,-1 11 0,-1-6-24,-3 3-68,3 3 0,-10-4 32,7 6 0,-6 6-55,0 4 1,-2 5 24,-2 4 1,0-2-2,0 2 0,-2 4 7,-2 2 1,2-2-12,-3 1 1,3-1-31,2 1 1,0-2 33,0-8 1,0-4-1,0 0 0,0-5 1,0 5 0,2-7 9,3 2 0,-2-4-1,7-1 1,-2-1 1,2-4 0,3-2 35,-3-2 1,3-4-27,2 3 0,-1-3 23,1-2 0,-5 5-26,0 0 0,-6 1 17,6-6 0,-5 5 7,5 0-52,-7 7 1,4-5 13,-7 3-9,6 3-37,-4-4 15,4 12 0,-6 2-20,0 7 0,0-5 28,0 0-20,0 0 28,0 4 0,7-1 34,3-3 1,-2-3 17,2-7 0,0 0 7,4 0 0,3 0-13,2 0 0,-2 0 11,2 0 1,2-7-12,-1-3 0,4-1-9,-4 1 0,0-3 48,-6 3 0,-1-3-43,-3-2 1,2 1 57,-7-1 1,-1 0-28,-4 1 92,0-1 0,-1 2-162,-4 3 1,-3-1-2,-7 6 1,-1 0-135,-4 5 1,-1 2 58,-4 2 0,-1 3-199,7 3 0,-6 3 22,6-3 266,-1 3 0,5 1 0,1 1 0</inkml:trace>
  <inkml:trace contextRef="#ctx0" brushRef="#br0" timeOffset="12092">7747 794 7569,'7'-23'-356,"1"-5"0,7 12 254,-1-3-547,-5 9 558,4-3 294,-12 11 60,12-4-267,-11 6 0,5 6 15,-7 4 1,0 3-12,0 2 0,-5 1 43,0 4 0,-5 2-38,5 8 1,-6 4 26,1 0 1,2 7-60,-2-2 0,2 6-8,-2 4 0,-2-7-5,8 7 0,-6-11-94,5 6 0,-5-5-6,5 0 0,0-3 19,5-7 121,0 1 0,0-1 0,0 1 0</inkml:trace>
  <inkml:trace contextRef="#ctx0" brushRef="#br0" timeOffset="12518">7880 1279 7569,'6'-15'0,"2"1"-1002,7-1 870,0 0 0,-1 1 257,1-1 1,-5 2 188,0 3-230,-7-3 1,4 10-106,-7-7 174,0 7-218,0-4 1,-7 9 86,-3 3 1,-3 1-113,-2 4 0,1 3 35,-1-3 0,2 3 22,3 2 1,-1-1-44,6 1 1,-5 5 53,5-1 0,-1 1 9,1-5 1,3 4-6,-3 1 1,4-1 55,1-4-52,0 0 1,6-2 50,4-3 0,-2 1 3,2-6 0,0 0 3,4-5 1,1-2 5,0-3 0,4 2-36,1-7 1,0 2 25,-6-2 0,3-3-15,2 3 0,-3 2 34,4-2 1,-4 6-27,-1-6 0,0 5-22,-1-5 1,1 7 19,0-2 1,-5 3-2,-1 2 0,1 0-7,5 0 1,-5 0 8,0 0 0,-1 0-6,6 0 0,-5 2-5,0 3 1,-1-2-51,6 7 1,0-5-105,0 5 0,-1-2 56,1 2 0,0-2 21,-1-3 0,1-4-8,0 4 0,-1 2-160,1-2 225,0-1 0,0-4 0,-1 0 0</inkml:trace>
  <inkml:trace contextRef="#ctx0" brushRef="#br0" timeOffset="33587">604 2352 7569,'8'0'-108,"-2"0"0,-4 0 290,3 0 33,-4 0-133,6 0-82,-7 7 154,0-6-172,-7 12 1,4-4 63,-7 5 0,5 1-33,-4 0 1,1-1 44,-2 1 1,-3 0-66,3 0 1,-2-1 50,3 1 1,-4 0-52,3-1 0,-3-4 1,-2 0 1,5-5-8,0 5 1,5-7 10,-4 2 1,4-4 21,-5-1 0,5 0 24,-5 0-35,7-6 1,-8-2 61,6-7 0,-2 0-50,2 1 0,4-1-70,-4 0-66,-3 1-79,-1-1 1,0 2-555,-1 3 532,7-3 0,-6 10-340,4-7 556,4 7 0,-6-11 0,7 6 0</inkml:trace>
  <inkml:trace contextRef="#ctx0" brushRef="#br0" timeOffset="34007">898 2455 7569,'0'-15'0,"0"6"-2,0-1 1,1 2 65,4-2 0,-3 2-40,3 3 80,-4 3 0,-7-4-113,-4 6 0,2 0 34,-2 0 0,-5 0-94,-4 0 0,-1 6 66,5 4 0,1 1-81,-1-1 0,0 3-8,1-3 1,0 3 69,5 2 1,-3 0 0,7-1 0,0 1 23,5 0 13,0-1 1,7 1-21,3 0 0,3-7 89,2-3 1,4 1-17,1-1 1,4 0 9,-4-5 0,4-6-46,-4-4 0,4-3 5,-4-2 0,0 0 55,-6 1 1,-4-1-50,0 0 0,-5 1 28,5-1 1,-7 0-26,2 0 0,-4 1-33,-1-1 1,-1 5 34,-4 0 0,2 7-245,-7-2 1,0 4-111,-5 1 1,1 0-462,-1 0 768,0 0 0,1 6 0,-1 2 0</inkml:trace>
  <inkml:trace contextRef="#ctx0" brushRef="#br0" timeOffset="34372">1045 2411 7569,'8'0'-922,"3"2"665,-6 3 225,6-4 0,-7 11 126,6-7 40,-7 6 8,10-3-110,-11 7 57,11 0 8,-5-1 26,6 1 1,1-7-87,0-3 1,-4-3 69,4-2 1,-4-2-53,9-3 1,1-3-24,-1-7 0,4-4 31,-4-1 0,4 0-121,-4 6 1,0 1-12,-6 3 105,1-3 0,0 11-51,-1-3 0,-4 4 32,0 1 0,-5 1-111,5 4 1,-5 3 92,4 7 0,0-5-74,0 0 1,4-1 59,-3 6 1,8-5-162,2 0 0,6-7 176,-2 2 0,11 3 0,2 0 0</inkml:trace>
  <inkml:trace contextRef="#ctx0" brushRef="#br0" timeOffset="36498">2397 2323 6802,'-10'0'254,"0"0"1,0 0-168,-4 0 0,-1 5-159,0 0 0,6 1 98,-1-1-56,0 3 1,-3 7 72,3 0 0,-1-6-117,6 1 0,-2 0 65,2 5 0,4-1-56,-4 1 44,3 0 1,2 0 16,0-1 0,2-1 35,3-3 0,-2-2-30,7-3 1,0-3 10,4 3 0,1-4-7,0-1 0,4 0 27,1 0 1,-1-1-13,-4-4 0,3 2 3,-3-7 0,3 2 81,-8-2 1,1-3-84,-1 3 1,-2-3 80,-3-2 1,-3-1-66,2-4 1,-2 4 8,-2-4 0,0 4-2,0 1 1,-2 5-177,-2 1 0,-5 5 9,-5-1 1,-1 4-5,0 1 1,1 0-136,-1 0 1,5 1 80,0 4 1,2 4-41,-2 5 1,-1-4 220,6 0 0,0 0 0,5 4 0,0-4 0,0 0-123,0 0 1,0 0 150,0-1 1,2-5 32,3 0 0,3-2 10,6-2 0,1 0 10,0 0 49,0 7 0,-1-6-52,1 4 1,-2 3 55,-3 2 0,3 3-84,-3 2 1,-2 0 20,2-1 1,-7 1-13,2 0 1,1 4 7,-1 1 0,0 6-21,-5-1 1,0 2 2,0 3 1,0-3-108,0-2 1,-1 8 97,-4-4 0,-4 4-41,-5-4 0,-3 2 28,-2 3 1,2-4-78,-2-1 0,-2-1 16,1-8 1,0-2-118,6-9 0,-1-2-48,0-7 1,6 0 53,-1 0 0,6-7-32,0-2 1,-3-6 176,2-5 0,0-9 0,5-9 0</inkml:trace>
  <inkml:trace contextRef="#ctx0" brushRef="#br0" timeOffset="37057">2661 2411 7569,'15'-7'0,"0"6"-272,0-4-314,-1-3 835,1 6-139,0-11 1,-2 10-28,-4-7 1,3 5 93,-7-5-185,6 7 0,-7-8 175,5 6-240,-5 0 107,9 5 0,-12 1-3,4 4 1,-3 0-99,-2 10 1,0-4 51,0 9 0,0-4-68,0-1 0,0 5 16,0-1-29,0 1 0,1-5 70,4-1 1,-3-4-26,3 0 46,3-7 0,0 4 3,7-7 0,-5 0 58,0 0 0,-1 0-68,6 0 0,0-7 43,-1-3 0,1 2-29,0-2 1,0 5 82,-1-4 0,-4 4-68,0-5 1,-5 5 1,5-5-15,-7 7-2,3-4-91,1 7 99,-6 0 0,6 7-118,-7 3 0,0-2 61,0 2 0,0 0-4,0 4 0,0 1-10,0 0 76,7-1 1,2-1-13,11-3 1,-4-3 63,4-7 0,-4 0 22,-1 0 1,6-2-54,4-3 0,-2-1 88,1-4 1,-6-3-93,2 3 0,1-3 31,-2-2 1,-1 1-16,-8-1 1,2 0 13,-8 0 0,6 1 80,-5-1 1,0 4-87,-5-4 0,5 8 25,0-7 1,0 2-18,-5-2 1,-2 4-146,-3 0 1,-3 7 84,-7-2 0,-4 3-169,-1 2 1,-6 7-73,2 2 1,-4 5-56,-2 0 1,1 1-9,0 0 300,-1-1 0,7 8 0,2 0 0</inkml:trace>
  <inkml:trace contextRef="#ctx0" brushRef="#br0" timeOffset="37490">3573 2308 7569,'8'0'-185,"-2"0"0,-4 0 185,3 0 1,-3-2-136,3-2 141,-4 2-10,-1-5 54,-6 7 1,-1 2-18,-3 3 0,-3-2-51,3 7 0,2-5 82,-2 5 1,6 0-101,-6 4 0,7 1 73,-2 0 1,1-1-50,-1 1 0,4 0 62,-4-1-169,3 1 103,2 0 1,2-2-12,3-3 1,3-4 7,7-6 0,1 0 17,4 0 1,-2 0 51,6 0 0,-4-5-51,4 0 0,-1-6 117,2 1 0,1-3-84,-7-2 1,1 1 7,-5-1 1,-6 4 95,1-4 1,-7 8-93,2-7 0,-3 2-14,-2-2 1,-7 0 28,-2 5 1,-9 2-177,-2 7 0,-4 0 94,4 0 1,-5 0-282,6 0 1,-6 5 303,6 0 0,-7 13 0,3-2 0</inkml:trace>
  <inkml:trace contextRef="#ctx0" brushRef="#br0" timeOffset="37790">4028 1838 7569,'9'1'-188,"-4"4"1,-4-1 84,-1 5 191,0-5 1,0 9-118,0-4 1,0 0 98,0 0 0,-1 0-121,-4 0 1,1 4 18,-5-3 0,5 8 28,-1 2 1,-1 6-11,1-2 1,-5 4 32,5 2 0,-5 1-71,6 3 0,-6-1 59,5 6 1,-5-2-168,5 3 1,-1-4 96,1-7 1,3 0-166,-3 1 0,4-7 228,1-4 0,6-2 0,2-3 0</inkml:trace>
  <inkml:trace contextRef="#ctx0" brushRef="#br0" timeOffset="38058">4190 1926 7569,'8'-7'0,"0"4"-571,-3-7 268,-3 7 729,11-3-327,-11 6 1,6 0 45,-3 0-108,-4 0 1,6 6 38,-7 4 1,-2 5-128,-3 4 1,2 2 80,-7 4 1,7 4-106,-2 1 1,-1-1 9,1 5 1,-5 2-75,5-1 0,-5 5-64,5 0 0,-1-4 121,1-2 0,3-5-119,-3-4 0,4 1-75,1-6 276,0-7 0,0 6 0,0-2 0</inkml:trace>
  <inkml:trace contextRef="#ctx0" brushRef="#br0" timeOffset="38264">4484 2117 7569,'-8'0'-421,"0"0"0,3 0 614,-5 0 1,-3 0-14,-2 0 1,-4 0-76,-1 0 1,-6 0-14,1 0 0,-1 0-127,2 0 0,-4 0 41,4 0 0,1 0-32,-2 0 1,7 5-268,-1 0 0,-3 5 293,3-5 0,-7 13 0,3-2 0</inkml:trace>
  <inkml:trace contextRef="#ctx0" brushRef="#br0" timeOffset="38618">4425 2352 7569,'23'0'0,"-2"0"-586,-6 0 380,-7-6 1,5 2 363,-3-5 1,-2 0-17,2 0 0,-7-4-63,2 3 1,-3 2-98,-2-2 0,-2 7 99,-3-2 1,0 3-124,-9 2 0,1 2 103,-12 3 0,6-2-59,-6 7 1,6-1 36,-6 6 0,7 0-130,-2 0 1,4 1 81,1 3 1,2-2-13,4 2 1,-3-2 1,7-3 9,0 1 0,5 0 39,0 0 0,2-2-26,3-4 1,3 3-8,7-7 0,1 1 10,4-1 0,1-3-84,3 3 1,6-4 80,-1-1-3,1 0 0,12-6 0,-4-2 0</inkml:trace>
  <inkml:trace contextRef="#ctx0" brushRef="#br0" timeOffset="39378">5263 2455 7666,'0'-15'235,"5"1"-40,0-1 0,2-6-161,-3-4 1,-2 2 92,3-1 0,-3 4-304,-2-4 0,0 6-50,0-2 1,0 9-483,0 1 709,0 0 0,6-4 0,2-1 0</inkml:trace>
  <inkml:trace contextRef="#ctx0" brushRef="#br0" timeOffset="39800">5689 2235 7381,'0'8'323,"0"-2"-249,0-6 1,-6 0-166,-4 0 1,-3 0 96,-2 0 1,1 2-89,-1 3 1,-5-2-65,1 7 106,-1 0 0,5 4 1,1 1 1,1 0 28,3 0 0,-2 1-85,8 3 0,-6-2 43,5 2 0,0-1-47,5 2 1,0-4 65,0 4 0,2-9 43,2-1 1,1-2-17,10 2 1,-2-3 0,12-7 0,-4 0 51,8 0 1,-3 0-56,9 0 0,-4-7 65,-2-3 1,1-3-51,-1-1 1,-6-1 116,-4 0 1,-2-1-62,-3-4 0,-4 4 129,0-4 0,-7 4 26,2 1 1,-3-4-100,-2-1 0,-2 0-121,-3 6 0,-4 1 88,-11 3 1,2 2-270,-7 3 1,1 3 76,-5-3 0,1 5-81,3 5 1,-2-2 187,2 7 0,4 0 0,0 5 0</inkml:trace>
  <inkml:trace contextRef="#ctx0" brushRef="#br0" timeOffset="40202">6042 2264 7348,'10'-5'-561,"0"0"879,-7-6-265,4 9 0,-7-6 8,0 3 0,-7 3-119,-3-2 0,-3 7 99,-1 2 1,-1 6-106,0-1 0,0 5 94,1 4 1,-1-1-102,0 7 1,2-6 60,3 6 1,-1-7-14,6 1 1,0-2-11,5-3 1,0 1 15,0 0 14,0 0 0,7-2-6,3-4 1,3-2-3,1-7 0,3 0 11,2 0 1,-1-7 1,7-2 1,-1-4 35,6-2 0,-6 0-39,1 0 0,-7-4 101,1-1 1,-2 1-91,-3 4 0,-6-1 116,-3-4 1,-3 4-62,-2-4 0,0 4 0,0 1 0,-12 5-36,-2 0 0,-9 7-97,3-2 0,-4 4 2,4 1 0,-6 0-344,2 0 410,2 6 0,-5 2 0,4 7 0</inkml:trace>
  <inkml:trace contextRef="#ctx0" brushRef="#br0" timeOffset="40644">6468 2161 7569,'9'-8'-1102,"-4"1"1075,-10 7 0,-4 2 57,-5 3 1,-1-2-7,0 7 1,-4-5-12,-1 5 0,-4-5 25,4 4 0,-1 1-17,1 5 1,4 0 13,-4-1 1,6 1-38,4 0 1,-3 1 26,3 4 1,3-4-45,3 4 1,2 1 14,2-2 0,0 1-6,0-5 1,6-2-15,4-3 0,3 1 32,2-6 0,6 0-15,4-5 0,3 0 8,1 0 1,0-5 49,1 0 1,-1-6-10,0 1 0,-6-3 7,-3-2 1,-4 0 63,-1 1 1,-2-1-53,-3 0 1,-4-4 91,-6-1 1,5 0-98,0 6 0,0-6-24,-5 1 1,-2 1 34,-2 8 1,-5-3-98,-5 3 1,-3 3-70,-2 2 1,1 4-143,-7 1 0,1 0-446,-6 0 687,8 0 0,-6 13 0,5 3 0</inkml:trace>
  <inkml:trace contextRef="#ctx0" brushRef="#br0" timeOffset="41078">6777 2146 7569,'10'-4'-736,"0"-1"276,-7 0 325,4-2 363,-7 6 0,-2-6-181,-3 7 7,-3 0 0,-7 5-41,0 0 1,-4 6-9,-1-1 0,1 2-40,4-3 1,0 4 72,1-3 1,-1 8-45,0 2 1,2-1 35,3-4 0,2 0-87,3-1 0,4 6 37,-4 0 5,3-1 1,2-4-40,0 0 1,2-7 51,3-3 1,3-4-10,6-1 1,3 0 3,2 0 1,-1-1 9,7-4 1,-1-3-11,6-7 0,-1-1 74,1-4 0,-1 2-32,0-6 1,-1 6 80,-3-2 1,-4-1 20,-6 1 1,-1 1-59,1 4 0,-7 0 116,-3 0-133,-10 1 0,-10 1-128,-9 3 0,-4 3 81,-1 7 1,-1 2-297,1 3 1,-5-2 47,-1 7 233,1 0 0,5 11 0,-1 2 0</inkml:trace>
  <inkml:trace contextRef="#ctx0" brushRef="#br0" timeOffset="41528">7218 2146 7569,'-10'2'-264,"1"3"1,4-2 152,-5 7 0,0-5 88,-5 5 1,1-5 5,-1 4 0,0 0 80,1 0 0,4 4-110,0-3 1,2 3 8,-2 2 1,-1 0 16,6-1 1,0 1-31,5 0 1,0 0 56,0-1 1,0 1-28,0 0 0,6-6 22,4 1 0,3-7 48,2 2 0,4-3-47,1-2 1,1 0 101,-1 0 0,-2-8-52,6-7 0,-6 0 86,2-4 1,-4-2-69,-1 1 0,-2-1-13,-3 1 0,1 2 8,-6-6 0,0 6-6,-5-2 1,0 4-105,0 1 0,-6 5 51,-4 1 1,-5 5-290,-5-1 0,-1 4 29,-3 1 254,-4 0 0,-1 6 0,-9 2 0</inkml:trace>
  <inkml:trace contextRef="#ctx0" brushRef="#br0" timeOffset="41995">6145 2514 7585,'-8'0'-221,"-5"0"1,5 6-1,-7 3 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23:11.4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6688,'8'0'590,"-1"0"-969,-7 0 138,0-6 241,-7 4 0,6-11 0,-6 5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23:18.6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118 347 6735,'-2'8'328,"-3"-3"-222,4 3 0,-11-4 144,7 5-235,-6-5 42,3 9 1,-2-10-100,0 7 0,5-7 187,-4 2-186,5 3 0,-7 0 61,6 7 0,-2-5-102,3 0 69,2-1 0,-5 6-40,7 0 0,0-5 51,0-1 0,0-4-7,0 5 1,2-7-46,3 2 1,-2 2 43,7-2-39,0 0 40,11-5 1,-5-5 13,4 0 0,-5-7-15,-6 3 1,5 0 34,-5 0 1,-1 4-14,2-5 1,-5 2 4,5-2 1,-7 2-7,2 3 5,3 3-60,-6-4 48,4 6 0,-6 1-93,0 4 1,0-1 46,0 5 1,0-4-62,0 5 55,7 0 21,1 5 1,7-2 48,0-4 1,-1-2-48,1-7 1,0 0 52,-1 0 1,1 0-59,0 0 46,-1 0 0,1-5 0,0 0 1,-2-6 34,-3 1 1,3 2-11,-3-2 0,3 0 6,1-5 0,-1 1 65,-3-1-89,3 0 0,-5 1 35,7-1 1,-5 7 2,0 3 25,-7-3-21,10 6-31,-11-4 1,9 7-75,-6 4 1,0-2 65,-5 7 0,0-5-220,0 5 162,0 0 0,0 4-58,0 1 1,0-5-9,0 0-115,-7-1 133,6 6 27,-6 0 1,7-5 23,0-1-13,0-5 1,0 4 92,0-3 0,7-4-80,3 4 0,3-3 95,1-2 0,1 0-48,0 0 0,1-5 102,4 0 0,-4-1-5,4 1 1,-2-2-30,1-3 1,-2-3-1,2 4 0,2 0 94,-1 0 13,0-1-61,-6-5-126,1 0 133,-7 7-175,-8-5 0,-8 12 6,-7-4 1,-4 3-62,-1 2 0,-1 2 21,1 3 0,4-4-157,-4 4 0,4-2-673,1 2 900,1-3 0,-1 11 0,0-5 0</inkml:trace>
  <inkml:trace contextRef="#ctx0" brushRef="#br0" timeOffset="678">1044 435 7569,'8'-8'-838,"5"2"937,-11-1-56,11 6 1,-11-8 41,2 4-159,5 4 121,-1-6 1,2 7-26,-1 0 67,-5 0-161,2 0 60,1 7 1,-6 1-6,4 7 1,-3-1-83,-2 1 1,-5 0 107,0-1-68,0 1 1,5 0 51,0 0 1,0-6-84,0 1 62,0-7 1,2 4 28,3-7 0,-2 0-1,7 0 1,-5 0 5,5 0 0,-6-2 47,6-3 0,-5 2-58,5-7 1,-5 5 76,5-4 0,-7 4-64,2-5 0,1 5 30,-1-5-5,0 7 89,2-4-96,-6 7-1,6 0-120,-7 7 127,0-5-164,0 11 134,0-5 0,0 2-15,0-1 0,1-4 5,4 5 1,-1-7 0,5 2 0,1 2 8,5-2 1,-5 0 4,-1-5 1,1 0 62,5 0 1,0 0-64,-1 0 1,-4-2 59,0-3 0,0 2-49,4-7 0,-4 5 57,0-5 0,-5 2-48,5-2 1,-5-1 54,4 6-64,-5-6-16,2 2-64,-6-5 1,-6 6 81,-4 3 1,-3 3-233,-2 2 0,-1 0-82,-4 0 295,4 0 0,-5 7 0,6 1 0</inkml:trace>
  <inkml:trace contextRef="#ctx0" brushRef="#br0" timeOffset="958">1632 39 7569,'-7'14'-892,"4"1"795,-7 0 0,5-6 151,-4 1 1,4 0-101,-5 5 1,5 1 84,-5 4 1,5 1-34,-4 3 1,4 4 26,-5-3 0,5 1-79,-5-2 1,5 4 24,-5-3 1,7-4-15,-2-2 0,4 3-142,1-3 1,0 1 176,0-6 0,0 1 0,0 0 0</inkml:trace>
  <inkml:trace contextRef="#ctx0" brushRef="#br0" timeOffset="2052">1705 435 7569,'10'-1'-592,"0"-4"433,-7 3 0,9-6 125,-7 3 1,6-3 126,-1-7 0,1 1-21,-1-1 1,3 0 2,-3 0 1,-2-4 67,2-1-91,-7-6 1,9 10 24,-7-4 1,4-1-7,-4 1 1,0 1-80,-5 4 1,0 5 85,0 0 1,-1 7-155,-4-2 0,-4 4 71,-5 1-106,-1 0 1,0 6 41,1 4 0,-1-2-50,0 2 1,1 5 64,-1 4 0,5 3 25,0-3 0,5-3-6,-4 4 0,4 3 2,-5 1 0,5-1-22,-5 2 1,7-7 23,-2 1 0,3 3-16,2-3 1,2 1 17,3-6 1,-2 0-4,7-5 0,0 4 51,4-3 1,6-3-51,0-2 1,-1 1 98,-4-1 0,1 0-87,4-5 1,-4 0 127,4 0 0,1 0-66,-1 0 1,-1-5 133,-4 0-105,6-6 0,-4 3 23,2-7 1,-4 5 136,-5 0-175,3 0 1,-12-4-42,4-1 0,-3 5 103,-2 0-201,0 7 93,-7-10 1,-1 12-156,-7-4 94,1 3 0,-1 2 25,0 0 0,6 2-66,-1 3 1,5 3 37,-5 6 1,7-4-52,-2 0 1,-2 0 67,2 4 0,1-4-85,4 0 76,0 0 1,1 3 70,4-3 0,3-4-11,7-6 0,1 0 5,4 0 1,-2 0 68,6 0 1,-1-1-96,2-4 0,1-2 119,-7-3 1,6-3-52,-5 4 1,4 0 18,-4 0 1,1-1-28,-2-5 1,-2 2-75,2 3 1,-4-3 16,-5 3 1,3 4-16,-3 1-8,-4-3 0,2 6 50,-3-3-52,-3 4 28,5 7 0,-7 2-85,0 7 0,0 0 77,0-1 1,0-2-92,0 3 0,0-9 79,0 9-13,0-4 52,6 4 1,-3-7-41,7-3 0,-5-3 65,5-2-66,0 0 65,4 0-45,1-7 1,-2 4 7,-3-7 0,-4 5-2,-6-5-1,7 7-1,-5-4-2,4 7 0,-6 0 1,7 0-1,-6 0 0,7 5 0,-3 0 0,-1 0 8,5-5 0,-4 5-7,5 0 0,0 0 0,5 0 41,-1 0 0,-4 0-33,0-5 28,0 0 1,4 0-17,1 0 16,0 0 1,0 0-3,-1 0 2,1 0 1,0-5 13,-1 0 1,1 0-19,0-2 0,-1 1-10,1-4 0,-5 2 49,0 3 0,-5-2-44,4-2 0,-4-4 65,5 3 0,-5-2-16,5 3-34,-7-5 1,2 8-45,-10-4 1,-3 2-7,-7 3 1,-4 3-117,-1-2 1,-4 4 85,4 4 1,-6 0-70,1 5 1,4-4 63,1 5 0,4-2-181,1 2 1,2 3 26,4-3 1,-3-2 195,7 2 0,-6 0 0,3 4 0</inkml:trace>
  <inkml:trace contextRef="#ctx0" brushRef="#br0" timeOffset="2277">2779 450 7569,'8'7'-630,"-3"2"447,-4-2 0,-1 6 104,0-3 0,0 3 133,0 2 0,0-6-32,0 1 8,0 0 0,0 6-56,0 4 0,-6-4 61,-4 4 0,-3-2-73,-2 1 0,0-1 62,1 7 0,-1-6-109,0 6 1,-1-7-9,-4 2 0,6-4-161,-1-1 254,0-7 0,7 5 0,-7-5 0</inkml:trace>
  <inkml:trace contextRef="#ctx0" brushRef="#br0" timeOffset="2571">3058 24 6447,'0'-8'53,"0"1"52,0 1 80,0 4 0,0 7-135,0 10 1,0 7 8,0-2 1,-2 1-112,-3-1 91,4 3 0,-11 6-96,7 0 1,-1 1 95,1-1 1,3 1-179,-3-1 0,-1-4 93,1-1 1,0-6-77,5 2 0,-5-4 22,0-1 100,0-7 0,5 11 0,0-2 0</inkml:trace>
  <inkml:trace contextRef="#ctx0" brushRef="#br0" timeOffset="2769">3190 141 7569,'0'9'-74,"0"4"78,0-12 1,-2 11-221,-2-7 162,-5 6 1,-5-9-83,-1 3 1,0 1 136,1-1 0,-1 5-424,0-5 423,0 0 0,1 8 0,-1 3 0</inkml:trace>
  <inkml:trace contextRef="#ctx0" brushRef="#br0" timeOffset="3263">3161 318 7569,'14'-7'-256,"1"-1"1,1-3 242,4-4 0,-4 7-23,4-12 0,-4 7 96,-1-6 0,0-3 16,-1 3 0,-1-6-70,-3 6 3,3-1 0,-9 5 29,5 1 0,-5-1-148,1 0 53,-4 7 0,-2-3 54,-4 6 1,1 0-74,-5 5 0,0 1 56,0 4 1,-4-1-61,3 5 1,-3 1 52,-2 5 1,2 1-14,3 4 1,-3 1-47,3 4 0,-1 2 62,1-2 0,-1 3-45,6 1 0,-7 0 36,2 1 0,2-2-34,-2-4 0,7 2 24,-2-6 0,-1 4 66,1-4 0,0-5-99,5-6 171,0 1-107,0-2 10,0-1 1,7-14 47,2-2 0,-1-5-47,2 0 0,-2-6 72,2 1 0,3-1-63,-3 5 1,-2 5 38,2 1 0,-5 1 28,5-2-35,0 3 0,-1 7-12,1 0 0,-7 2-3,2 3 1,2-2-26,-2 7 1,1 0 22,-1 4 1,-3 1-87,3 0 81,3-1 1,-2 1 11,4 0-46,3-1 0,-5-4-18,7 0-311,0-7 345,0 4 0,6-1 0,2 3 0</inkml:trace>
  <inkml:trace contextRef="#ctx0" brushRef="#br0" timeOffset="5195">3837 406 7025,'-15'0'-100,"0"0"1,6 0-58,-1 0 157,0 0 0,-5 0-284,1 0 208,-1 0 76,0 0 0,1 0 0,-1 0 0</inkml:trace>
  <inkml:trace contextRef="#ctx0" brushRef="#br0" timeOffset="5562">3984 450 7569,'8'-6'-417,"-1"4"327,-7-5 0,4 1 76,1-4 0,2-3 95,-2-2 0,-4-1-42,4-4 1,-3 2-105,-2-6 0,0-1 6,0-4 1,0 4 58,0 1 0,0-1 0,0-4 0</inkml:trace>
  <inkml:trace contextRef="#ctx0" brushRef="#br0" timeOffset="-3592">824 1464 7569,'0'8'-457,"0"-1"3011,0-7-2338,-7 0 0,4 5 151,-7 0-262,0 0 1,-9-5 44,-1 0 0,-1 5-62,1 0 1,2-1 85,-6-4 1,1 0-263,-2 0 0,-1 0-32,7 0 1,-8 0 22,3 0 1,1 0-87,-1 0 1,1-4 67,-2-1 1,-1-2-38,6 2 1,-4 2 80,4-7 0,2 5-238,9-5 209,-4 1 0,11-6 3,-3 0 1,3 1 71,2-1 0,7-2-13,3-2 1,9 6 84,6-7 0,1 7-61,-2-6 0,4 2 63,-3 3 0,1 0-37,-2 5 1,2-4 60,-6 3 1,5 2-35,-6-2 0,1 7 6,-6-2 0,1 1-25,0-1-2,0 4-42,-7-6 49,-2 7-156,-6 0 132,-13 0 0,8 0-81,-9 0 1,2 5 64,-3 0 1,1 0-22,-1-5 0,0 0 1,1 0 1,-1 0 0,0 0 0,1-5 31,-1 0 0,0-1-23,0 1 1,1 2 40,-1-7 1,2 5-49,3-5 39,-3 0 0,7-4-17,-4-1 0,3 0-23,7 0 0,0 1 29,0-1 1,7 0-1,3 1 1,4-1 59,6 0 0,-4 1-65,4-1 1,3 0 57,1 0 1,4 1-48,1-1 1,1 0 49,-1 1 0,-4 4-32,-1 0 1,-1 5-103,2-5 0,-9 7-590,-6-2 277,-1 4-723,0 1 1119,-3 0 0,-6 0 0,0 0 0</inkml:trace>
  <inkml:trace contextRef="#ctx0" brushRef="#br0" timeOffset="-2967">324 1964 7569,'-7'8'-1078,"6"-1"1046,-6-1 78,1-4 197,4 4 1,-10-4-55,8 3 0,-8-3 3,2 3 0,-3-4-81,-1-1 0,-1 5 14,0 0 0,0 0-9,1-5 0,-1 0-85,0 0 0,1 0 97,-1 0-179,0 0 0,1 0 22,-1 0 0,5-2 152,0-3-280,7-3 1,-4-7 41,7 1 0,0-1-319,0 0 1,7 1-8,3-1 441,3-6 0,2 4 0,-1-4 0</inkml:trace>
  <inkml:trace contextRef="#ctx0" brushRef="#br0" timeOffset="-2786">177 1611 7569,'-8'7'0,"-1"-6"-94,5 4 98,-5 4 1,0-6 145,-1 7 0,5-7 430,-5 2-324,7 3-243,-10-6-452,11 4 216,-4-6 223,6 0 0,0-6 0,0-3 0</inkml:trace>
  <inkml:trace contextRef="#ctx0" brushRef="#br0" timeOffset="-1898">824 1993 7569,'-2'9'11,"-3"-4"0,2-2 5,-7 2 1,5-4 89,-5 4 0,0-3-184,-4-2 1,-1 0 75,0 0 0,1 0-44,-1 0 0,0 0-40,1 0 0,-1 0-156,0 0 0,5 0 194,1 0 48,5-7 0,-2 6 0,6-6 0</inkml:trace>
  <inkml:trace contextRef="#ctx0" brushRef="#br0" timeOffset="-1711">838 1802 7569,'0'9'-467,"0"-1"569,0-3 1,-6-4 215,-4 4 0,-3-3-380,-2-2 16,0 0 0,1 0-79,-1 0 1,5 0 121,0 0-347,1 0 0,-1 0 350,0 0 0,7 0 0,-4 0 0</inkml:trace>
  <inkml:trace contextRef="#ctx0" brushRef="#br0" timeOffset="-1331">1162 1788 7569,'8'0'-1141,"-2"0"1441,-6 0-273,-6 6 0,3 1-96,-7 3 0,6 3 86,0-4 1,-3 4-49,2 2 1,0 0 38,5 0 1,0-6-26,0 1 1,0 0 2,0 5 0,7-2 9,3-3 0,3-2 84,1-3 1,-2-4-75,2 4 0,-2-3 94,7-2 0,-2-5-80,-2 0 1,4-6 109,1 1 1,-2-3-91,-9-2 0,3 0 98,-7 1 0,5-6-42,-6 0 1,1 1-26,-5 4 0,-6 0-67,-4 1 1,-5-1 62,-4 0 1,1 7-220,-7 3 1,2-1-45,-1 1 197,-4 0 0,5 5 0,-6 0 0</inkml:trace>
  <inkml:trace contextRef="#ctx0" brushRef="#br0" timeOffset="9383">2367 1523 7569,'0'8'-197,"0"-1"288,0-7-83,-7 0 1,4 0-62,-7 0 83,7 0 1,-5 0 21,3 0-58,3 0 1,-11 0 54,4 0-56,2 0 1,-6 0-3,3 0 0,0 5 6,-4 0 0,7 0-2,-8-5 0,4 0-64,-4 0 78,-6 0 1,8 0-17,-7 0 0,12 0-4,-7 0 0,4 1-29,-4 4 40,1-3 1,-1 4-17,0-6 1,5 0-2,1 0 0,4 0 11,-5 0 0,5-5-8,-5 0-8,7 1 11,-4-3 25,1 5-30,4-11 24,-4 5 1,6-7-16,0 1 46,0-1 1,0 0-39,0 1 1,0-1 42,0 0 0,1 1-31,4-1 1,-3 0 1,3 0 1,3-1 24,2-4 1,-2 3-21,2-8 0,0 5 29,4-4 1,-1 6-29,-3-2 1,3 4-35,-3 1 0,1 1 32,-1-1 0,2 0-45,-7 1 1,4 4 14,-4 0 1,5 5-23,-5-5 14,6 7 1,-7-8-29,5 6-27,-5 0 0,4 3 42,-3-3-42,-4 4 31,12-6 78,-11 7-41,11 0 14,-5 0 11,7 0 0,0 0-27,-1 0 1,1 0 13,0 0 0,0-5-5,-1 0 0,-4-1 12,0 1 0,0 2-12,4-7 1,1 6-6,0 0 1,-1 2-61,1 2 1,-5-5-269,0 0-30,0 0 362,4 5 0,1 0 0,0 0 0</inkml:trace>
  <inkml:trace contextRef="#ctx0" brushRef="#br0" timeOffset="11140">1676 1259 7241,'-8'0'-332,"-5"0"0,10 0 238,-7 0 127,7 6-35,-11-4 1,8 6-9,-4-3 1,2-4 9,3 4 29,3 3 31,-11 1-41,12 5 27,-6 1-24,7 0-5,0-1 0,2-1 25,3-3 0,3 2 0,7-7 1,-1 0-26,1-5 1,5 0 3,-1 0 1,2 0 81,-1 0-76,-4 0 1,6-2 161,-8-3-118,-6-3 80,6-7-100,-13 0-2,6 1-179,-7-1 164,0 0 1,-5 1-318,0-1 1,-5 5 120,5 0 0,-5 5 162,5-4 0,-6-1 0,3-5 0</inkml:trace>
  <inkml:trace contextRef="#ctx0" brushRef="#br0" timeOffset="11355">1779 1273 7569,'0'15'-353,"7"0"9,-6-1 233,6 1 1,-2 0 58,-1-1 0,1-4 112,-5 0 0,5-5-172,0 5 0,7-7 112,-3 2 0,4 3 0,2 0 0</inkml:trace>
  <inkml:trace contextRef="#ctx0" brushRef="#br0" timeOffset="11826">2955 1391 7240,'0'8'221,"0"-1"4,0-7-221,-7 6 67,-1-4 0,-7 4-92,1-6 0,4 0 78,0 0 1,0 0-104,-4 0 11,-1 0 1,0 0 38,1 0 0,4-5-54,0 0 0,5-1 81,-5 1 0,5 2-43,-4-7 1,5 5 47,-1-5-179,4 0 1,1-4 87,0-1 0,1 2-234,4 3 0,4-3 0,5 3 289,-6-3 0,12-1 0,-4-1 0</inkml:trace>
  <inkml:trace contextRef="#ctx0" brushRef="#br0" timeOffset="12049">2896 1112 7218,'0'-9'276,"0"3"-456,0 6 265,0-7-435,0 6 289,0-6 1,-6 7 0,-3 0 0</inkml:trace>
  <inkml:trace contextRef="#ctx0" brushRef="#br0" timeOffset="12918">2984 1567 7202,'8'0'559,"6"0"-489,-6 0 0,1 0 6,1 0 0,0 0 27,5 0-37,-7 0 0,5 0-21,-3 0 0,3 0-15,2 0 1,4-1-52,1-4 1,4 1 56,-4-5 0,6 4-86,-1-5 1,1 5 50,-2-5 1,-1 5-66,-3-4 1,-9 5 50,4-1 0,-9-1-18,4 1 15,-7 0 13,4 5-330,-7 0 295,0-7 35,0 6-2,0-6 8,-7 7 36,6-6-61,-6 4 44,7-11-28,0 11 3,-6-11 29,4 5-27,-5 0 1,7-5 17,0 3 0,0 2 2,0-2 0,5 0 23,0-4-38,0-1 0,-3 0 37,3 1 0,-2-1-31,7 0 1,-7 1 19,2-1 0,1 0-14,-1 0 1,7 1 15,-2-1 0,-2-5-13,2 1 0,-6-2-25,6 1 1,-6 4 2,0-4 1,3 4-3,-2 1 0,0 5-109,-5 0 118,0 1 0,0-6-62,0 0 0,0 5 50,0 1 1,0 4-115,0-5 85,0 7-70,0-4 51,0 1-9,0 4 61,-7-5 1,-1 9-22,-7 3 0,6-3 38,-1 3 0,0 1-33,-5-1 0,1 5 36,-1-5 1,0 1-32,0-1 0,1-2 33,-1 7 1,-5-7-21,1 2 0,-2-1 2,1 0 0,4-2-53,-4 3 0,4-2 46,1 2 1,0-3-284,1 3 163,-1-4 127,0-1 0,1 7 0,-1 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8:50.0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1 529 7569,'0'15'220,"0"0"34,0-7-39,0-2 482,0-6-596,0-13 1,0 3 16,0-9 1,2 1 5,2-2 1,0 2-13,6-6 1,-6-1 18,6-4 0,-2 0 18,2-1 0,3 1-118,-3-1 0,1 6 77,-1-1 0,3 7-93,-3-1 1,2 2 110,-3 3-116,4-1 0,-6 5 65,3 0-267,-4 7 190,1-3 0,-6 7-123,4 4 0,-3 5-38,-2 10 0,0 2 97,0 8 0,0-1-63,0 1 1,2-4 53,3 3 1,-4-8 30,4 9 0,-2-11-3,2 1 0,-1-9 6,5-1 0,-4-6 69,5 0 1,0-2-72,5-2 0,-2-2 206,-4-2 1,6-5-53,0-5 1,-1-3 78,6-2 0,-4-4-36,-1-7 1,-5 1 47,0 0 1,0-1-108,4 1 0,-4 1-245,0 4 0,-5-3-454,5 8 1,-7-6 72,2 6-478,-4-1 1009,6 5 0,1 1 0,7-1 0</inkml:trace>
  <inkml:trace contextRef="#ctx0" brushRef="#br0" timeOffset="374">1280 573 7133,'0'9'-1019,"0"-3"2526,0-6-1357,-7 0 1,-1 0-26,-7 0 0,-1 0-84,-4 0 1,-2 0-99,-8 0 0,1 5-146,-1 0 1,1 1 114,0-1 0,-1-3-156,1 3 0,1-4 244,4-1 0,-4 0 0,5 0 0</inkml:trace>
  <inkml:trace contextRef="#ctx0" brushRef="#br0" timeOffset="578">1221 323 7563,'-7'9'365,"-2"-4"-344,-11-4 0,-1-1 57,-4 0 0,-7 0-157,2 0 1,-1 0-745,7 0 823,-11 0 0,17 0 0,-9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8:51.0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0 515 7605,'8'0'215,"-1"0"1,-7-7 138,0-2-217,0-4 1,5-2 21,0 0 0,-1-4 22,-4-1 1,0-6-200,0 1 0,0 2 71,0-1 0,0-1-279,0-4 1,-4 5 105,-1-1 1,0 1-316,5-6 0,0 6 73,0-1 1,0 7-529,0-1 519,0 2 371,0 9 0,6-5 0,2 5 0</inkml:trace>
  <inkml:trace contextRef="#ctx0" brushRef="#br0" timeOffset="450">514 309 7569,'15'0'-700,"-7"0"0,1-1 744,-5-4 0,-2 1 162,3-5 0,-3 4 88,-2-5-176,0 0 0,0-5-58,0 1 0,-7 4 111,-3 0 1,-3 2-161,-2-2 0,-1 4 35,-3 6 0,-3 0-48,-2 0 0,-4 0 80,4 0 1,-3 6-127,3 4 0,3 3-6,6 2 1,0 1 27,1 4 1,5-4 21,5 4 0,-3 1-4,2-2 1,0 3-11,5-3 1,2-2 17,3 2 1,3-3-13,7-1 0,6-2 7,3-3 0,4 1-43,1-6 1,3 0 64,2-5 0,-3-6 0,3-4 1,-3-5 72,-1-4 0,-8-3-87,-2-2 0,-4-4 112,-1 4 1,-7 1-94,-3-2 0,-3 6 56,-2-6 1,-7 7-80,-3-1 1,-9 4-61,-6 5 1,-2-1-45,-3 6 1,-4 0-204,0 5 1,-6 0 65,6 0 242,6 0 0,1 6 0,4 3 0</inkml:trace>
  <inkml:trace contextRef="#ctx0" brushRef="#br0" timeOffset="875">926 192 6586,'-15'-7'328,"1"5"0,-3-4-242,-2 6 0,1 0-46,-7 0 0,2 0-60,-1 0 1,-2 6 89,6 4 1,1-2-139,4 2 1,0 0 77,0 5 1,7-1-83,3 1 0,4 0 21,1-1 1,0 1 16,0 0 0,1 0 49,4-1 1,3-1-12,7-3 0,6 2 17,4-8 0,3 1-18,1-5 1,2-1 38,3-4 0,-1-3-29,6-7 1,-1-5-16,1 1 0,2-1 25,-7 5 1,-6 1-2,-8-1 1,-6 0 92,-4 1 35,-3-1 1,-9 2-51,-3 3 0,-11-3-54,-14 3 1,-1 4-222,-8 1 1,0-2 82,-5 2 1,5 0-251,-1 5 342,1 0 0,2-6 0,1-2 0</inkml:trace>
  <inkml:trace contextRef="#ctx0" brushRef="#br0" timeOffset="1667">1294 486 6032,'8'-9'0,"-2"-4"0,-6 5 0</inkml:trace>
  <inkml:trace contextRef="#ctx0" brushRef="#br0" timeOffset="2159">1779 147 7569,'6'-14'-282,"-4"-1"0,4 5 285,-6 0 35,0 7 0,-1-8-1,-4 6 0,-3 0 0,-7 5 0,0 0-91,1 0 22,-1 0 1,0 2-27,0 3 1,1-2 89,-1 7 0,5-1-47,0 6 1,6 0 26,-6-1 1,6 3-29,0 2 0,2-1 13,2 7 1,0-7 0,0 1 0,0 3 0,0-3 1,2 1-1,2-5 1,0-1-37,6 1 0,-6-5 37,6 0 0,0-7-15,5 2 1,-1-5 6,1-5 1,0 2-3,0-7 0,4 0 10,1-5 1,-1 1 0,-4-1 1,0-1 7,-1-4 0,1 2 3,0-7 0,-2 8 87,-3-3 1,1-1-93,-6 1 1,0-1 39,-5 1 1,5 4-22,0-4 0,0 4-35,-5 1 1,-5 1-55,0-1 0,-7 5-144,3 0 1,-4 7 119,-2-2 88,0 3 0,0 9 0,1 1 0</inkml:trace>
  <inkml:trace contextRef="#ctx0" brushRef="#br0" timeOffset="2622">2234 103 7106,'0'-9'-566,"0"-1"397,0 7 0,-1-9 472,-4 7-170,-3-6 1,-7 9-30,0-3 1,-4 4-72,-1 1 0,-6 0-13,1 0 1,-1 4 17,2 1 0,-2 7-61,6-2 1,0 3 31,6 1 0,-1 1 5,0 0 0,5 1-9,1 4 1,5-4-11,0 4 0,2 1 25,2-2 1,2 6-8,2-5 0,5-1-15,5-4 1,1 0 15,0-1 1,4-1-33,1-3 1,1-3 35,-1-7 1,1-2-1,3-3 0,4-5-9,-3-9 0,1 1-1,-2-7 0,-2 7-6,-8-1 0,-1-3 7,-3 3 0,-3-1-9,-7 6 1,0-1 9,0 0 1,-2 0-19,-3 1 0,-8 1-28,-7 3 1,1-3-92,4 3 1,-6 2 35,-4-2 1,4 7-140,2-2 0,-3 3 230,3 2 0,-1 0 0,5 0 0</inkml:trace>
  <inkml:trace contextRef="#ctx0" brushRef="#br0" timeOffset="3039">2587 147 7569,'0'9'-885,"0"-3"677,0-6 207,-6 0 1,2-1 38,-6-4 0,1 1 87,-6-5 1,0 4-105,1-5 0,-8 7 9,-2-2 1,-2 3-24,1 2 0,-3 0 21,4 0 1,-2 5-6,1 0 1,4 10 9,6-6 1,2 13 15,4-8 0,2 4 13,7-3 1,0 0 9,0-1 1,7 6-77,2 0 1,6-1 43,5-4 0,2 3 36,8-3 0,-1 2-37,1-7 1,4-3-101,0-2 0,-4-4 46,-6-1 1,-1-1 21,2-4 1,-4-3-3,-7-7 1,1-1-6,0-4 1,-7 2-10,-3-6 1,-3 4 17,-2-5 1,0 3-77,0-3 0,-14 4 65,-5 6 1,-9 7-270,-6 3 1,-10 3 270,-10 2 0,-16 7 0,-6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25.7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190 0 7569,'9'0'-21,"1"0"267,-7 0 30,4 0 1,-9 5-235,-3 0 0,-3 6 65,-6-1 1,-1 3-139,0 2 0,-4 0 131,-1-1 0,0 6-136,6-1 1,-1 6-47,0-5 42,1 6 1,1-10-19,3 4 1,2 1 119,3-2-115,3 1 1,-3-7 39,10-3 0,3 1-41,7-6 0,6 0 54,4-5 0,7-1 2,3-4 0,5-5 11,0-10 1,-4 2 8,-2-6 0,-3 4 36,-2-4 0,1 1-46,-1-2 0,1-1 33,-1 7 0,-5-1-1,1 5-8,-7 1 1,3 5 22,-6 4-7,-7 4 0,-2 2-62,-6 4 0,-1 4-74,-4 5 0,2 1-31,-7 0 1,0 4 68,-5 1 1,6 4-32,-1-4 1,7 0 48,-2-6 1,3-4 3,2 0 1,0-5-79,0 5 89,0-7 1,7 3 3,2-6 1,9-6 8,2-4 1,1-3 37,-1-2 1,-2-4-52,6-1 1,-1 0 33,2 6 1,-3-1-31,-2 0 1,-4 2 49,4 3 0,-9 2-47,-1 3 70,0 4-3,-2-6 0,-1 14-46,-7 3 1,0 4-79,0 6 1,0-4 74,0 4 0,0-2-76,0 1 1,0-6 63,0 7 1,0-12-33,0 7 1,1-10 16,4 0 0,3-4-40,7-1 0,0 0 26,-1 0 0,6-1 2,0-4 1,-1 2 28,-4-7 0,0 2 5,-1-2 1,1-3 13,0 3 1,-5 3-34,-1 2 0,0 2 146,0-2-136,4 4 1,-9-1 92,5 7 0,-5 6-53,1-1 1,1 8 2,-1 2 0,5-1-34,-5-4 1,6-2 21,-1-3 0,3 3 31,2-3 1,4-2-29,1 2 0,1-7-48,-1 2 1,-2-3 37,6-2 1,-4 0 20,4 0 0,-4 0-45,4 0 1,-4-5-4,5 0 1,-6-7 26,6 3 1,-7-5-8,1 0 0,-2-1 27,-3 0 0,1-1-25,0-4 1,-2 4 220,-4-4-211,-2 4 0,-7 1-47,0 1 0,-7 6 12,-2 3 0,-11 3-5,-4 2 0,-4 2-66,-2 3 1,1 3 53,0 6 0,1 3-14,3 2 1,-1-2 23,7 2 1,-1 3 1,5-3 1,6 1-10,-1-6 1,6 1 43,0 0 0,2 0 16,2-1 0,8-1-42,7-3 0,1-2 24,9-3 0,1-3-16,8 3 1,-3-4 22,3-1 0,2-5-21,-1 1 0,-1-8 6,-5 2 1,1-3-5,-1-1 0,1-1-7,-1 0 0,-5 0 11,1 1 1,-7 1 13,1 3-46,4-3 37,-6 11-39,4-4 29,-13 6-141,-1 6 1,-7 2 78,0 7 0,-2 0-105,-3-1 136,3 1 1,-4 0-24,6 0-13,0-1-30,0 1 137,6 0 0,-2-2-73,6-4 0,-6-2 73,6-7 0,-5 0-38,5 0 0,-5 0 7,5 0-13,-1 0 1,6-2 0,0-3 1,0 4 4,-1-4 1,-4-2-10,0 3 0,0-3 129,4 2-123,1 3 0,0-4 46,-1 6 0,-4 0-37,0 0 0,0 0 34,4 0 1,-4 0 113,0 0-109,0 0-49,5 0 0,-6 5 57,1 0-99,-7 6 1,6-3 57,-4 7 1,-4-5-58,4 0 0,-2-5 54,2 4-68,-3-5 41,11 2 1,-5-6 4,7 0 1,-5 0-3,-1 0 0,1 0 6,5 0 0,0-5 4,-1 0 1,1-6-5,0 1 1,-1-3 52,1-2 0,0 1-49,-1-1 1,1 2 49,0 3 0,4-1-40,1 6 1,0-5 3,-6 5 1,3 0 134,2 5 0,-2 0-74,2 0 1,-2 0-92,-3 0 1,1 5 54,0 0 1,-2 6-48,-3-1 1,-4 3 40,-6 2 0,0 1-144,0 4 1,0-4-50,0 4 0,-2-2 53,-2 1 1,-3-2-172,-3 2 0,-1-2-131,6-3-758,-7 1 1163,11 0 0,-6-7 0,7-2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38.3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0 7569,'-5'15'-757,"1"0"0,-10 0 812,0-1 0,-3 6 170,-7-1 1,1 6 91,-1-5-184,-4 6 0,5-3-84,-6 6-10,-1 0-11,1-6 0,-1 5-152,1-4 59,6 4 1,-3 2 7,6-1 1,-1-1-155,2-4 1,2 2 210,-2-6 0,2 13 0,3-2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23.5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221 405 7569,'0'-8'-756,"0"1"1191,0 7-311,-6 0 0,2 2-18,-5 3 0,4-2-3,-5 7 1,0-2-109,-5 2 0,1 5 57,-1-1 0,-5 1-117,1 5 0,-1 1 38,5-1 0,2 4-54,4-4 0,-3 4 45,7-4 1,-5 4-1,6-4 0,-1-1 7,5-4 0,6 0 20,4 0 0,5-7-6,4-3 1,-1-4 6,7-1 1,-6-6 13,6-4 0,-7-3-5,1-2 1,-2-4 1,-3-1 1,1-5 16,0 6 0,0-7 2,-1 1 0,1 4-1,0 1 0,-6 4-7,1 1-22,-6 7 16,9-5 1,-12 13-16,4 0 1,-3 2-41,-2 8 0,0-1-9,0 6 1,0 0-3,0-1 1,0 1 39,0 0 0,0-5 28,0-1 0,1-5-56,4 1 68,3 3 0,7-7-38,0 4 0,0-3 40,-1-2 0,6 0-20,-1 0 1,3-5 1,-3 0 1,-1-6 37,7 1 0,-6-3-40,6-2 1,-7 5 30,1 1 0,-2-1-26,-3-5 1,1 5 69,0 0 0,0 6-60,-1-6 1,-4 6 21,0 0 1,-2 0-25,2-1-2,3 4-29,-5-6 35,0 14-7,-1-6 1,-2 12-68,0-3 0,-1 3 62,-4 2 1,0 0-96,0-1 0,0 1 78,0 0 0,0 0-5,0-1 0,-4 6 6,-1-1 1,0 1-3,5-5 22,6-1 0,1 1-22,3 0 0,3-7 49,-4-3 1,5-3-41,0-2 0,3-2 32,2-3 1,2-3-27,4-7 1,1 0 32,-6 1 1,4-6 0,-4 1 1,-1-3 6,-4 3 0,-2 2 86,-3-2 1,1 2-102,-6 3 0,2-1 95,-2 0 0,-4 1-78,4-1 1,-10 7-44,-5 3 1,-3-2 54,-1 2 0,-6 1-163,1 4 0,-3 0-91,3 0 1,2 4-108,-2 1 1,2 7 299,3-2 0,-1 9 0,0 4 0</inkml:trace>
  <inkml:trace contextRef="#ctx0" brushRef="#br0" timeOffset="1167">1485 537 6924,'8'-8'-869,"-1"0"1129,-7 3-178,0 4 240,0-6 1,-7 7-123,-2 0 0,-9 2-204,-2 3 0,-4 3-4,4 6 1,-6 1-4,1 0 0,2 4-65,-1 1 0,8 5 66,1-6 0,0 7-36,5-1 0,4-2 32,1 1 0,3-6-1,2 2 1,2-1-5,3-4 0,5 3 34,9-8 1,4-4 8,7-1 1,-1-3 77,0-2 0,-4 0 5,-1 0 1,-1-7-50,2-3 0,-4-3 69,-6-1 1,-1-3-83,1-2 0,-2-2 48,-3-4 1,1-1-33,-6 6 0,0-6-1,-5 2 1,0 2-39,0 3 1,-1 3-94,-4 1 1,-4 2-90,-5 3 0,-6-1 55,1 6 1,-1 0-127,5 5 1,1 0 49,-1 0 1,2 6-25,3 4 0,-1 3-115,6 2 230,0 0 0,5-1-52,0 1 190,0 0 0,11-6-26,4 1 1,5-7-94,-1 2 0,2-3 223,4-2 1,8-2-35,-4-3 0,4 2 46,-4-7 0,0 1-72,1-6 1,-1 0 14,1 1 0,-1-3-58,0-2 1,1 2-8,-1-2 1,-4 2-99,-1 3 1,-6-1 146,2 0-122,-4 7 72,-1 2-96,-7 6 0,-2 8 58,-6 6 1,0 1-41,0 5 1,-4 1 11,-1-1 1,-5 4-3,5-4 0,-2 4 3,3-4 0,2 4 15,-3-4 0,3-1-17,2-4 1,0 0 12,0 0 1,5-6 9,0 1 0,7-7-12,-3 2 1,6-3 37,5-2 0,-4-2 20,4-3 1,1-3 8,-2-6 1,1-1-35,-5 0 1,-1-4-7,1-1 0,-2 0 7,-3 6 1,1 4 13,-6 0-62,7 7 42,-11-10 0,8 11-18,-5-3 0,-2 10-22,3 5 1,-3 0-3,-2 4 0,0-5-5,0 10 0,1-11 26,4 7 1,2-4 6,3 4 1,4-2-10,1-3 1,4-3 25,6-7 1,3 0-25,-4 0 0,6 0 79,4 0 1,-8-7-39,3-3 1,-9 2 8,0-2 0,-4 0 7,-1-4 0,-2-1-23,-3 0 1,1 1 70,-6-1 0,0 0-63,-5 1 0,0-1 54,0 0 0,0 5-3,0 1-128,-7-1 0,-6-3-70,-6 3 1,-6 3 84,6 7 0,-8 0-125,3 0 0,1 5 84,-1 0 0,1 11-36,-2-1 0,4 3 45,6-3 0,5 0-21,1-1 1,5 1 9,-1 0 1,4-1 87,1 1 1,0-5-72,0 0 105,6-7 0,7 3 20,7-6 1,6-1-89,-1-4 0,2-3 99,3-7 1,4-1-83,0-4 1,1-1 36,-6-4 1,-1-2-24,-4 2 0,4-4 39,-3-6 0,1 3-3,-2-7 1,4-1 3,-3-4 1,2 3 83,3-3 1,-6 5-101,1-5 1,-7 6 32,1 9 25,-2 0-215,-3 6 159,1 8 0,-7 22-157,-3 12 1,-10 14 31,-5 6 0,-3 10 28,-1 5 1,-1 3-71,0 2 0,2-5 63,3 0 1,-1-2-3,6 2 0,0-3 13,5-7 1,0-8-173,0-7 0,2-6 225,3-8 0,3-7 0,6-2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25.4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1059 7569,'5'-10'-677,"-1"1"254,8 5 282,-11-9 322,13 5 1,-11-5 37,7 3 210,-7-3-256,3 12-21,-6-6-175,0 7 108,0 13 1,0 3-80,0 14 0,-4-6 81,-1 1 0,-5-2-173,5 1 0,0 2 38,5-6 0,0 0-64,0-6 0,0 1 90,0 0 0,2-7-10,3-3 0,3-4 18,6-1 1,3-3 4,2-7 0,4 0 69,7-9 1,-1-2-62,0 1 1,-4-4 49,-1 4 1,-6 0-35,2 6 0,1 1 4,-1 3 0,-5-2 40,-6 7 13,1 1-60,5 4 1,-2 1 8,-3 4 1,1-2-44,-6 7 1,5-5 35,-5 5 0,6-5-1,-1 5 0,-2-7-9,2 2 0,0-4-2,4-1 0,6 0-5,0 0 0,1-5 9,-2 1 1,-1-6-129,7 5 1,-1 0 76,6 5 1,4-5-516,0 0 560,1 0 0,1 5 0,1 0 0</inkml:trace>
  <inkml:trace contextRef="#ctx0" brushRef="#br0" timeOffset="220">265 339 7570,'-14'-5'-260,"-1"0"1,5 0-179,0 5 573,7 0 1,-5-5 10,3 0-146,3 1 0,2-3 0,8-1 0</inkml:trace>
  <inkml:trace contextRef="#ctx0" brushRef="#br0" timeOffset="965">1897 1250 7569,'8'0'-867,"-1"0"1267,-1 0-35,-4 7-142,4 1-41,-6 7-118,-6-1 0,-2-4 26,-7 0 1,5-5-84,0 5 0,0-7 26,-4 2 1,-1 1-3,0-1 0,1 0-44,-1-5 1,-5 5 58,1 0 0,-3 0-117,3-5 116,3-7-17,-12-1 1,11-13-44,-2-4 1,3-4 42,1-5 1,7-5-103,3-10 1,5 1 46,5-6 0,3-4-96,7-6 0,1 5-7,3 5 1,-1 0 102,7-5 1,-7 7-244,1 3 1,-1 5-87,2 5 356,-4 3 0,6 7 0,-8-1 0</inkml:trace>
  <inkml:trace contextRef="#ctx0" brushRef="#br0" timeOffset="1239">2264 398 6810,'8'-10'238,"-3"0"0,-3 0-66,-2-4 1,0-1-170,0 0 0,0-4 79,0-1 1,0-6-183,0 1 0,2-2-6,3-3 1,-4 1-116,4-1 1,-2 1 220,2 0 0,3-1 0,7 1 0</inkml:trace>
  <inkml:trace contextRef="#ctx0" brushRef="#br0" timeOffset="3159">2455 295 7569,'0'15'-622,"0"-1"1,5-4 709,0 0 236,7-7-191,-4 4-77,6-7 1,1 0 25,0 0 1,-5 0-8,-1 0 0,1 0-3,5 0 1,-5-5 90,0 0 13,-1 0-34,6-2-156,0 6 146,-1-12-225,-5 11 133,4-4-224,-12-1 29,6 5 70,-7-4 131,0 6 29,0-7-55,0 6 56,0-12-62,0 4 1,0 0 25,0-1 1,-2 7-21,-3-2 1,-3 3 63,-7 2-74,1 0 0,-1 0-4,0 0 0,1 0-69,-1 0 80,0 7 0,2 1-86,3 6 1,-1-4 72,6 0 0,-1 0-29,1 5 0,3-1 17,-3 1 1,3 0-36,2-1 0,0 6 35,0 0 1,5 1-2,0-2 1,7-2 21,-3 2 0,5-2-24,0-3 0,3 4 36,2-3 1,-2 3-31,2-8 0,2-2 14,-1 2 1,4-7-9,-4 2 0,0-3-186,-6-2 0,1 0-59,0 0 244,-1 0 0,8 0 0,1 0 0</inkml:trace>
  <inkml:trace contextRef="#ctx0" brushRef="#br0" timeOffset="3565">2588 74 7513,'-7'9'-55,"4"-1"-160,-7-3 0,5-4 77,-5 4 0,1 2 578,-6-2 0,0-1-165,0-4 1,1 0-222,-1 0 1,-1-1-65,-4-4 1,4 2-148,-4-7 0,-1 0-17,1-5 1,-6 6 99,2-1 1,1 0 73,-2-5 0,7 7 0,-3 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30.1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1000 7487,'0'-14'245,"0"-1"-158,0 0 1,0-6-34,0-4 0,5-7 37,0-2 0,2-9-130,-2-1 1,-4-2 92,4-8 1,2 5-133,-3-5 1,3-1 58,-2-9 0,-3 4-151,2-4 1,0 10 45,1 5 1,-4 5-187,4 5 1,-3 3-347,-2 7 656,0 12 0,6-9 0,2 10 0</inkml:trace>
  <inkml:trace contextRef="#ctx0" brushRef="#br0" timeOffset="251">529 339 7569,'9'0'-183,"-3"-7"1,-12 6 188,-4-4 82,-3 3 0,-4 2-70,-2 0 0,-4 2 79,-6 3 1,-6-2-172,1 7 0,0-5 56,4 4 1,1 1-216,-1 5 1,3-2 8,2-3 224,-3 9 0,12-9 0,-5 11 0</inkml:trace>
  <inkml:trace contextRef="#ctx0" brushRef="#br0" timeOffset="766">441 706 7298,'8'-6'-1003,"5"4"917,-11-4 0,5 7 272,-7 4 1,-2-2-58,-3 7 1,2 2-108,-7 7 1,0-1 12,-4 7 1,-1-7-79,0 1 1,5 3 51,1-3 0,4 6 0,-5-6 1,7 1-68,-2-5 74,3-1 0,4-1-50,3-3 0,1-2 28,4-3 1,3-3 0,-3 3 1,8-4 3,1-1 1,7-5 75,-1 1 1,-2-8-42,1 2 0,-1-3 5,2-1 0,-4-1-31,-6 0 1,-1 0 12,1 1 1,0 1 40,-1 3 0,-4-2-7,0 8-30,-7-8 31,10 10-81,-11-4 1,5 9-12,-7 7 0,0 1-8,0 14 0,-2 1-51,-3 8 1,2-1 88,-7 6 1,7-5-44,-2 6 0,-2-3 27,2 2 1,-4 4 9,4-4 0,-7 4-20,2 1 0,-3 5 67,-1 0 1,-3 11-47,-2-1 1,1 1 7,-7-6 0,7 2-32,-1-7 0,-3-7-2,3-7 0,4-6-215,5-5 127,1-2-144,0-14 269,3-2 0,6-6 0</inkml:trace>
  <inkml:trace contextRef="#ctx0" brushRef="#br0" timeOffset="1122">985 853 7569,'5'-14'-819,"0"-1"517,0 7 1,-5 0 296,0 3 302,0 3-103,0-4-129,-7 6 0,4 1-126,-7 4 76,0 3 1,-4 9-87,-1 2 1,0-1 85,1 7 0,1-1-70,3 6 0,3-1 70,7 0 1,0-1-62,0-3 1,0 1 21,0-7 1,2 1 45,3-5 1,3-7-3,7-3 1,4-4 88,1-1 0,4-6-24,-4-4 0,4-3-59,-4-2 1,0-6 64,-6-4 1,-4-1-59,0 2 1,-7-4 9,2 4 1,-3 1 3,-2-2 0,-2 7-14,-3-1 0,-3 4-41,-7 5 1,-4-1-14,-1 6 1,-4 0-214,4 5 0,-6 2 81,1 2 0,4 5 153,2 5 0,-4 8 0,0 0 0</inkml:trace>
  <inkml:trace contextRef="#ctx0" brushRef="#br0" timeOffset="1364">1250 412 7569,'5'-44'0,"0"0"0,4 7-730,-4 2 477,0 11 1,0 3-98,0 6 874,0 7-380,-5 1 1,0 22-143,0 9 0,-2 12-8,-3 13 0,2 5-7,-7 10 1,0-4-81,-4 4 1,4 1 105,0-1 0,0 0-96,-4-5 1,4-1 72,0 1 0,7-7 10,-2-3 0,-3-3 0,0-2 0</inkml:trace>
  <inkml:trace contextRef="#ctx0" brushRef="#br0" timeOffset="1599">926 15 7569,'-14'0'-206,"4"0"220,0 0 1,5 0 71,-5 0-151,7 0 210,-10 0-447,11 0 128,-11 0 174,5 0 0,0 0 0,1 0 0</inkml:trace>
  <inkml:trace contextRef="#ctx0" brushRef="#br0" timeOffset="1730">691 1 7569,'0'8'-372,"-6"-2"0,4-6 0,-5 0 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33.9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1882 2836 7383,'10'0'-320,"0"0"1,-5 0 261,4 0 1,1-2 252,5-3 1,0 0-49,-1-9 1,3 2-34,2-7 0,4-4-58,7-2 1,1-2 18,3-3 1,-1-1 37,6-3 1,-5 1 2,5-6 0,-4 0 68,4-5 0,-7 0-52,3 0 0,-9-5-22,-2 0 0,-1-7-3,2 2 1,-6 3-202,-9 2 0,3 10 60,-3 5 1,-4 5-67,-1 4 0,-3 4-105,-2 6 104,0 0 0,-7 7 8,-2 3 0,-4 7 15,-2 8 0,0 1-66,1 14 0,-3-1 84,-2 6 1,-3 6 8,-2 3 1,-4 3 4,4 2 0,1 2 26,-2 3 0,1-3-33,-6 3 0,6-3 4,-1-2 1,2-5-25,-1 0 0,-2-6 24,6 1 1,2-5-46,8-4 0,-1-4-11,6-6 147,0-7 0,7-2-94,3-6 1,5-8 103,9-6 0,4-3-43,6-7 1,1-1 101,-1-4 1,6 1-81,-1 4 1,2-2-25,-2 6 1,-3 0 15,3 6 1,-9 4-6,-6 0 0,3 7 69,-3-2 1,1 3-67,-5 2 0,-6 7 30,1 3 1,-7-1-76,2 6 1,-3-4 44,-2 9 1,-2-2-45,-3 2 0,2-4 42,-7 4 0,1-4-106,-6-1 0,5-1 91,0 1 0,1-5-60,-6 0 1,5-6 25,0 6-205,7-6 98,-4 2-60,7-6 160,0 7 0,0 1 104,0 6 1,5-4-96,0 0 105,7 0 1,-4 5-24,7-1 1,-6-1-23,1-3 0,2 2 79,7-8 0,-3 6-84,4-5 0,-2 5 64,2-5 0,-2 0-49,6-5 0,-4-5-28,4 0 1,-4-8 4,4-2 1,-6 1-7,2-6 1,-4 4 5,-1 1 1,-2 0 12,-3 0-40,3 1 0,-12 4 46,4 0-93,-3 7 42,-2-4 1,-2 19 9,-3 3 0,4-2-41,-4-4 0,3 1 16,2 5 0,0 0-6,0-1 0,2-4 38,3 0 0,5-5-15,9 5 0,-1-7 73,7 2 0,-1-4-70,6-1 1,-1-1 50,0-4 0,-4-3 8,-1-7 1,-4 0 12,4 1 1,-6-1 54,2 0 0,-5-4-83,-5-1 0,1-1 101,-6 1 0,0 4-35,-5-4-159,0 4 0,-2 3 69,-3 3 0,-3-1-247,-7 6 108,1 0 22,-8 5 0,6 0-3,-3 0 1,2 5-513,2 0-130,1 6 376,-1-3 374,7 7 0,1 0 0,7-1 0,7 1 0,1 0 0</inkml:trace>
  <inkml:trace contextRef="#ctx0" brushRef="#br0" timeOffset="190">3087 2601 7569,'15'0'-360,"0"0"-45,0 0 0,-1 0 490,1 0 1,0 0-28,-1 0 0,1-5 51,0 0 1,4-7-46,1 3 1,0 2-51,-6 2 1,1-1 50,0 1 0,-1 0-33,1 5 1,-5 0 29,0 0-28,-1 0 1,6 6-13,0 4 0,-5 0 23,-1 5 0,1-4-114,5 9 108,-7 3-15,12-7 0,-10 5 43,9-6 1,4 0-55,1-1 0,4-6-3,2-3 0,-1-3-79,0-2 1,4 0-287,6 0 355,1-7 0,23-1 0,-2-6 0</inkml:trace>
  <inkml:trace contextRef="#ctx0" brushRef="#br0" timeOffset="-27484">177 910 7569,'0'8'147,"0"-1"-201,0-7 99,0-13 0,0 2 65,0-14 0,0 7-51,0-2 1,0 2 38,0-1 1,5 1-65,0-7 0,5 3 21,-5-3 1,6-3-101,-1 4 0,-2-4-35,2-1 0,-2 4-126,2 1 1,3 6-24,-3-2 0,-2 4-565,2 1 794,-7 0 0,10 7 0,-5 2 0</inkml:trace>
  <inkml:trace contextRef="#ctx0" brushRef="#br0" timeOffset="-27220">515 381 7569,'8'8'38,"-1"-1"1707,-7-7-1620,-7 0 1,-2 0 3,-11 0 1,-1 0-26,-4 0-72,-3 0 1,2 1-173,-3 4 1,-4-3 99,9 3 1,-4 1-285,-1-1 1,4 2 126,1-2 1,6-4-439,-2 4 1,4 2 263,1-2 0,0 5 371,1-6 0,-1 8 0,0-4 0</inkml:trace>
  <inkml:trace contextRef="#ctx0" brushRef="#br0" timeOffset="-26875">515 896 6102,'-15'0'259,"1"0"-113,-1 0 0,-6 1 14,-4 4 0,-7-2-46,-3 7 0,-4-7-105,5 2 0,-5 2 52,4-2 1,1 1-154,5-1 0,4-3 63,1 3 1,6-4-64,-2-1 0,5 2-546,6 3 230,-4-3 408,4 4 0,1-6 0,2 0 0,6 0 0</inkml:trace>
  <inkml:trace contextRef="#ctx0" brushRef="#br0" timeOffset="-26449">897 719 7569,'8'0'0,"1"0"-918,-4 0 345,-4 0 594,6 0 290,-7-6-211,0 4 59,-7-11-102,-1 11 1,-7-4-82,1 6 0,-1 0 49,0 0 1,-3 1 4,4 4 1,-4-1-26,8 5 0,-2 1-116,3 5 0,-3 0-4,7-1 112,0 1 0,5 0-22,0-1 0,0-4 12,0 0 0,7-5 7,3 5 0,8-7-2,1 2 0,2-3 61,-1-2 1,3 0-16,6 0 1,1-7 4,-1-3 1,-1 2 8,-4-2 0,-2 0-33,-8-4 0,-1-1 69,-3 0 0,-3 1-55,-7-1 0,0 5-17,0 0 1,-7 2-73,-3-2 0,-4-1-152,-6 6 0,-1 0 66,-4 5 1,-2-5-252,2 0 393,4 0 0,-7 5 0,5 0 0</inkml:trace>
  <inkml:trace contextRef="#ctx0" brushRef="#br0" timeOffset="-26186">1294 337 7569,'15'-8'-1491,"-7"1"1869,-1 1 16,-7 4-157,0-4 1,-2 15-245,-3 1 0,-1 11 16,-4-6 1,-3 5-64,3-1 1,2-1 97,-2 7 1,5-2-79,-5 1 0,2 4-236,-2-4 0,-3 4 105,3 2 0,2-6-25,-2 1 1,7-6 189,-2 6 0,4-7 0,1 1 0,-7-2 0,-1-3 0</inkml:trace>
  <inkml:trace contextRef="#ctx0" brushRef="#br0" timeOffset="-25532">1426 660 7569,'15'0'-1468,"-5"0"1129,0 0 339,0 0 0,4 2 33,1 3 1,-5-3 207,0 2 15,-1-2-128,6-2 1,-5 0-48,0 0 0,-5-2 11,4-2 1,-5 0-62,1-5 1,-4 4 103,-1-5-172,0 7 78,0-11 0,-1 11-66,-4-7 0,-4 7 37,-5-2 1,-1 4-80,0 1 1,-3 1 51,4 4 1,-4-2-73,8 7 0,-1-5 35,1 5 1,-2 0 42,7 4 1,0 1 9,5 0 0,0 0-15,0-1 1,0 1 26,0 0 0,0-1-13,0 1 0,7-5 4,3 0 1,8-1-4,1 6 1,6-5 2,-6 0 1,8-5 1,-3 4 0,4-5-6,1 1 0,1-4 78,-1-1 1,0 0-73,1 0 1,-6-1 94,1-4 1,-7-3-65,1-7 0,-7 0 3,-2 0 0,-2 1-29,2-1 0,1 5 12,-6 0-30,0 1 1,-4 0 62,4 5-229,-3-5 146,5 8 1,-7-4-229,0 10 31,0 3 78,0 7 87,0-1-16,0 1 121,6 0 1,2-7-82,7-3 0,0-4 53,-1-1 0,1 0-35,0 0 0,4 0 146,1 0 1,1-4-46,-1-1 0,-4-7 40,4 2 0,-9 2 7,-1-2 27,0 1-119,4-6 1,-5 0 59,-4 1-162,-4-1 102,-1 0 1,-6 2-113,-4 3 0,-3-1 11,-2 6 0,-5 0 17,1 5 0,-7 0-29,1 0 1,2 0-133,-1 0 0,4 5-109,-4 0 1,6 6 314,-2-1 0,10-3 0,-3 6 0,5-5 0</inkml:trace>
  <inkml:trace contextRef="#ctx0" brushRef="#br0" timeOffset="-24958">2250 602 7569,'22'-5'-746,"-2"0"1,-8 0 745,-3 5 0,-4 0 0,5 0-9,-7 0 0,4 2 93,-7 2 0,0 0 68,0 6 0,-7 1-80,-3 9 1,2-4-36,-1 3 1,0 3-12,0-3 1,-3 1 12,7-5 0,-1-1-122,1 1 124,3 0-110,-4-1 0,12-1 51,4-3 0,3-3-17,2-7 1,1 0 21,4 0 0,1 0-6,3 0 1,-1-7 41,-3-3 1,-4 2 3,4-1 0,-4-1 48,-1-5 1,0 2-65,-1 3 0,-1-3 29,-3 3 1,2 2 4,-8-2-59,8 7 1,-9-8-12,7 6-12,-7 0 9,4 5 0,-7 1-91,0 4 0,5-1-1,0 5 0,-1-4 46,-4 5 86,0 0 0,2 3-50,3-3 0,-2 3 69,7-3 1,0-4-1,5-1 1,-1-3 11,1-2 1,5 0-19,-1 0 0,6 0 13,-6 0 0,1 0 62,-6 0 0,1-2-41,0-3 1,0 2 1,-1-7 0,-1 5 17,-3-5-69,3 1 30,-5-6 1,1 0-27,-5 1 0,-4 5-17,-4 4 0,-6-1-7,-10 1 0,-4 0-91,-11 5 0,-1 0 69,-3 0 0,-2 5-77,7 0 1,1 5 56,9-5 0,-2 1-208,6-1 1,1-2 260,4 7 0,5-5 0,0 5 0,7-5 0,-2 5 0,4-1 0,1 6 0,0 0 0</inkml:trace>
  <inkml:trace contextRef="#ctx0" brushRef="#br0" timeOffset="-24565">2793 749 7569,'22'-7'0,"-6"5"-918,4-2 345,-4 2 573,-1 2 0,-6 0 0,1 0 0,-6 0-214,2 0 353,1 0-15,-6 6-105,6 3 0,-7 0 93,0 1-54,0 0-83,0 5 1,1-2 62,4-3 1,-1 1-82,5-6 1,1 0 69,5-5 0,1 0-47,4 0 1,-2-2 64,6-3 1,-6-5 10,2-9 0,3 1 5,1-7 0,4 6-39,1-6 0,2-4 0,4-5 0,1-2 12,3 1 0,-3-1 29,-7-3 1,1-3-22,-1 3 1,-6-1 100,-4-4 0,-4 8-158,-5-8 0,1 10-96,-6 0 0,0 9-42,-5 6 0,-1 2 111,-4 3 1,-4 5-4,-5 4 0,-9 17 23,-7 8 0,-1 9-20,-8 10 1,7 5-19,-3 10 0,6-2 68,4-3 0,4-1-3,6 6 1,2-7 14,4 2 1,-3-2-79,7 2 0,0-5-107,5 1 1,0-3 164,0-8 0,0 1 0,0-6 0,0 0 0</inkml:trace>
  <inkml:trace contextRef="#ctx0" brushRef="#br0" timeOffset="-23456">4322 837 7569,'0'8'-653,"0"-1"816,-6-7-153,4 0-13,-4 0-340,6-7-223,0 5 566,0-4 0,13-1 0,3-1 0</inkml:trace>
  <inkml:trace contextRef="#ctx0" brushRef="#br0" timeOffset="-23290">4425 616 7569,'-8'7'-569,"1"-6"199,7 6 443,0-7 0,0 0 0</inkml:trace>
  <inkml:trace contextRef="#ctx0" brushRef="#br0" timeOffset="-22498">5322 646 7569,'-8'0'-757,"-5"-7"1,9 6 1103,-6-4 1,1 3-44,-6 2-183,0 0 1,1 0-111,-1 0 0,-1 0 2,-4 0 1,4 2-80,-4 3 0,-1 3 106,1 6 1,1 1-44,4 0 0,0 0 32,0-1 1,6 1-104,-1 0 0,7-1 81,-2 1 0,3 0 0,2-1 0,2 1 41,3 0 0,3-7 11,6-3 0,8-3 72,2-2 0,-1 0-101,2 0 0,4-2 93,5-3 1,1-3-76,-6-7 1,-1-1 45,-4-4 0,-3 4-2,-6-4 1,-2 4 88,-3 1-159,-3 1 1,-7-1 3,0 0 1,-2 5-79,-3 1 1,2 4 62,-7-5 1,0 7-190,-5-2 0,1-2 54,-1 2 1,0 0-394,1 5 109,-1 0-15,0 0 26,1 0 54,5 0 376,3 0 1,6 2-116,0 3 0,1-4 207,4 4 1,4 2-50,5-2 1,-4 6 48,0-1 0,0-2 20,4 2 0,1 0-35,0 5 1,-1-1-66,1 1 1,0 0-7,0-1 1,-6 1-4,1 0 0,0-1 1,5 1 1,-6 0-16,1 0 0,-5 1 5,5 3 1,-7-2-16,2 2 0,-3-1 15,-2 2 1,0-2-66,0 6 1,-7-1-21,-3 2 1,-4 3 71,-6-4 0,-1-1-87,-4 1 0,-2 1 69,2 4 1,2-4-71,-1-1 0,-1-1 52,-4 2 1,-1-4-174,1-6 1,1-1 4,4 1 1,3-7-215,6-3 288,0-3 116,7-2 0,-5-7 0,5-1 0</inkml:trace>
  <inkml:trace contextRef="#ctx0" brushRef="#br0" timeOffset="-21774">5719 763 7206,'8'0'-1049,"3"2"1078,-6 3 1,2-4 443,-2 4-278,-4 4 1,12-8-110,-3 4 1,3-3-1,2-2 1,4 0 77,1 0 1,6-2-83,-1-3 1,2-3 0,3-7 1,-7 2 6,-4 3 0,2-3-8,-1 4 1,-5-4-13,-5-2 1,-2 0 27,2 0 0,-4 1-151,-6-1 198,0 0-214,0 1 1,-6 1 22,-4 3 1,-8 3-75,-2 7 0,-6 0 109,2 0 0,1 7-91,-2 3 0,7 3 78,-1 1 1,2 1 1,3 0 1,1-1 15,3 1 1,3 5-16,7-1 1,0 1 45,0-5 1,2-1-21,3 1 1,9 0 6,11-1 0,-1-1-7,6-3 1,-2-2 0,11-3 1,-7-3 49,3 3 1,1-3-54,-2-2 0,0 0 106,-4 0 1,-3-7-59,-2-3 1,1-3 4,-6-2 0,4-4-15,-4-1 0,-1 1 2,-4 4 1,0-5-12,-1 1 1,0-3-15,-5 3 0,-2 3-66,-7-4 1,-2 9 71,-3 1 0,-9 5-116,-11-5 1,2 7 56,-1-2 1,-1 5-140,-4 5 1,1-2 56,4 7 0,-3 0 44,8 4 1,-1 3 58,6 2 1,1-2-46,3 2 0,-2-2 124,7-3 1,0 1-114,5 0 0,7-1 118,3 1 1,8-2-85,1-3 0,8-4 97,-3-6 1,4 0-2,1 0 1,5 0-29,1 0 1,1-6-12,-2-4 0,-3 2 2,3-2 0,2 0-21,-1-4 0,-1 1 10,-5 3 1,1-3-22,-1 3 1,-1 3 18,-4 2 0,2 2-21,-6-2 0,0 4 28,-6-4 1,1 8 3,0 2 0,-2 6-25,-3-1 1,3-2 8,-4 2 1,0 0-91,0 5 1,0-1 54,0 1 0,6-2-144,0-3 1,1 1 93,9-6 0,1 0 58,8-5 0,10 7 0,8 1 0</inkml:trace>
  <inkml:trace contextRef="#ctx0" brushRef="#br0" timeOffset="2182">5189 2380 7140,'9'-6'-371,"-3"4"1,-4-4 514,3 6 0,-4-2-66,4-3 0,-2 3 161,2-3-69,-3-3 65,5 7-29,-1-12-94,-4 11 0,3-6-19,-10 3 1,-3 3 2,-7-3 0,0 4-91,0 1 1,-1 6 51,-3 4 1,1-2-130,-7 2 0,5 0 43,-4 5 1,4-1-69,-4 1 1,6 5 31,-2-1 0,4 6 31,1-6 1,1 2-72,-1-1 0,5-4 81,0 4 1,7-4 101,-2-1 0,5-2-65,5-3 1,3 1 15,7-6 0,0 2-25,-1-2 0,1-4 33,0 4 1,-1-5 0,1-5 0,1 2 4,4-7 0,-4 0 4,4-4 0,1 1-1,-1 3 1,-1-3 35,-4 3 0,-2-3-46,-3-2 0,1 5-55,-6 1 1,2 5 107,-2-1-244,-4 4-168,6 1 181,-7 6 0,-2-2-8,-3 5 62,4 1 0,-6 5-15,7 0 90,7-1 1,1-1-54,7-3 0,-1 2 107,1-8 0,5 1 1,-1-5 0,7 0-19,-1 0 0,-2 0-7,1 0 0,-1 0 75,1 0 0,4-1 13,-3-4 1,1-3-88,-2-7 1,3 0 36,-8 1 1,6-3-24,-6-2 1,1 2 31,-5-2 1,-1 2-58,1 3 0,0-1 9,-1 0-82,1 7 89,0-5 0,-5 11-58,-1-2 43,-5 2 1,7 4-26,-6 2 0,1 0 20,-1 6 0,-3-6-45,3 6 0,-3 0 25,-2 5 1,0-1-5,0 1 1,-2 0-69,-3 0 1,-2-1 71,-2 1 0,-3 0-41,7-1 0,-4 3 30,4 2 1,-5-2 4,5 2 1,0-3-12,5-1 1,0-5 74,0 0 0,2-2-7,3 2 1,4-2-50,11-3 0,-2-4 119,6 4 0,1-3-103,4-2 0,1-2 40,-1-3 0,0-3-24,1-6 1,-1-1 63,1 0 0,-3-4-54,-2-1 0,-2-1 96,-4 1 0,-7 4-12,3-4 0,-6-1 37,1 1 1,-3 1-196,-7 4 110,0 0 1,-7 2-155,-3 4 1,-4 2 87,-6 7 0,-3 0-90,-6 0 0,1 2 60,4 3 1,-4 1-296,3 4 1,4 3 40,1-3 0,4-2-44,1 2 1,7 0-113,3 4 208,4 1 268,1 0 1,6-2-32,4-4 0,8 0 29,2-4 1,6-4-74,-2 4 1,9-3 108,1-2 0,5-2 59,-4-3 1,-1 2 64,-5-7 1,1 5 15,-1-5 1,1 1-34,-1-6 1,0 3-60,1-2 1,1 7-33,3-7 0,-3 2-74,3-3 1,-3 2 66,-1 4 0,-2 2-104,-4 7 0,-3 0 22,-6 0 1,-5 0 9,0 0 0,-7 2-75,2 3 0,-4 3 52,-1 6 0,-4 3-71,-1 2 1,-7-2 45,2 2 1,2 2-44,-2-1 0,2 0 63,-2-6 1,-1 6-63,6 0 75,0-1 1,5-4 4,0 0 42,0-7 1,8-2-56,7-6 1,1 0 62,9 0 0,-2 0-49,1 0 0,2-6 108,-6-4 1,5 2-89,-6-2 1,6 0 29,-6-5 0,-4 2-29,-5 4-10,0-4 0,3 9-77,-4-6 99,-2 7-101,-7-3 1,5 7 71,0 4 1,0-2-31,-5 7 0,0 0 19,0 5 0,0-1-21,0 1 0,6 0 31,4 0 1,3-6 1,2 1 1,6-7 85,3 2 1,-1-3-58,2-2 1,-1 0 92,6 0 1,-6-7-62,1-2 1,-7-9 64,1-2 0,-2 0-80,-3 6 1,1-3 43,0-2 1,-5 3-10,-1-4 1,-5 4 84,0 1-191,-2 0 0,-10 2 53,-7 3 0,-8 4-106,-11 6 1,1 0 67,-6 0 0,5 1-165,-5 4 1,6 2 44,-1 3 1,8 3-506,1-3 637,7-4 0,-3 14 0,6-4 0</inkml:trace>
  <inkml:trace contextRef="#ctx0" brushRef="#br0" timeOffset="2430">7718 1895 7143,'0'10'-245,"0"0"0,0 0 197,0 4 1,-7 1 16,-3 0 257,-3 6-103,-8 2 1,5 3-110,-4 3 0,-3-1-4,-1 11 0,1-4-20,-2 4 0,3-5-84,-3 5 1,-6 0-214,7 6 184,-8-8 0,11 4 123,-3-7 0,3 7 0,6-3 0</inkml:trace>
  <inkml:trace contextRef="#ctx0" brushRef="#br0" timeOffset="2813">7571 2586 7569,'14'0'-257,"-5"0"1,4 0-12,-4 0-13,4 0 1,2-2 333,0-3 289,0-3 0,-2-6-18,-4-1-188,5 0 1,-13 1-118,4-1 1,-3 5 31,-2 0 1,-7 7-89,-3-2 0,-4 3 55,-6 2 1,-1 2-96,-4 3 0,-1 3 45,7 7 0,-4 1-82,8 4 1,-3-2 93,8 6 0,-1-4-6,1 4 0,4-4 97,6 4 1,0-1-51,0 2 1,1-4 53,4-6 1,3-1-64,7 1 0,4-7 112,1-3 1,6-3-49,-1-2 1,2 0 12,3 0 0,-1-7-66,1-3 0,-1 2 0,0-2 1,-1 1-79,-3-6 0,1 5 87,-7 0 0,-4 7-66,-5-2 1,0 4 49,4 1 0,0 1 6,-5 4 0,4-2-17,-3 7 0,8 0-25,2 5 0,1-1-18,-1 1 0,-2-5-90,6 0 1,-4-2-240,4 2 0,7-4 367,8-6 0,17 0 0,4 0 0</inkml:trace>
  <inkml:trace contextRef="#ctx0" brushRef="#br0" timeOffset="-13470">13480 822 7470,'0'8'-246,"0"-1"322,0-7-56,-7 0 0,-1 1 24,-7 4 0,1-3-114,-1 3 22,0-3 0,1-2 77,-1 0 1,0 0-93,0 0 1,6 0 90,-1 0-61,7-7 0,-4-1 43,7-7 0,0-1 48,0-4 0,2 2-25,3-6 1,1 4 5,4-4 1,3 4 34,-3-4 0,3 1 11,2-2 1,-7-1 25,-3 6 1,1-1-57,-1 2 0,-2 7-84,-8-3 1,-3 6 83,-6-1 1,-3-2-178,-2 8 0,-3-1-36,-2 5 1,-4 1-126,4 4 1,1-2 282,-2 7 0,7 0 0,-3 5 0</inkml:trace>
  <inkml:trace contextRef="#ctx0" brushRef="#br0" timeOffset="-13085">13950 572 6776,'-15'0'-282,"1"0"0,-6 2 444,0 3-70,1-4 1,4 11-101,1-7 1,-1 5 0,0-6 0,5 8-12,1-2 0,5 3 21,-1 1 1,4 1-8,1 0 1,1 0 15,4-1 0,3-4 0,7 0 0,1-2 1,4 2 1,3 1 6,6-6 0,1 0 72,-1-5 0,2 0-76,3 0 1,-3 0 123,4 0 0,-9-7-64,-2-2 1,-7 1 55,-3-2 0,-1 0-68,-8-5 1,-1 2-66,-9 3 0,-5-1 4,-10 6 0,-4-5-98,-10 5 1,3 0-291,-4 5 1,1 0 69,5 0 316,-4 0 0,10 7 0,-6 1 0</inkml:trace>
  <inkml:trace contextRef="#ctx0" brushRef="#br0" timeOffset="-12701">14494 660 6605,'-15'-8'426,"1"2"-410,-1 6 1,0 1 28,0 4 1,1-1-58,-1 5 1,5-1-110,0 2 1,7 3 100,-2-3 0,4 3-56,1 2 40,0 0 0,6-1-6,4 1 0,5-5 63,4 0 0,3-5 2,2 4 0,4-5 142,-4 0-76,-2-2 0,5-2 27,-2 0 1,-2-6-87,1-4 1,-6 2 92,2-2 1,-4 0-33,-1-5 1,-7 1-5,-3-1 1,-4 0-9,-1 1 0,-1 4-126,-4 0 1,-10 2-15,-9-2 0,-2 3-103,1 7 0,-6 0-162,7 0 0,-6 0 134,11 0 0,-1 5-188,5 0 380,7 7 0,-5-4 0,5 7 0</inkml:trace>
  <inkml:trace contextRef="#ctx0" brushRef="#br0" timeOffset="-12445">15067 322 7569,'15'-27'-837,"0"2"510,-1-3 0,-1 12 350,-3-4 1,-2 11 352,-3 4-106,-3-3 157,4 6-350,-6 8-31,0 4 0,-4 11-13,-1-6 1,-7 1-11,2 4 0,-3 3-89,-1 6 1,-6 1 94,0-1 1,-1 5-177,2 1 1,-3 4 29,-2-5 1,1 5-72,3-4 1,4 4 79,-4-5 1,6 1 107,4-6 0,-3 0 0,5 1 0</inkml:trace>
  <inkml:trace contextRef="#ctx0" brushRef="#br0" timeOffset="-12066">15317 616 7569,'0'8'-696,"0"-1"1,-2-2 931,-2 0-89,-5 0 0,-4-4-9,4 4-101,-11-3 0,7 6-100,-7-3 0,1-2 117,9 7-124,-3 0 0,0 5 88,3-1 0,-1 1-159,6 0 1,0-1 43,5 1 1,1 0 20,4-1 0,8-4 111,7 0 0,6-2-75,-1 2 1,4 1 162,5-6 0,-3 0-45,4-5 1,-4 0 90,-2 0 0,0-1-44,1-4 0,-2-5 34,-4-10 0,-3 4-19,-6-4 0,0-1-33,-1 2 1,-5-6-115,-5 5 1,-4 1 97,-4 4 1,-13 2-208,-12 3 1,-7 4 57,-8 6 0,0 0-215,0 0 0,4 1 107,1 4 0,8 3-447,2 7 613,6 0 0,2 0 0,-2-1 0</inkml:trace>
  <inkml:trace contextRef="#ctx0" brushRef="#br0" timeOffset="-11602">15493 734 7569,'15'0'-1774,"-7"0"1894,5 6-30,-11-4-52,5 11 1,-7-5 157,0 7 0,4 0-68,1-1-112,0 1 1,-5 0 12,0 0 0,0-1 1,0 1 1,7 0 44,3-1 0,3-6-43,1-3 1,1-3 5,0-2 1,1 0-6,4 0 1,-4-8-22,4-7 1,-4-1 14,-1-9 1,-1 1 3,1-6 1,5 6-4,-1-1 1,1 1-5,-5-5 1,1-1 100,4 1 1,-3-2-94,8-4 0,-2 4 3,1-3 0,2-2 11,-6 2 1,5 0-108,-6 4 1,-1 6 101,-8-1 1,1 7-290,-6-1 111,0 9 68,-5 3-42,-6 20 0,2 4 38,-5 12 0,-8 0-60,-7 1 1,2 4 76,3 0 1,-4 7-64,-1-2 0,1 4 54,-2 1 1,7 0 0,-1 0 1,4 0 30,5 0 0,-1-6 67,6-4 1,0-4 1,5-6 1,0-3-74,0-6 1,6-7 153,4-3 0,8-10-32,2-5 1,6-8 56,-2-1 1,6-14-58,4-1 0,2-2-47,3-3 0,9-5-85,-4-5 0,3 5 47,-3 4 0,7 1 0,1-5 0</inkml:trace>
  <inkml:trace contextRef="#ctx0" brushRef="#br0" timeOffset="-20888">8541 631 7425,'0'-8'291,"0"0"-147,0 3-10,0 3 0,-2-4-99,-3 6 0,-3 0 31,-7 0 1,-4 0-64,-1 0 0,-1 1-56,1 4 1,-2-2 40,-8 7 1,7-5-71,4 5 0,2-2 70,3 2 1,-1 3-56,0-3 1,5 3 74,1 2 0,5-6-92,-1 1 82,4 0 0,2 5-1,4-1 0,4-4 65,5 0 1,6-7-59,-1 2 0,8-3 120,-3-2 1,5 0-102,6 0 0,-9-7 85,3-3 0,-7 1-69,2-6 1,-8 3 56,-1-7 0,-2 3-26,-8 1 0,0 0-1,-5 0 1,0 1-151,0-1 1,-7 2 83,-2 3 0,-6-1-286,-5 6 0,2-2 123,-6 2 1,6 4-821,-2-4 980,4 3 0,-5 2 0,-2 0 0</inkml:trace>
  <inkml:trace contextRef="#ctx0" brushRef="#br0" timeOffset="-20516">9085 543 6732,'0'10'208,"0"-1"1,-5-4-47,0 5-87,-7 0 0,6 5-9,-4-1 1,-3 1-12,3 0 1,2-1-23,-2 1 1,5 0-4,-4 0 0,0-1-24,0 1 0,0-5 43,5 0 0,0-6-10,-5 6 1,4-7 7,-5 2 1,0-3-59,-5-2 0,6 0 47,-1 0 0,0-7-31,-5-2 0,1-6-9,-1-5 0,2 2-7,3-6 1,-1 1-31,6-1 1,-5-4 55,5 3 0,-5 2-290,5-1 1,-5 6-62,6-2 336,-1-3 0,5 7 0,0-5 0</inkml:trace>
  <inkml:trace contextRef="#ctx0" brushRef="#br0" timeOffset="-18778">9349 646 7569,'15'0'0,"0"0"0,-1 0-589,1 0 385,0-7 201,-1 6 1,1-14 279,0 0 1,0 0-68,-1-4 1,-4 3-25,0 1-2,-7 0-211,4 0 0,-7 6 27,0-1 0,-7 7-56,-3-2 1,-8 5 61,-1 5 0,-6-2-26,6 7 0,-6-1-96,6 6 0,-3 1 60,3 4 1,2-2-5,-2 7 1,7-8 33,3 3 1,4 1 23,-5-1 1,7 1-23,-2-1 1,5-4 43,5 4 0,3-4-23,6-1 0,3-1 3,2 1 1,-2-5 4,2 0 1,4-7-9,2 2 0,2-3 54,3-2 0,-1 0-51,1 0 1,1-9 116,3-5 0,-1-3-71,6-7 1,-5 4 1,5-4 1,-6 1-18,1-2 1,-3-1 7,-1 7 1,-6-1-31,1 5 0,-7 6 23,1-1 1,-2 5-16,-3-5 4,1 7 1,0-4-4,-1 7 0,-4 2 3,0 3 0,-5-2-53,5 7 1,-7 0-9,2 4 1,1 1-7,-1 0 0,0-1-72,-5 1 110,0 0 0,2 0-84,3-1 52,-4 1 28,6 0 9,-1-7 1,3 3 6,5-6 1,3 0 31,2-5 1,-1-7-17,7-2 1,-1-4 71,6-2 0,-1-1-83,0-4 0,6-3 59,-1-6 0,2 3-44,-2-4 0,4 4 65,6-8 0,-5-4-11,0-1 1,-4-5 0,4-5 1,-7-2 11,3-3 1,-11 4-37,-4 6 1,-4 6-27,-1 4 27,-7 3 1,-1 8-129,-7 3 1,-12 10 70,-3 6 1,-9 8-88,-1 6 0,-2 8 5,-3 2 0,1 6-83,0-2 1,-1 4 85,1 2 0,-1 4-6,1 0 0,0 7 19,-1-2 0,6-1 7,-1 1 0,2-1 17,-1 1 0,3 7-15,6-7 0,2 5 53,3-10 0,3 5-17,7-4 0,0-1 10,0-5 0,9-1 52,5-3 1,8 1-71,7-7 1,2-6 59,3-8 0,-1 2-48,6-2 0,-6-2 27,1-8 1,-5 0-18,-4-10 1,1 4 42,-6-9 0,-1 4-30,-4 1 0,-5 1 8,0-1-8,-7 7-2,3-5-30,-6 11-39,0-4 1,0 17 58,0 4 1,0-2-24,0-3 1,0-1 17,0 6 0,0-5-2,0 0 0,7-7 26,3 2 1,4 1-30,6-1 0,-2 0 101,6-5 0,-1 0-88,2 0 1,-2 0 65,-4 0 1,-2-5-36,2 0 117,4-6-98,0 3 1,0-7 2,-4 0 0,-4 1-6,-5-1 1,1 4-2,-6-4 1,5 3 30,-5-7 1,0 3 11,-5 1-96,0 0 1,-3 0 47,-7 1 0,-2 6-108,-12 3 1,-1 3 14,-4 2 1,-2 0-59,-3 0 0,3 7 5,-4 2 1,9 4 50,2 2 1,6 0-5,-2 0 0,9 1-2,1 3 0,7-2 43,-2 2 1,3-2-27,2-3 1,0-4 75,0 0 1,7-2-63,2 2 0,9-3 9,2-7 1,6 0 96,-1 0 0,4-7-55,5-3 0,-3 0 72,4-4 1,-4 2-91,-2-7 1,0 1 98,1-2 0,-6 2-53,1-6 1,-7 4 2,1-4 0,-2 6-18,-3-2 1,0 4 4,-5 1 0,3 0-98,-7 1 123,6-1 33,-9 7-48,4 1-78,-6 7 1,0 7 46,0 2 0,-1 5-54,-4 0 1,1 3 3,-5 2 1,4-3 43,-5 4 0,7-4-93,-2-1 1,-2 0 75,2 0 1,0-6-31,5 1 1,0-5 10,0 5 1,2-7 44,3 2 0,3-3-38,7-2 0,0 0 96,-1 0 1,7-2-13,4-3 1,-2 2 53,1-7 0,1 0-46,4-4 1,-1-1-37,-3 0 0,2 0-14,-2 1 0,1-1 23,-2 0 1,4 1-61,-3-1 1,-4 0 30,-1 1 0,-4 4-9,-1 0 0,-1 5 1,1-5 0,-5 7 2,0-2 74,-7 3-49,3 2-78,-6 7 0,-6 6 59,-4 7 1,-8 6-50,-2-2 0,-7 4 44,-3 1 0,1 2-104,-5 4 0,-2 2 10,1 7 0,1-1 62,5-4 1,-4 4-68,4-4 1,-4 3 54,8 2 0,-1-1-67,2-4 0,-2-1 60,6-4 1,-4-3-29,4 3 0,0-4 15,6-6 1,1-3 7,3-6 0,-2-5-17,7 0-8,1-7 69,4 3 0,6-12 7,4-4 1,3-5 55,2-4 0,6-4-83,3-7 0,3-1 106,-3-3 1,9 1-86,-4-6 0,12 0 87,3-5 1,8-2-64,12-3 0,-4 4 6,4-4 0,-5 14 9,-5 6 1,-10 9-15,-10 1 1,-4 7 79,-6 2 1,-3 7-74,-6-2 1,-5 10-41,0 5 0,-5 1 43,4-1 0,-5 3-325,0-3 1,3-2 41,-2 2 248,0-7 0,1 10 0,3-4 0</inkml:trace>
  <inkml:trace contextRef="#ctx0" brushRef="#br0" timeOffset="4344">9614 2410 7569,'15'-9'0,"-7"-4"-310,-2 12 254,-6-12 85,0 11 0,-1-4-67,-4 6 1,-3 0 2,-7 0 1,0 0 83,0 0 1,-4 0-65,-1 0 1,1 1 83,4 4 0,-5 3-129,1 7 1,-1 0 31,5-1 0,2 1-45,4 0 0,-3 4 35,7 1 1,-5 4 39,6-4 1,-1 4-6,5-4 1,0 5 3,0-6 0,6 1 100,4-6 1,8-4-92,2 0 0,6-7 55,-2 2 0,1-5 2,4-5 1,-8-3 10,9-7 1,-6-4 9,1-1 1,-4-4-41,-6 4 0,-1-4-5,1 4 1,-7-4 16,-3 4 1,-3-4-87,-2 4 0,0 0 68,0 6 0,-7 4-169,-3 0 0,-8 5 88,-1-5 0,-2 7-116,1-2 1,2 5-23,-6 5 0,6-2 97,-2 7 1,4 0-121,1 5 0,5-1 13,0 1 0,7 0 74,-2-1 0,4 1 29,1 0 1,0 0 113,0-1 1,6-1-13,4-3 0,10-3 31,4-7 0,4 0 69,1 0 1,7 0-36,3 0 0,-3-7-3,-1-3 1,0-3-21,0-1 1,-1-3 65,-5-2 1,-4 7-22,-1-3 1,-6 4-61,2-4 0,-9 7 49,-1 3 2,-6 4-99,2 1 1,-8 8-14,-2 6 0,-11 8-47,-10 7 0,-9 2 86,-5 3 1,-4 4-77,-1 6 1,-5 5 58,0 0 1,5 0-104,5-5 0,5 5 6,-6 0 1,8 0 15,-2-5 1,7-1 9,3-4 0,6 2-5,-2-7 0,6-6 88,4-9 0,3-7-60,7-2 0,2-9 63,3-1 1,3-8-53,7-11 0,6-4 52,3-7 0,6-6 0,4-3 0,4-5 10,6-5 1,6 2 16,4-7 1,-1 5-69,0-5 0,-5 2 60,1-2 0,-5 10-9,-5 9 1,-3 4 39,-7 2 1,-4 8-36,-1 6 1,-10 2-8,0 8-19,-2 0 1,-3 12-4,1 2 1,-6 0 120,0 0 0,-2 1-109,-2 5 0,2 0-88,3-1 0,-4-4 91,4 0-57,3 0 0,0-2 27,7-3 1,0-4 0,0-1 1,-1 0 3,1 0 0,1-5 2,4 1 0,-4-8 7,4 2 1,-9-3-9,-1-1 0,0 1-11,5 3 0,-6-2 13,1 7-67,-7-6 0,6 9 45,-5-3-52,-2 4 0,5 7 51,-7 4 0,-5 3-8,0 2 1,0 0 28,5-1 1,0-4 3,0 0 64,0 0 0,6 3-77,4-3 0,8-4 63,2-6 0,6 0-48,-2 0 0,4-6 121,2-4 0,-1-3-44,0-2 0,-6 0-25,-3 1 1,1 1 13,-1 3 1,-1-3 5,-4 3 1,-5-3 239,0-2-226,-7 0 1,3 1-23,-6-1 1,0 5 1,0 0 1,-1 7-76,-4-2 1,-3-1 32,-7 1 0,-5 0-95,1 5 1,-7 0-90,1 0 1,-3 2 56,-1 2 1,5 0-133,-1 6 0,2-1 46,-1 6 0,2 0-86,8-1 1,-1 1 34,0 0 1,2 0 235,3-1 0,4-6 0,6 12 0,0-4 0</inkml:trace>
  <inkml:trace contextRef="#ctx0" brushRef="#br0" timeOffset="4542">10672 2557 7569,'15'0'-472,"0"6"1,-6 2 436,1 7 1,-7 0 140,2-1 1,-3 8-44,-2 2 1,0 4-14,0 1 1,0 1-38,0-1 0,0 0-4,0 1 0,-7-1 10,-2 1 0,0-1-75,0 0 1,-1 1-25,-5-1 27,-6 1 0,-2 4-62,-6 0 0,-2 1 66,-4-6 1,-1 4-111,-3-4 1,-2 2 27,7-11 131,0-1 0,4-4 0,1 0 0</inkml:trace>
  <inkml:trace contextRef="#ctx0" brushRef="#br0" timeOffset="5592">11069 2454 7569,'15'0'0,"-5"5"-947,-1 0 679,1-1 0,5-4 285,0 0 0,-4 0 123,4 0 0,-9 0 229,9 0-252,-4 0 1,4 0-8,0 0 1,-1 0-74,1 0 0,-5-6 53,0-4 0,-5-1-47,4 1 0,-4-3 41,5 3 1,-7-3 7,2-2 0,-3 1-123,-2-1 1,0 5 21,0 0 1,-2 5-11,-3-4 1,-3 5-42,-6-1 0,-1 5 48,0 5 1,-4-1-37,-1 5 0,-5 1 36,6 5 0,-1 1-74,6 4 1,-1-4 61,0 4 1,2 1-55,3-1 1,-1-1 15,6-4 0,0 0-72,5-1 21,0 1 1,7 0 66,2-1 0,1-6 58,5-3 0,-2-3-61,11-2 0,1 0 51,4 0 1,1-2-47,-1-3 1,1-3 160,-1-6 1,-1-1-40,-4 0 1,4-4 68,-4-1 0,4-1-22,2 1 1,4 4-84,0-4 1,2 6 9,-2 4 0,-2-3-1,2 3 1,-5 2-9,-4-2 0,1 5 4,-7-5 0,1 5-78,-5-4 1,-5 5 43,-1-1 1,-1 2-5,2-2-53,3 4 1,-6-8 76,3 4-43,-4 4 0,-6-4 23,0 10-31,0 3 1,-6 7 18,-4-1 0,2 3-7,-2 2 0,0-2-6,-5 2 1,-1-1 0,-4 2 0,4-4-17,-3 4 1,2-2 24,3 1 1,0-2-27,5 2 1,-3-7 4,7-3-20,-6 1 17,9 5-65,-11-7 22,12-1 33,-6-7 1,9-2-10,3-3 0,-2 4 21,7-4 1,-1-2-21,6 2 1,0 0 8,0 5 0,-1 0 50,1 0 1,0 0-22,-1 0 0,3 5 32,2 0 1,-7 7 53,2-3 0,-2 3-53,3-2 0,-6 1 104,1-6-117,-7 6 0,9-7 11,-7 5-1,6-5 0,-3 1-21,7-10 0,0-4 19,-1-5 0,3 2-17,2-2 0,-2 7 13,2-8 1,-2 4-4,-3-4 0,-4 2-28,0 3 0,-5-1 24,5 6 0,-7-1-24,2 1 1,-2 3 33,2-3-52,-3 4 0,4 7 35,-6 4 1,-5 3-87,0 2 0,-4-1 69,4 1 1,0 0-21,5-1 49,0 1-31,0 0 1,1-2 67,4-3 0,5-4-61,10-6 1,-2 0 119,6 0 0,-1-1-99,1-4 1,-1-2 52,-3-3 1,-4-3-22,4 3 1,-4-3-17,-1-1 0,0-1 21,-1 0 0,-1 1-17,-3-1 0,3-1 82,-3-4 1,-2 4-74,2-4 1,-5-1 4,5 1 1,-7 1-34,2 4-89,-4 7 1,-7-4 63,-4 7 1,-9 2-109,-6 8 0,-3 3-109,-1 7 1,-5 0 58,-1-1 1,1 6-66,5 0 0,1-1 235,3-4 0,-2 0 0,4-1 0</inkml:trace>
  <inkml:trace contextRef="#ctx0" brushRef="#br0" timeOffset="6660">12745 2351 7569,'8'0'-1072,"-2"0"1342,-6-7-174,0 6 0,-6-6-22,-4 7 0,-3 0-29,-2 0 1,1 2-7,-1 3 1,-5-2-49,1 7 0,-1-5 46,5 4 0,6 1-69,-1 5 1,2 0 39,-2-1 0,-2 6-26,8 0 1,-1-1 0,5-4 0,0 1 6,0 4 1,0-9 3,0 4 0,6-4 6,4 4 0,3-7-2,2-3 1,6-3 2,4-2 0,2 0 67,3 0 0,1-7-31,3-3 0,-1-4 5,6-6 0,-5-1 18,5-4 0,-6-4-30,1 0 0,2-2-20,-1-9 1,0-1 17,0-8 1,-4-3-8,3-7 0,2-1 5,-2-4 0,1 6 36,-6-1 1,-1 3-10,-4 12 0,2-2 4,-6 12 1,-5 1-54,-5 9 1,-7 3-122,2 6-13,-4 7 116,-1 1 1,-6 14-81,-4 3 1,-10 9 83,-4 6 1,-2 9-86,1 5 0,-2 4 62,2 1 1,-3 3-5,-1 7 1,4 0-4,1 10 1,1-6 6,-2-4 0,-1 2 7,7-7 1,-6 0-9,6-5 0,1-7 15,8-2 0,-2-6-9,8-4 1,-1-4-69,5-6 77,0-7 0,11-3 1,4-10 1,8-5 4,-4-10 0,7 2 1,-1-6 1,-4 4 51,-1-4 0,-4 6-58,-1-2 1,-2 9 118,-3 1-108,3 7 107,-5-4 1,5 9-88,-3 3 0,-4-2 25,-6 7 1,5 0-57,0 4 28,0 1 0,0 0-28,0-1 1,1 1 32,-1 0 0,-2-2-36,7-3 0,-5 1 25,5-6 25,0 6 1,4-9 19,1 3 1,0-3 7,0-2 0,1-7-25,3-3 0,-2-8 8,2-1 1,3-7 29,-3 1 1,7-3-34,-1-1 1,-2-2 29,1-3 0,1-2-26,4-4 0,-4-7 71,-1 3 0,-6 0-83,2 0 1,-4 8 3,-1-8 0,-5 9-161,-1 1 169,-5 10-10,9 2 0,-12 8-174,4-1 193,-3 7-145,-2 1 1,0 9 93,0 3 0,0 10-76,0 9 1,-7 4 27,-3 1 1,-3 7-73,-1 3 1,-1 9-14,0 1 1,-1 1 85,-4-1 0,4-3-43,-4 3 1,4-3 22,1-2 0,1-5 35,-1 0 0,5-6-27,0 1 1,7-3 92,-2-1 1,4-12-10,1-4 0,1-4 53,4 0 1,3-5-75,7-10 1,0-3 16,-1-7 1,6-6 76,0-4 0,4-4-81,-4-5 0,6 3 49,-2-4 1,-1 4-40,2 2 1,1 1-84,8 4 1,-1-2-29,6 6 1,0 2-325,5 8 410,0-3 0,0 11 0,1-4 0</inkml:trace>
  <inkml:trace contextRef="#ctx0" brushRef="#br0" timeOffset="6883">14318 2792 6230,'-13'-10'42,"3"0"1,-3 0 0,4-4-1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52.6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1132 2834 6617,'-2'8'180,"-3"-3"-132,4-3 1,-12-1 5,3 4 1,2-3 1,-2 3 1,0-4-6,-5-1 0,1 0-6,-1 0 0,0 0-100,1 0 94,-8 0 0,1 0-98,-3 0 1,-4 0 96,3 0 1,2 0-146,-1 0 45,6 0 1,-8 0 22,6 0 1,1-5-13,4 0 0,5-4-2,0 4 1,7-7-73,-2 3 1,4-5 12,1 0 81,0 6 0,0-5-36,0 3 1,4-3-6,1-2 1,7 0-141,-2 1 212,3-1 0,1 0 0,1 0 0,0 1 0</inkml:trace>
  <inkml:trace contextRef="#ctx0" brushRef="#br0" timeOffset="-1234">1514 1952 7569,'-5'10'0,"0"-1"-762,0-5 178,-1 9 497,4-12 1,-6 8 361,3-4 1,2-4-176,-7 4 1,5-3 39,-5-2 0,1 0-35,-6 0-75,0 0 1,-1 0 11,-4 0-13,-3 0 0,-6 0-17,0 0 1,-1 0 9,1 0 1,-2 0-35,-4 0 0,-2 0-15,-7 0 0,0 0 16,0 0 1,-2 0-13,-3 0 0,8-5-88,-3 0 110,10-7 1,-2 4-61,6-6 0,2-1 53,4 0 0,3 0-11,6 1 7,7-1 1,1 0 7,7 1 1,0-1 1,0 0 0,7 1 153,3-1-71,9-6 1,4 9-38,7-2 0,-1 2 97,0-3 0,7 2-88,3 4 0,-1-5-7,1 5 1,-6 1 9,1-2 1,-3 6-5,-1 0 0,-3-3-20,-2 2 0,-4 0 69,-6 5-161,0 0 0,-6-5 105,1 0-182,-7 1 173,4 4-167,-7 0 139,-13 0 0,1 0-125,-12 0 1,-1 0 105,-4 0 0,-5 0-73,-1 0 0,-4 0 48,5 0 1,-2 0 4,2 0 0,8-2-3,-4-3 0,11 2-9,-1-7 1,4 5-36,1-5 46,0 0 0,7-4 41,3-1-31,4 0 1,12 1 34,4-1 1,14-1 85,0-4 0,11 4 104,-1-4-90,10 4 1,-2-4-62,7 1 0,-6-6 77,1 5 0,1-1-44,-1 2 0,8 2-14,2-2 1,-2 2-51,2 3 0,0-1 87,-5 0-422,-4 1 69,-6-1 169,-1 7 0,-19-4-739,1 7 816,-7 0 0,-5 1 0,0-1 0,-2 1 0,1 3 0</inkml:trace>
  <inkml:trace contextRef="#ctx0" brushRef="#br0" timeOffset="278">1044 2231 7569,'-10'5'0,"0"0"0,2 2 20,-2-3 89,-3-2-32,11 5 0,-6-7-271,3 0 142,4 0-539,-6 0 591,7-7 0,7-1 0,1-7 0</inkml:trace>
  <inkml:trace contextRef="#ctx0" brushRef="#br0" timeOffset="5519">162 394 7569,'-15'6'-841,"0"2"726,1 1 28,5 4 0,-4-12 55,4 4 34,-4 3-4,-2 1 0,2 5 11,3 1-4,-3-7 1,10 5 8,-7-3-11,7-3 2,-4 6 1,7-5 28,0 6-26,0 1 1,5 0 16,0 0-19,6-7 1,-3 3 16,7-6 0,0 0 2,0-5 1,-1 0 56,1 0-71,6 0 1,-3-2 18,7-3 97,-1-3-110,5-6 1,-1-1 18,-3 0 0,1 0-5,-7 1 1,1 4-98,-5 0 86,-7 7 0,0-9-23,-3 8 0,-3-3-17,3 2-112,-4 4 146,-1-6-80,-6 14-32,4 1 0,-9 6 72,6 1 1,-2-5 1,2 0 1,4-1 19,-4 6 1,3-5-32,2 0 40,0 0 1,7 4 1,1-1 125,6-3-136,1 3 1,0-11 31,0 3 1,-6 1 8,1-1 0,0 0 25,5-5-51,-1 0 0,-4 0 26,0 0-18,0-6 1,4-3-5,1-5 1,-2-1-3,-3 0 0,3 5-46,-3 1 43,-4-1 1,8-5-14,-5 0 0,-1 2-13,2 4 25,-6-4-4,9 11 45,-5-11-40,0 11 16,5-4 1,-10 6-25,7 0-1,-7 0 1,9 1 4,-7 4 0,1-3-2,-1 3 1,-3-2-19,3 2 1,-2-3 18,2 2 0,-2 0-28,7 1 22,-7-4 1,5 7-9,-3-3-5,-3-3 1,4 4-22,-6 1 15,0 1 1,-1 2-19,-4 0 22,3 0-6,-4 4 0,6 1 9,0 0 1,0-6 5,0 1 0,5-5 12,-1 5 1,13-5 2,-3 5 1,6-7 25,0 2 0,1-4 6,3-1 1,3 0 57,-8 0 0,6 0-83,-6 0 1,6-4 51,-6-1 1,1-7-33,-5 2 0,-1-3 90,1-1 1,-2-1-63,-3 0 149,3 1-167,-11 5 1,9-4 30,-6 4 2,0-5-117,-5 0 1,-2 1 112,-3 3-94,-3 3 0,-7 2 4,1 1 0,-3-1 13,-2 5 0,1 0-13,-7 0 0,6 0-179,-6 0 83,7 0 0,-3 1-91,6 4-42,1-3 0,4 9-258,0-6 503,7 7 0,3-4 0,8 6 0</inkml:trace>
  <inkml:trace contextRef="#ctx0" brushRef="#br0" timeOffset="6078">1147 497 7569,'21'-7'-295,"-11"6"217,9-6 117,-11 0 1,12 6-210,0-4 129,-1-3 28,-4 6-44,0-4 205,-1 6-1,1 0-212,0 0 57,-1 0 122,-6 0-205,6 0 60,-13 0 1,6 1-14,-7 4-2,-7 3 1,-1 7 73,-7 0-148,1-1 57,-1 1 0,0 1-95,1 4 152,-1-4 0,2 6-12,3-8 0,2 1-7,3 0 1,3-1 8,-3 1 14,4 0 0,6-5 51,0-1-59,12-5 1,-7 2-8,10-6 238,3-6-224,-7-3 48,12-5 1,-10 4 4,6 0 1,-1 0-16,2-4 1,-4-1 4,-6 0 0,-1 5-23,1 1 1,-5 4 18,0-5-29,-7 7-85,10-4 44,-11 7-115,4 0 144,-6 7-59,0 1 56,0 0 1,5 5-9,0-3 39,6 3-41,-2-5 45,5 5-36,1-5 2,0 1 0,4-3 17,1-6-15,-1 0 1,-4 0 95,0 0 1,0-2-82,-1-2 0,-1 0 206,-3-6-203,3 1 1,-10-6 17,7 0 122,-7 1-127,4-1 0,-7 5 13,0 0 21,0 0-98,0-4 55,0-1 0,-5 5-29,0 0 1,-6 7 46,1-2-52,-3 4 0,-2 1-84,1 0 1,-6 0-6,0 0 0,1 5-309,4-1 415,7 8 0,-5-4 0,5 7 0</inkml:trace>
  <inkml:trace contextRef="#ctx0" brushRef="#br0" timeOffset="6324">2175 159 7569,'0'8'-871,"0"5"653,0-5 410,-6 7-167,4-1 0,-11 1 173,3 0-158,-3-1 0,-1 0-29,-1-5 0,0 4-16,1-3 1,-1 5 5,0 5 0,0-4-80,1 3 1,-1-1-167,0 2 118,1-4 9,-1 6 1,0-6 117,1 4 0,-1-4 0,0 5 0</inkml:trace>
  <inkml:trace contextRef="#ctx0" brushRef="#br0" timeOffset="8109">2205 482 7569,'15'-2'-696,"-1"-3"441,1 4 0,1-12-81,4 3 765,-4-3-248,12-2 0,-12-1-68,4-4 0,1 4-44,-1-4 1,-1-1 27,-4 1 1,-2-4 8,-3 4 0,3-1-182,-3 2 123,-4 2 1,6-4-91,-7 6 12,0 1 1,-5 4 63,0 0-128,0 7 0,-7-4 82,-3 7 1,-3 2-79,-2 3 1,1 3 48,-1 7 0,0-1 0,1 1 0,-1 5 10,0-1 14,1 7 0,-6-8-16,0 7 18,1-1 0,-1 6-16,1-1 1,-3 0-3,3 1 1,2-2-3,-2-4-3,9 10 23,-3-9 0,11 6-12,-3-7 0,4-4-5,1 5 1,8-7 69,7 1-62,-1-3 19,14-7 0,-5 2-3,6-6 1,1 0-21,-1-5 112,1 0-92,-1 0 0,0-7 41,1-2 0,-6-5 7,1 0 0,-7-1 14,1 0 0,3 1 8,-3-1 1,-1 0 177,-8 1-212,3 5 0,-11-4 123,3 4-93,-4-5-30,-1 0 1,-6 6 16,-4 3 1,-3-2-47,-2 2 1,-5 0-14,1 5 0,-2 0 6,1 0 1,4 0-105,-4 0 0,4 5 0,1 0 43,0 7 1,6-6 5,-1 4 1,5 3 37,-5-3 0,7 3 13,-2 2 1,3-1-19,2 1 0,2 0 34,3-1 1,3 1-43,7 0 53,-1-1 0,8 0 4,2-5 1,-1 0 41,1-5-65,-6-2 0,9 5 153,-8-7-146,1 0 1,-4 0 44,4 0 1,-4-7 5,4-3 0,1-3-17,-2-2 0,8 1 4,-3-1 1,-1-5-11,1 1 1,-6-1-3,2 6 1,-4-1-111,-1 0 103,0 0 1,-5 6-45,-1-1 0,-4 7 19,5-2-54,-7 3 62,10 2 0,-11 7-45,3 2 0,-3 4-6,-2 2 0,0-3 0,0 2 0,0-2-5,0 7 0,-2-2 8,-3-3 6,3 1 6,-4 0-25,6-1 101,0-5-67,0-3 1,6-7 57,4-4 1,3-4-46,2-5 0,0-6 53,-1 1 0,-1-1-35,-3 5 75,3 7-77,-11-5 22,11 11 1,-11-6 2,2 3 1,0 4-26,1-4 1,-4 5 5,4 5 1,-3-2-10,-2 7 0,0-5-1,0 4-45,0 1 50,0 5 1,0-5-25,0 0 0,5-6-6,0 6 0,1-5 14,-1 5 1,-2-7 4,7 2 23,-7-3 1,10 3 5,-3 0 0,-2-1-22,2-4 0,-5 0 2,5 0 1,0-1 133,4-4-131,-5 3 1,4-9 3,-4 6 0,0-6 5,0 1 0,0 2-14,0-2 10,4 7 0,-9-9-4,6 7-8,-7 0-10,3 5-8,-6 0-38,0 7 20,0 1 1,-5 7-27,1-1 1,-1-4 46,5 0 1,0-5 1,0 5 1,6-5-8,4 4 0,3-5 68,2 1 0,4-4-27,1-1 0,4 0 80,-4 0 0,4-1-46,-4-4 1,0-4 10,-6-5 0,6-1-10,0 0 1,-1 1-17,-4-1 1,-2-5 32,-3 1 0,1-1 23,-6 5-78,0 1-24,-5-1-9,0 0 1,-7 7 0,-2 3 0,-4 4-80,-2 1 0,-5 0 0,1 0 0,-1 5 51,5-1 0,-1 8-18,-4-2 0,4 3 26,-3 1 0,7 1-26,2 0 0,2 0-23,-2-1 2,-3 1 56,12 6 1,-6-4-12,7 2 0,2-7 59,3-3 1,-2-5-54,7 1 1,1 1 59,9-1 0,-2 0-50,6-5 0,-6 5 26,2 0 0,1 4 2,-1-4 0,-2 7 5,-9-2 0,3 3-8,-7 1 1,0 1 3,-5 0 0,0-1-51,0 1 1,-2 5 36,-3-1 0,-3 3-66,-7-3 1,0 2 57,1 4 1,-1-2-8,0-4 1,-1-2 5,-4 2 1,4-2-1,-3-3 0,2-1 30,2-3 1,1-2-33,-1-3 1,5-3 54,0 3 0,7-5-44,-2-5 1,4-3 110,1-7 1,6-5-97,4 1 0,10-7 93,4 1 1,6-4-40,4-5 0,-2 1 6,8-6 0,-1-2 22,5-8 1,-5 1 1,0-5 0,-1 5-18,1-1 1,4 2-10,-4-2 1,2 8-43,-2-3 1,3 5 35,-3 0 0,-4 3-100,-6 6 0,-1 2 13,-8 4 0,-1-1-63,-4 11 1,-5-4 6,-1 8-29,-5 3 37,2 1 1,-7 8 54,-4 2 1,1 5-44,-5 5 0,-3 3 33,-7 2 1,2-1-60,-2 7 1,2-1 45,3 6 1,-6-1-6,0 0 0,-4 6 4,4-1 1,-1 5-1,2-5 1,2 7 1,-2-1 0,4-5-1,5 0 0,-1-4 18,6-2 1,0-4-15,5-1 1,0-11 73,0 2-30,0-10 1,1 1 4,4-6 0,4-6 12,5-4 1,6-8 10,-1-2 0,3-6 81,-3 2 1,3-4-101,2-1 0,2 1 9,-6 3 0,6-2-5,-2 2 0,-1-1-113,2 2 1,-2-3 72,1 8 0,2-6-79,-6 6 1,1-1 79,-1 5 20,-4 1 0,5-1 0,-6 0 0</inkml:trace>
  <inkml:trace contextRef="#ctx0" brushRef="#br0" timeOffset="8648">4307 511 7569,'15'-9'-93,"-1"-1"1,1-5-180,0-5 254,6-6 1,-3 7-20,6-11 1,1 4 96,4-8 1,1 3-10,-1 1 0,0-5 68,1-5-265,-7 4 202,-2 1 0,-6 5-12,-1 1-20,-6 6-97,-1 2-16,-14 12 0,-1 6-29,-6 13 0,-3 1 72,-2 14 1,1-1-64,-7 6 1,6-1 75,-6 1 0,7 4-5,-1 0 0,-3 2 1,3-2 0,-6-3-4,6 4 0,-3 1-1,3-2 1,2 5-6,-2-5 0,3 2-22,1-1 1,0-4 30,0 3 1,2-5 44,4-4 0,2-4-81,7-6 116,0-7 0,7-3-73,2-10 1,4-10 79,2-9 1,1 1-15,4-2 0,-4 1 7,4-5 0,1 1 67,-1 3-99,-1 4 1,-4 11 87,0 0-87,-7 7 1,0-2 51,-3 10 0,-3 3 14,3 7 1,-4 0-71,-1-1 0,0 1-4,0 0 1,0 0-77,0-1 91,7 1 1,-4-2-107,7-3 0,-5 1 63,5-6 1,-6 2 24,6-2 0,7 3 0,5 6 0</inkml:trace>
  <inkml:trace contextRef="#ctx0" brushRef="#br0" timeOffset="9665">3175 1820 6506,'-10'0'43,"0"0"1,6 0 52,-6 0-55,0 0 1,-5-5-4,1 0 0,4 0-41,0 5 40,0 0 0,-5 0-32,1 0 1,-1 0 35,0 0 1,1 0-155,-1 0 136,0 6 0,1 3-30,-1 5 1,0 1-9,0 0 0,6-1 13,-1 1 1,7 5-5,-2-1 1,3 3 44,2-3-38,7-3 1,1 6 30,6-8 0,3-1-24,2-3 0,3-3 90,2-7-86,4 0 0,-10 0 37,6 0 1,-1-7 68,2-3 1,-2-8-4,-4-1-53,-3-7 0,1 8-7,-7-7 1,-2 7 6,2-1 0,-4 2-60,-6 3 1,0-1 104,0 0-182,0 1 33,-6-1 1,-3 7 97,-5 3-376,6 3 193,-6 2 0,6 0-30,-6 0-407,-1 0 355,0 0 0,5 0 209,1 0 0,-1 7 0,-5 1 0</inkml:trace>
  <inkml:trace contextRef="#ctx0" brushRef="#br0" timeOffset="9841">3175 1864 7569,'15'21'0,"4"-5"-155,1 4 0,1 1-464,-1-1 503,-4-1 0,10 1 263,-6-1-126,-1 1 0,-2-7-110,2-3 1,-2 3 30,2-3 58,-2-4 0,4 7 0,2-4 0</inkml:trace>
  <inkml:trace contextRef="#ctx0" brushRef="#br0" timeOffset="10516">4351 2261 6946,'0'8'-505,"0"0"850,0-3-166,0-4-82,0 6-68,-7-7 0,4 5 0,-7 0 0,1 0-38,-6-5 1,0 0 59,0 0 1,-4 0-107,-1 0 0,-4 0 92,4 0 1,-6 0-119,2 0 0,1 5 60,-2-1 0,7 1-3,-1-5 1,2 0-38,3 0-14,-1 0 68,0-6-9,7-2 0,1-7 44,7 0 1,0 1-39,0-1 0,0-5 64,0 1 1,2-3-37,3 3 1,2-2 51,2-4 1,4-3-32,-3 4 0,3-6 6,2-4 1,0 3-30,-1-3 1,1 3 13,0 1 1,-2 3-165,-3 2 150,3-3 0,-7 12-34,4-4 1,1 4-85,-6 1 1,2 2-120,-2 4 206,-4-5 1,11 11-33,-7-7 17,6 7 83,-3-3-80,7-1 0,0 5 35,-1-2 1,-4 2-20,0 2 1,0 0 44,5 0 0,-6 0-12,1 0 0,0 0 4,5 0 0,-1 0-13,1 0 0,0 0 2,-1 0 0,1 0-224,0 0 0,0 0 209,-1 0 0,7 0 0,2 0 0</inkml:trace>
  <inkml:trace contextRef="#ctx0" brushRef="#br0" timeOffset="11126">4954 2172 7307,'0'10'-683,"0"0"832,0-7 130,0 4-270,-7-7 1,4 0-10,-7 0 0,0 0-12,-4 0 1,4 0 48,0 0 1,0 0-89,-5 0 1,1 0 79,-1 0 0,0 0-70,1 0 0,4 0 13,0 0 6,0-7 24,2-1 1,-3-2-12,6 0 8,0 1 0,5-11-47,0 0 47,0 1 0,6-2-90,4-4 1,3-3 90,2-1 0,6 0 0,2-1 0</inkml:trace>
  <inkml:trace contextRef="#ctx0" brushRef="#br0" timeOffset="11309">4968 1687 7569,'0'15'-1384,"0"-7"1235,0-1-30,0-1 410,0-4 320,-6 4-683,4-6 86,-11 0 46,11-6 0,-11 4 0,5-4 0</inkml:trace>
  <inkml:trace contextRef="#ctx0" brushRef="#br0" timeOffset="11994">4998 2349 7569,'8'8'-817,"5"-2"793,-5-6 1,7-4 171,-1-1 1,-4 0-89,0 5 0,2-5-6,7 0 0,-1-2 5,7 3 1,-6 2-1,6-3 1,-2 3-17,1 2 1,4 0 2,-4 0 0,-2 0-75,-3 0 68,-3 0 1,-1 0-110,0 0 0,0 0 139,-1 0-192,1 0 137,0 0 0,-6-5-78,1 1-19,-6-1 66,2 5-11,-6 0 17,0-7 3,0 6 0,-2-11 0,-2 7 1,0-1 1,-6 1 0,6 1-21,-6-5 1,5 4 9,-5-5-30,7 7 32,-4-10 23,7 4 0,0-5-9,0-1 0,0 5 4,0 0 1,7 1 32,3-6 0,3-1-39,1-4 1,6 2 81,0-6 1,1-1-70,-2-4 1,-2-6 85,2 1 0,3 0-71,-3 4 0,-1 3-20,-8 2 1,3 2-22,-3 4 1,-4 7-13,-1-2 1,-3 2-64,-2-3 0,0 6 26,0-1-37,0 7 1,-2-9 53,-3 7 31,-3 0 1,-7 5-24,1 0 0,-1 0 21,0 0 0,-4 0-54,-1 0 0,-4 0 2,4 0 0,-6 0-351,1 0 422,4 0 0,-7 0 0,6 0 0</inkml:trace>
  <inkml:trace contextRef="#ctx0" brushRef="#br0" timeOffset="12623">1896 2775 7569,'-15'8'0,"1"5"-594,-1-11 220,7 4 321,-5-6 68,5 0 0,-2 0-133,0 0 134,7 0-99,-10 0-68,5-6 1,-7 4 133,0-3 17,7-3 0,-5 7 0,5-6 0</inkml:trace>
  <inkml:trace contextRef="#ctx0" brushRef="#br0" timeOffset="12856">1970 2510 7569,'-2'10'-488,"-3"0"1,2-7 547,-7 2 17,7-3 0,-10-2 49,3 0 1,-5 0-83,-4 0 1,2 0-180,-2 0 156,2 0 0,-2 0-59,-1 0 1,1 0-106,4 0 0,0 0 36,1 0 0,-1-5-228,0 0 335,7 0 0,-5-1 0,5-3 0</inkml:trace>
  <inkml:trace contextRef="#ctx0" brushRef="#br0" timeOffset="13241">2352 2540 7569,'15'0'-86,"-1"0"1,-4-5-130,0 0 298,-7 0-333,4 5 130,-1-6-7,-4 4 191,4-5 0,-12 7-163,-4 0 145,3 0 1,-10 0-14,2 0 1,-5 0-68,1 0 0,1 5 52,-7 0 1,7 2-22,-1-2 1,2-2-127,3 7 139,-1 0 1,2 4-16,3 1 0,-1 0-6,6-1 1,1 6 30,9 0-19,-3-1 0,18-4 35,-1 0 0,2-2 3,4-4 1,4 3-5,6-7 0,-1 0 8,-5-5 0,1 0-11,-1 0 67,0 0-76,-6-7 0,3-1 139,-6-7-120,0 1 1,-6-1 1,1 0 14,0 0 1,-7 1-37,-3-1 1,-7 0-8,-8 1 1,-1 4-49,-14 0 0,-4 7-121,-5-2 0,-7 3-634,2 2 788,-4 0 0,-1 7 0,0 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0:36.4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647 133 7810,'-15'0'267,"4"0"-191,-4 0 1,2 0 15,-11 0 1,-3 0-162,-7 0 32,-3 0 1,-3 0 39,1 0 0,-3 0-193,-2 0 65,-4 7 0,12-6-49,-3 4 1,3-3 42,7-2 0,6 5-65,3 0 1,4 0-181,1-5-165,1 0 541,-1 0 0,7 6 0,1 2 0</inkml:trace>
  <inkml:trace contextRef="#ctx0" brushRef="#br0" timeOffset="417">912 368 6849,'8'0'-513,"5"0"649,-3 0 1,4 0-64,6 0 1,-4 0 13,4 0 0,3-1 12,1-4 0,2-3 14,-1-7 0,1 2 49,-6 3-109,-1-3 0,-4 5 25,0-7 1,-1 0-3,1 1 0,-7 4-17,-3 0 0,-3 0 93,-2-4-101,0-1 0,-2 0-2,-3 1 0,-3-1-4,-7 0 1,-6 5-28,-4 1 0,-2-1-90,-3-5 0,3 2-295,2 3 1,-1-3 56,6 3 310,-6 4 0,10-14 0,-5 4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8:50.0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1 529 7569,'0'15'220,"0"0"34,0-7-39,0-2 482,0-6-596,0-13 1,0 3 16,0-9 1,2 1 5,2-2 1,0 2-13,6-6 1,-6-1 18,6-4 0,-2 0 18,2-1 0,3 1-118,-3-1 0,1 6 77,-1-1 0,3 7-93,-3-1 1,2 2 110,-3 3-116,4-1 0,-6 5 65,3 0-267,-4 7 190,1-3 0,-6 7-123,4 4 0,-3 5-38,-2 10 0,0 2 97,0 8 0,0-1-63,0 1 1,2-4 53,3 3 1,-4-8 30,4 9 0,-2-11-3,2 1 0,-1-9 6,5-1 0,-4-6 69,5 0 1,0-2-72,5-2 0,-2-2 206,-4-2 1,6-5-53,0-5 1,-1-3 78,6-2 0,-4-4-36,-1-7 1,-5 1 47,0 0 1,0-1-108,4 1 0,-4 1-245,0 4 0,-5-3-454,5 8 1,-7-6 72,2 6-478,-4-1 1009,6 5 0,1 1 0,7-1 0</inkml:trace>
  <inkml:trace contextRef="#ctx0" brushRef="#br0" timeOffset="374">1280 573 7133,'0'9'-1019,"0"-3"2526,0-6-1357,-7 0 1,-1 0-26,-7 0 0,-1 0-84,-4 0 1,-2 0-99,-8 0 0,1 5-146,-1 0 1,1 1 114,0-1 0,-1-3-156,1 3 0,1-4 244,4-1 0,-4 0 0,5 0 0</inkml:trace>
  <inkml:trace contextRef="#ctx0" brushRef="#br0" timeOffset="578">1221 323 7563,'-7'9'365,"-2"-4"-344,-11-4 0,-1-1 57,-4 0 0,-7 0-157,2 0 1,-1 0-745,7 0 823,-11 0 0,17 0 0,-9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8:51.0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0 515 7605,'8'0'215,"-1"0"1,-7-7 138,0-2-217,0-4 1,5-2 21,0 0 0,-1-4 22,-4-1 1,0-6-200,0 1 0,0 2 71,0-1 0,0-1-279,0-4 1,-4 5 105,-1-1 1,0 1-316,5-6 0,0 6 73,0-1 1,0 7-529,0-1 519,0 2 371,0 9 0,6-5 0,2 5 0</inkml:trace>
  <inkml:trace contextRef="#ctx0" brushRef="#br0" timeOffset="450">514 309 7569,'15'0'-700,"-7"0"0,1-1 744,-5-4 0,-2 1 162,3-5 0,-3 4 88,-2-5-176,0 0 0,0-5-58,0 1 0,-7 4 111,-3 0 1,-3 2-161,-2-2 0,-1 4 35,-3 6 0,-3 0-48,-2 0 0,-4 0 80,4 0 1,-3 6-127,3 4 0,3 3-6,6 2 1,0 1 27,1 4 1,5-4 21,5 4 0,-3 1-4,2-2 1,0 3-11,5-3 1,2-2 17,3 2 1,3-3-13,7-1 0,6-2 7,3-3 0,4 1-43,1-6 1,3 0 64,2-5 0,-3-6 0,3-4 1,-3-5 72,-1-4 0,-8-3-87,-2-2 0,-4-4 112,-1 4 1,-7 1-94,-3-2 0,-3 6 56,-2-6 1,-7 7-80,-3-1 1,-9 4-61,-6 5 1,-2-1-45,-3 6 1,-4 0-204,0 5 1,-6 0 65,6 0 242,6 0 0,1 6 0,4 3 0</inkml:trace>
  <inkml:trace contextRef="#ctx0" brushRef="#br0" timeOffset="875">926 192 6586,'-15'-7'328,"1"5"0,-3-4-242,-2 6 0,1 0-46,-7 0 0,2 0-60,-1 0 1,-2 6 89,6 4 1,1-2-139,4 2 1,0 0 77,0 5 1,7-1-83,3 1 0,4 0 21,1-1 1,0 1 16,0 0 0,1 0 49,4-1 1,3-1-12,7-3 0,6 2 17,4-8 0,3 1-18,1-5 1,2-1 38,3-4 0,-1-3-29,6-7 1,-1-5-16,1 1 0,2-1 25,-7 5 1,-6 1-2,-8-1 1,-6 0 92,-4 1 35,-3-1 1,-9 2-51,-3 3 0,-11-3-54,-14 3 1,-1 4-222,-8 1 1,0-2 82,-5 2 1,5 0-251,-1 5 342,1 0 0,2-6 0,1-2 0</inkml:trace>
  <inkml:trace contextRef="#ctx0" brushRef="#br0" timeOffset="1667">1294 486 6032,'8'-9'0,"-2"-4"0,-6 5 0</inkml:trace>
  <inkml:trace contextRef="#ctx0" brushRef="#br0" timeOffset="2159">1779 147 7569,'6'-14'-282,"-4"-1"0,4 5 285,-6 0 35,0 7 0,-1-8-1,-4 6 0,-3 0 0,-7 5 0,0 0-91,1 0 22,-1 0 1,0 2-27,0 3 1,1-2 89,-1 7 0,5-1-47,0 6 1,6 0 26,-6-1 1,6 3-29,0 2 0,2-1 13,2 7 1,0-7 0,0 1 0,0 3 0,0-3 1,2 1-1,2-5 1,0-1-37,6 1 0,-6-5 37,6 0 0,0-7-15,5 2 1,-1-5 6,1-5 1,0 2-3,0-7 0,4 0 10,1-5 1,-1 1 0,-4-1 1,0-1 7,-1-4 0,1 2 3,0-7 0,-2 8 87,-3-3 1,1-1-93,-6 1 1,0-1 39,-5 1 1,5 4-22,0-4 0,0 4-35,-5 1 1,-5 1-55,0-1 0,-7 5-144,3 0 1,-4 7 119,-2-2 88,0 3 0,0 9 0,1 1 0</inkml:trace>
  <inkml:trace contextRef="#ctx0" brushRef="#br0" timeOffset="2622">2234 103 7106,'0'-9'-566,"0"-1"397,0 7 0,-1-9 472,-4 7-170,-3-6 1,-7 9-30,0-3 1,-4 4-72,-1 1 0,-6 0-13,1 0 1,-1 4 17,2 1 0,-2 7-61,6-2 1,0 3 31,6 1 0,-1 1 5,0 0 0,5 1-9,1 4 1,5-4-11,0 4 0,2 1 25,2-2 1,2 6-8,2-5 0,5-1-15,5-4 1,1 0 15,0-1 1,4-1-33,1-3 1,1-3 35,-1-7 1,1-2-1,3-3 0,4-5-9,-3-9 0,1 1-1,-2-7 0,-2 7-6,-8-1 0,-1-3 7,-3 3 0,-3-1-9,-7 6 1,0-1 9,0 0 1,-2 0-19,-3 1 0,-8 1-28,-7 3 1,1-3-92,4 3 1,-6 2 35,-4-2 1,4 7-140,2-2 0,-3 3 230,3 2 0,-1 0 0,5 0 0</inkml:trace>
  <inkml:trace contextRef="#ctx0" brushRef="#br0" timeOffset="3039">2587 147 7569,'0'9'-885,"0"-3"677,0-6 207,-6 0 1,2-1 38,-6-4 0,1 1 87,-6-5 1,0 4-105,1-5 0,-8 7 9,-2-2 1,-2 3-24,1 2 0,-3 0 21,4 0 1,-2 5-6,1 0 1,4 10 9,6-6 1,2 13 15,4-8 0,2 4 13,7-3 1,0 0 9,0-1 1,7 6-77,2 0 1,6-1 43,5-4 0,2 3 36,8-3 0,-1 2-37,1-7 1,4-3-101,0-2 0,-4-4 46,-6-1 1,-1-1 21,2-4 1,-4-3-3,-7-7 1,1-1-6,0-4 1,-7 2-10,-3-6 1,-3 4 17,-2-5 1,0 3-77,0-3 0,-14 4 65,-5 6 1,-9 7-270,-6 3 1,-10 3 270,-10 2 0,-16 7 0,-6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23.5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221 405 7569,'0'-8'-756,"0"1"1191,0 7-311,-6 0 0,2 2-18,-5 3 0,4-2-3,-5 7 1,0-2-109,-5 2 0,1 5 57,-1-1 0,-5 1-117,1 5 0,-1 1 38,5-1 0,2 4-54,4-4 0,-3 4 45,7-4 1,-5 4-1,6-4 0,-1-1 7,5-4 0,6 0 20,4 0 0,5-7-6,4-3 1,-1-4 6,7-1 1,-6-6 13,6-4 0,-7-3-5,1-2 1,-2-4 1,-3-1 1,1-5 16,0 6 0,0-7 2,-1 1 0,1 4-1,0 1 0,-6 4-7,1 1-22,-6 7 16,9-5 1,-12 13-16,4 0 1,-3 2-41,-2 8 0,0-1-9,0 6 1,0 0-3,0-1 1,0 1 39,0 0 0,0-5 28,0-1 0,1-5-56,4 1 68,3 3 0,7-7-38,0 4 0,0-3 40,-1-2 0,6 0-20,-1 0 1,3-5 1,-3 0 1,-1-6 37,7 1 0,-6-3-40,6-2 1,-7 5 30,1 1 0,-2-1-26,-3-5 1,1 5 69,0 0 0,0 6-60,-1-6 1,-4 6 21,0 0 1,-2 0-25,2-1-2,3 4-29,-5-6 35,0 14-7,-1-6 1,-2 12-68,0-3 0,-1 3 62,-4 2 1,0 0-96,0-1 0,0 1 78,0 0 0,0 0-5,0-1 0,-4 6 6,-1-1 1,0 1-3,5-5 22,6-1 0,1 1-22,3 0 0,3-7 49,-4-3 1,5-3-41,0-2 0,3-2 32,2-3 1,2-3-27,4-7 1,1 0 32,-6 1 1,4-6 0,-4 1 1,-1-3 6,-4 3 0,-2 2 86,-3-2 1,1 2-102,-6 3 0,2-1 95,-2 0 0,-4 1-78,4-1 1,-10 7-44,-5 3 1,-3-2 54,-1 2 0,-6 1-163,1 4 0,-3 0-91,3 0 1,2 4-108,-2 1 1,2 7 299,3-2 0,-1 9 0,0 4 0</inkml:trace>
  <inkml:trace contextRef="#ctx0" brushRef="#br0" timeOffset="1167">1485 537 6924,'8'-8'-869,"-1"0"1129,-7 3-178,0 4 240,0-6 1,-7 7-123,-2 0 0,-9 2-204,-2 3 0,-4 3-4,4 6 1,-6 1-4,1 0 0,2 4-65,-1 1 0,8 5 66,1-6 0,0 7-36,5-1 0,4-2 32,1 1 0,3-6-1,2 2 1,2-1-5,3-4 0,5 3 34,9-8 1,4-4 8,7-1 1,-1-3 77,0-2 0,-4 0 5,-1 0 1,-1-7-50,2-3 0,-4-3 69,-6-1 1,-1-3-83,1-2 0,-2-2 48,-3-4 1,1-1-33,-6 6 0,0-6-1,-5 2 1,0 2-39,0 3 1,-1 3-94,-4 1 1,-4 2-90,-5 3 0,-6-1 55,1 6 1,-1 0-127,5 5 1,1 0 49,-1 0 1,2 6-25,3 4 0,-1 3-115,6 2 230,0 0 0,5-1-52,0 1 190,0 0 0,11-6-26,4 1 1,5-7-94,-1 2 0,2-3 223,4-2 1,8-2-35,-4-3 0,4 2 46,-4-7 0,0 1-72,1-6 1,-1 0 14,1 1 0,-1-3-58,0-2 1,1 2-8,-1-2 1,-4 2-99,-1 3 1,-6-1 146,2 0-122,-4 7 72,-1 2-96,-7 6 0,-2 8 58,-6 6 1,0 1-41,0 5 1,-4 1 11,-1-1 1,-5 4-3,5-4 0,-2 4 3,3-4 0,2 4 15,-3-4 0,3-1-17,2-4 1,0 0 12,0 0 1,5-6 9,0 1 0,7-7-12,-3 2 1,6-3 37,5-2 0,-4-2 20,4-3 1,1-3 8,-2-6 1,1-1-35,-5 0 1,-1-4-7,1-1 0,-2 0 7,-3 6 1,1 4 13,-6 0-62,7 7 42,-11-10 0,8 11-18,-5-3 0,-2 10-22,3 5 1,-3 0-3,-2 4 0,0-5-5,0 10 0,1-11 26,4 7 1,2-4 6,3 4 1,4-2-10,1-3 1,4-3 25,6-7 1,3 0-25,-4 0 0,6 0 79,4 0 1,-8-7-39,3-3 1,-9 2 8,0-2 0,-4 0 7,-1-4 0,-2-1-23,-3 0 1,1 1 70,-6-1 0,0 0-63,-5 1 0,0-1 54,0 0 0,0 5-3,0 1-128,-7-1 0,-6-3-70,-6 3 1,-6 3 84,6 7 0,-8 0-125,3 0 0,1 5 84,-1 0 0,1 11-36,-2-1 0,4 3 45,6-3 0,5 0-21,1-1 1,5 1 9,-1 0 1,4-1 87,1 1 1,0-5-72,0 0 105,6-7 0,7 3 20,7-6 1,6-1-89,-1-4 0,2-3 99,3-7 1,4-1-83,0-4 1,1-1 36,-6-4 1,-1-2-24,-4 2 0,4-4 39,-3-6 0,1 3-3,-2-7 1,4-1 3,-3-4 1,2 3 83,3-3 1,-6 5-101,1-5 1,-7 6 32,1 9 25,-2 0-215,-3 6 159,1 8 0,-7 22-157,-3 12 1,-10 14 31,-5 6 0,-3 10 28,-1 5 1,-1 3-71,0 2 0,2-5 63,3 0 1,-1-2-3,6 2 0,0-3 13,5-7 1,0-8-173,0-7 0,2-6 225,3-8 0,3-7 0,6-2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25.4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1059 7569,'5'-10'-677,"-1"1"254,8 5 282,-11-9 322,13 5 1,-11-5 37,7 3 210,-7-3-256,3 12-21,-6-6-175,0 7 108,0 13 1,0 3-80,0 14 0,-4-6 81,-1 1 0,-5-2-173,5 1 0,0 2 38,5-6 0,0 0-64,0-6 0,0 1 90,0 0 0,2-7-10,3-3 0,3-4 18,6-1 1,3-3 4,2-7 0,4 0 69,7-9 1,-1-2-62,0 1 1,-4-4 49,-1 4 1,-6 0-35,2 6 0,1 1 4,-1 3 0,-5-2 40,-6 7 13,1 1-60,5 4 1,-2 1 8,-3 4 1,1-2-44,-6 7 1,5-5 35,-5 5 0,6-5-1,-1 5 0,-2-7-9,2 2 0,0-4-2,4-1 0,6 0-5,0 0 0,1-5 9,-2 1 1,-1-6-129,7 5 1,-1 0 76,6 5 1,4-5-516,0 0 560,1 0 0,1 5 0,1 0 0</inkml:trace>
  <inkml:trace contextRef="#ctx0" brushRef="#br0" timeOffset="220">265 339 7570,'-14'-5'-260,"-1"0"1,5 0-179,0 5 573,7 0 1,-5-5 10,3 0-146,3 1 0,2-3 0,8-1 0</inkml:trace>
  <inkml:trace contextRef="#ctx0" brushRef="#br0" timeOffset="965">1897 1250 7569,'8'0'-867,"-1"0"1267,-1 0-35,-4 7-142,4 1-41,-6 7-118,-6-1 0,-2-4 26,-7 0 1,5-5-84,0 5 0,0-7 26,-4 2 1,-1 1-3,0-1 0,1 0-44,-1-5 1,-5 5 58,1 0 0,-3 0-117,3-5 116,3-7-17,-12-1 1,11-13-44,-2-4 1,3-4 42,1-5 1,7-5-103,3-10 1,5 1 46,5-6 0,3-4-96,7-6 0,1 5-7,3 5 1,-1 0 102,7-5 1,-7 7-244,1 3 1,-1 5-87,2 5 356,-4 3 0,6 7 0,-8-1 0</inkml:trace>
  <inkml:trace contextRef="#ctx0" brushRef="#br0" timeOffset="1239">2264 398 6810,'8'-10'238,"-3"0"0,-3 0-66,-2-4 1,0-1-170,0 0 0,0-4 79,0-1 1,0-6-183,0 1 0,2-2-6,3-3 1,-4 1-116,4-1 1,-2 1 220,2 0 0,3-1 0,7 1 0</inkml:trace>
  <inkml:trace contextRef="#ctx0" brushRef="#br0" timeOffset="3159">2455 295 7569,'0'15'-622,"0"-1"1,5-4 709,0 0 236,7-7-191,-4 4-77,6-7 1,1 0 25,0 0 1,-5 0-8,-1 0 0,1 0-3,5 0 1,-5-5 90,0 0 13,-1 0-34,6-2-156,0 6 146,-1-12-225,-5 11 133,4-4-224,-12-1 29,6 5 70,-7-4 131,0 6 29,0-7-55,0 6 56,0-12-62,0 4 1,0 0 25,0-1 1,-2 7-21,-3-2 1,-3 3 63,-7 2-74,1 0 0,-1 0-4,0 0 0,1 0-69,-1 0 80,0 7 0,2 1-86,3 6 1,-1-4 72,6 0 0,-1 0-29,1 5 0,3-1 17,-3 1 1,3 0-36,2-1 0,0 6 35,0 0 1,5 1-2,0-2 1,7-2 21,-3 2 0,5-2-24,0-3 0,3 4 36,2-3 1,-2 3-31,2-8 0,2-2 14,-1 2 1,4-7-9,-4 2 0,0-3-186,-6-2 0,1 0-59,0 0 244,-1 0 0,8 0 0,1 0 0</inkml:trace>
  <inkml:trace contextRef="#ctx0" brushRef="#br0" timeOffset="3565">2588 74 7513,'-7'9'-55,"4"-1"-160,-7-3 0,5-4 77,-5 4 0,1 2 578,-6-2 0,0-1-165,0-4 1,1 0-222,-1 0 1,-1-1-65,-4-4 1,4 2-148,-4-7 0,-1 0-17,1-5 1,-6 6 99,2-1 1,1 0 73,-2-5 0,7 7 0,-3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39.0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168 118 7569,'23'0'-300,"-7"0"-37,-6 0 0,0 0 484,5 0-75,-1-7 13,-5 6-69,4-12 69,-5 4 13,0-5-189,-1-1 19,-7 7 27,0-5 70,-7 11 1,-1-6-38,-7 3 1,-1 3-11,-4-2 1,-1 7 26,-4 2-186,-2 6 166,4-3 0,0 7-88,3 0 93,-2-1 1,5-4 5,-2 0-7,2 0 0,9 4 0,3 1 7,-3 0 1,8-2 3,0-3 1,8 1 4,12-6 1,1 2 8,4-2-22,2-4 8,-4 6 0,7-7 170,-1 0-168,0 0 42,-6 0 0,3-7 52,-6-3-85,6-3 14,-3 5 0,1-5 10,1 3 0,-7-1-22,1 1 0,3-1-2,-3 6 1,3-5-12,-3 5 0,-7 0-8,2 5 1,-2 0-15,2 0 25,1 0-64,-7 0-7,5 0 62,-4 0-1,5 7 0,-1-4-6,-3 7 0,3-5-1,-3 4 0,3-4-2,2 5 0,-5-5-2,-1 5 47,1-7-43,-2 10 39,5-11-35,-11 11 19,11-12-11,-11 13 9,11-13-5,-5 6 0,7-7-1,-1 0 1,1 0 1,0 0-3,-1 0 0,1 0 0,0 0 0,4-2 84,1-3-81,0 4 17,-6-13 1,6 8 3,-1-4 1,6-3-11,-5 3 0,1-1 4,-2 1 1,-2-6 1,2 6 0,-2-11-1,-3 6 1,1 2-11,0 3 0,-5 0-2,-1-4-56,-5 5 61,2-4-6,-12 12 0,-3-6-23,-5 7 0,-6 2 4,1 3 0,-1 1-1,5 4 0,-4 3 2,-1-3 0,0 3-4,6 2 0,4-1 11,0 1 1,5 0 0,-5-1 1,7-4 69,-2 0-70,4 0 21,1 5 1,1-2 3,4-4 1,10 5-12,9-5 0,1 3 1,4-2 0,4 1-39,11-6 0,2 5-87,3-5 0,6-1 115,4-4 0,10 0 0,-9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30.1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1000 7487,'0'-14'245,"0"-1"-158,0 0 1,0-6-34,0-4 0,5-7 37,0-2 0,2-9-130,-2-1 1,-4-2 92,4-8 1,2 5-133,-3-5 1,3-1 58,-2-9 0,-3 4-151,2-4 1,0 10 45,1 5 1,-4 5-187,4 5 1,-3 3-347,-2 7 656,0 12 0,6-9 0,2 10 0</inkml:trace>
  <inkml:trace contextRef="#ctx0" brushRef="#br0" timeOffset="251">529 339 7569,'9'0'-183,"-3"-7"1,-12 6 188,-4-4 82,-3 3 0,-4 2-70,-2 0 0,-4 2 79,-6 3 1,-6-2-172,1 7 0,0-5 56,4 4 1,1 1-216,-1 5 1,3-2 8,2-3 224,-3 9 0,12-9 0,-5 11 0</inkml:trace>
  <inkml:trace contextRef="#ctx0" brushRef="#br0" timeOffset="766">441 706 7298,'8'-6'-1003,"5"4"917,-11-4 0,5 7 272,-7 4 1,-2-2-58,-3 7 1,2 2-108,-7 7 1,0-1 12,-4 7 1,-1-7-79,0 1 1,5 3 51,1-3 0,4 6 0,-5-6 1,7 1-68,-2-5 74,3-1 0,4-1-50,3-3 0,1-2 28,4-3 1,3-3 0,-3 3 1,8-4 3,1-1 1,7-5 75,-1 1 1,-2-8-42,1 2 0,-1-3 5,2-1 0,-4-1-31,-6 0 1,-1 0 12,1 1 1,0 1 40,-1 3 0,-4-2-7,0 8-30,-7-8 31,10 10-81,-11-4 1,5 9-12,-7 7 0,0 1-8,0 14 0,-2 1-51,-3 8 1,2-1 88,-7 6 1,7-5-44,-2 6 0,-2-3 27,2 2 1,-4 4 9,4-4 0,-7 4-20,2 1 0,-3 5 67,-1 0 1,-3 11-47,-2-1 1,1 1 7,-7-6 0,7 2-32,-1-7 0,-3-7-2,3-7 0,4-6-215,5-5 127,1-2-144,0-14 269,3-2 0,6-6 0</inkml:trace>
  <inkml:trace contextRef="#ctx0" brushRef="#br0" timeOffset="1122">985 853 7569,'5'-14'-819,"0"-1"517,0 7 1,-5 0 296,0 3 302,0 3-103,0-4-129,-7 6 0,4 1-126,-7 4 76,0 3 1,-4 9-87,-1 2 1,0-1 85,1 7 0,1-1-70,3 6 0,3-1 70,7 0 1,0-1-62,0-3 1,0 1 21,0-7 1,2 1 45,3-5 1,3-7-3,7-3 1,4-4 88,1-1 0,4-6-24,-4-4 0,4-3-59,-4-2 1,0-6 64,-6-4 1,-4-1-59,0 2 1,-7-4 9,2 4 1,-3 1 3,-2-2 0,-2 7-14,-3-1 0,-3 4-41,-7 5 1,-4-1-14,-1 6 1,-4 0-214,4 5 0,-6 2 81,1 2 0,4 5 153,2 5 0,-4 8 0,0 0 0</inkml:trace>
  <inkml:trace contextRef="#ctx0" brushRef="#br0" timeOffset="1364">1250 412 7569,'5'-44'0,"0"0"0,4 7-730,-4 2 477,0 11 1,0 3-98,0 6 874,0 7-380,-5 1 1,0 22-143,0 9 0,-2 12-8,-3 13 0,2 5-7,-7 10 1,0-4-81,-4 4 1,4 1 105,0-1 0,0 0-96,-4-5 1,4-1 72,0 1 0,7-7 10,-2-3 0,-3-3 0,0-2 0</inkml:trace>
  <inkml:trace contextRef="#ctx0" brushRef="#br0" timeOffset="1599">926 15 7569,'-14'0'-206,"4"0"220,0 0 1,5 0 71,-5 0-151,7 0 210,-10 0-447,11 0 128,-11 0 174,5 0 0,0 0 0,1 0 0</inkml:trace>
  <inkml:trace contextRef="#ctx0" brushRef="#br0" timeOffset="1730">691 1 7569,'0'8'-372,"-6"-2"0,4-6 0,-5 0 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33.9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1882 2836 7383,'10'0'-320,"0"0"1,-5 0 261,4 0 1,1-2 252,5-3 1,0 0-49,-1-9 1,3 2-34,2-7 0,4-4-58,7-2 1,1-2 18,3-3 1,-1-1 37,6-3 1,-5 1 2,5-6 0,-4 0 68,4-5 0,-7 0-52,3 0 0,-9-5-22,-2 0 0,-1-7-3,2 2 1,-6 3-202,-9 2 0,3 10 60,-3 5 1,-4 5-67,-1 4 0,-3 4-105,-2 6 104,0 0 0,-7 7 8,-2 3 0,-4 7 15,-2 8 0,0 1-66,1 14 0,-3-1 84,-2 6 1,-3 6 8,-2 3 1,-4 3 4,4 2 0,1 2 26,-2 3 0,1-3-33,-6 3 0,6-3 4,-1-2 1,2-5-25,-1 0 0,-2-6 24,6 1 1,2-5-46,8-4 0,-1-4-11,6-6 147,0-7 0,7-2-94,3-6 1,5-8 103,9-6 0,4-3-43,6-7 1,1-1 101,-1-4 1,6 1-81,-1 4 1,2-2-25,-2 6 1,-3 0 15,3 6 1,-9 4-6,-6 0 0,3 7 69,-3-2 1,1 3-67,-5 2 0,-6 7 30,1 3 1,-7-1-76,2 6 1,-3-4 44,-2 9 1,-2-2-45,-3 2 0,2-4 42,-7 4 0,1-4-106,-6-1 0,5-1 91,0 1 0,1-5-60,-6 0 1,5-6 25,0 6-205,7-6 98,-4 2-60,7-6 160,0 7 0,0 1 104,0 6 1,5-4-96,0 0 105,7 0 1,-4 5-24,7-1 1,-6-1-23,1-3 0,2 2 79,7-8 0,-3 6-84,4-5 0,-2 5 64,2-5 0,-2 0-49,6-5 0,-4-5-28,4 0 1,-4-8 4,4-2 1,-6 1-7,2-6 1,-4 4 5,-1 1 1,-2 0 12,-3 0-40,3 1 0,-12 4 46,4 0-93,-3 7 42,-2-4 1,-2 19 9,-3 3 0,4-2-41,-4-4 0,3 1 16,2 5 0,0 0-6,0-1 0,2-4 38,3 0 0,5-5-15,9 5 0,-1-7 73,7 2 0,-1-4-70,6-1 1,-1-1 50,0-4 0,-4-3 8,-1-7 1,-4 0 12,4 1 1,-6-1 54,2 0 0,-5-4-83,-5-1 0,1-1 101,-6 1 0,0 4-35,-5-4-159,0 4 0,-2 3 69,-3 3 0,-3-1-247,-7 6 108,1 0 22,-8 5 0,6 0-3,-3 0 1,2 5-513,2 0-130,1 6 376,-1-3 374,7 7 0,1 0 0,7-1 0,7 1 0,1 0 0</inkml:trace>
  <inkml:trace contextRef="#ctx0" brushRef="#br0" timeOffset="190">3087 2601 7569,'15'0'-360,"0"0"-45,0 0 0,-1 0 490,1 0 1,0 0-28,-1 0 0,1-5 51,0 0 1,4-7-46,1 3 1,0 2-51,-6 2 1,1-1 50,0 1 0,-1 0-33,1 5 1,-5 0 29,0 0-28,-1 0 1,6 6-13,0 4 0,-5 0 23,-1 5 0,1-4-114,5 9 108,-7 3-15,12-7 0,-10 5 43,9-6 1,4 0-55,1-1 0,4-6-3,2-3 0,-1-3-79,0-2 1,4 0-287,6 0 355,1-7 0,23-1 0,-2-6 0</inkml:trace>
  <inkml:trace contextRef="#ctx0" brushRef="#br0" timeOffset="-27484">177 910 7569,'0'8'147,"0"-1"-201,0-7 99,0-13 0,0 2 65,0-14 0,0 7-51,0-2 1,0 2 38,0-1 1,5 1-65,0-7 0,5 3 21,-5-3 1,6-3-101,-1 4 0,-2-4-35,2-1 0,-2 4-126,2 1 1,3 6-24,-3-2 0,-2 4-565,2 1 794,-7 0 0,10 7 0,-5 2 0</inkml:trace>
  <inkml:trace contextRef="#ctx0" brushRef="#br0" timeOffset="-27220">515 381 7569,'8'8'38,"-1"-1"1707,-7-7-1620,-7 0 1,-2 0 3,-11 0 1,-1 0-26,-4 0-72,-3 0 1,2 1-173,-3 4 1,-4-3 99,9 3 1,-4 1-285,-1-1 1,4 2 126,1-2 1,6-4-439,-2 4 1,4 2 263,1-2 0,0 5 371,1-6 0,-1 8 0,0-4 0</inkml:trace>
  <inkml:trace contextRef="#ctx0" brushRef="#br0" timeOffset="-26875">515 896 6102,'-15'0'259,"1"0"-113,-1 0 0,-6 1 14,-4 4 0,-7-2-46,-3 7 0,-4-7-105,5 2 0,-5 2 52,4-2 1,1 1-154,5-1 0,4-3 63,1 3 1,6-4-64,-2-1 0,5 2-546,6 3 230,-4-3 408,4 4 0,1-6 0,2 0 0,6 0 0</inkml:trace>
  <inkml:trace contextRef="#ctx0" brushRef="#br0" timeOffset="-26449">897 719 7569,'8'0'0,"1"0"-918,-4 0 345,-4 0 594,6 0 290,-7-6-211,0 4 59,-7-11-102,-1 11 1,-7-4-82,1 6 0,-1 0 49,0 0 1,-3 1 4,4 4 1,-4-1-26,8 5 0,-2 1-116,3 5 0,-3 0-4,7-1 112,0 1 0,5 0-22,0-1 0,0-4 12,0 0 0,7-5 7,3 5 0,8-7-2,1 2 0,2-3 61,-1-2 1,3 0-16,6 0 1,1-7 4,-1-3 1,-1 2 8,-4-2 0,-2 0-33,-8-4 0,-1-1 69,-3 0 0,-3 1-55,-7-1 0,0 5-17,0 0 1,-7 2-73,-3-2 0,-4-1-152,-6 6 0,-1 0 66,-4 5 1,-2-5-252,2 0 393,4 0 0,-7 5 0,5 0 0</inkml:trace>
  <inkml:trace contextRef="#ctx0" brushRef="#br0" timeOffset="-26186">1294 337 7569,'15'-8'-1491,"-7"1"1869,-1 1 16,-7 4-157,0-4 1,-2 15-245,-3 1 0,-1 11 16,-4-6 1,-3 5-64,3-1 1,2-1 97,-2 7 1,5-2-79,-5 1 0,2 4-236,-2-4 0,-3 4 105,3 2 0,2-6-25,-2 1 1,7-6 189,-2 6 0,4-7 0,1 1 0,-7-2 0,-1-3 0</inkml:trace>
  <inkml:trace contextRef="#ctx0" brushRef="#br0" timeOffset="-25532">1426 660 7569,'15'0'-1468,"-5"0"1129,0 0 339,0 0 0,4 2 33,1 3 1,-5-3 207,0 2 15,-1-2-128,6-2 1,-5 0-48,0 0 0,-5-2 11,4-2 1,-5 0-62,1-5 1,-4 4 103,-1-5-172,0 7 78,0-11 0,-1 11-66,-4-7 0,-4 7 37,-5-2 1,-1 4-80,0 1 1,-3 1 51,4 4 1,-4-2-73,8 7 0,-1-5 35,1 5 1,-2 0 42,7 4 1,0 1 9,5 0 0,0 0-15,0-1 1,0 1 26,0 0 0,0-1-13,0 1 0,7-5 4,3 0 1,8-1-4,1 6 1,6-5 2,-6 0 1,8-5 1,-3 4 0,4-5-6,1 1 0,1-4 78,-1-1 1,0 0-73,1 0 1,-6-1 94,1-4 1,-7-3-65,1-7 0,-7 0 3,-2 0 0,-2 1-29,2-1 0,1 5 12,-6 0-30,0 1 1,-4 0 62,4 5-229,-3-5 146,5 8 1,-7-4-229,0 10 31,0 3 78,0 7 87,0-1-16,0 1 121,6 0 1,2-7-82,7-3 0,0-4 53,-1-1 0,1 0-35,0 0 0,4 0 146,1 0 1,1-4-46,-1-1 0,-4-7 40,4 2 0,-9 2 7,-1-2 27,0 1-119,4-6 1,-5 0 59,-4 1-162,-4-1 102,-1 0 1,-6 2-113,-4 3 0,-3-1 11,-2 6 0,-5 0 17,1 5 0,-7 0-29,1 0 1,2 0-133,-1 0 0,4 5-109,-4 0 1,6 6 314,-2-1 0,10-3 0,-3 6 0,5-5 0</inkml:trace>
  <inkml:trace contextRef="#ctx0" brushRef="#br0" timeOffset="-24958">2250 602 7569,'22'-5'-746,"-2"0"1,-8 0 745,-3 5 0,-4 0 0,5 0-9,-7 0 0,4 2 93,-7 2 0,0 0 68,0 6 0,-7 1-80,-3 9 1,2-4-36,-1 3 1,0 3-12,0-3 1,-3 1 12,7-5 0,-1-1-122,1 1 124,3 0-110,-4-1 0,12-1 51,4-3 0,3-3-17,2-7 1,1 0 21,4 0 0,1 0-6,3 0 1,-1-7 41,-3-3 1,-4 2 3,4-1 0,-4-1 48,-1-5 1,0 2-65,-1 3 0,-1-3 29,-3 3 1,2 2 4,-8-2-59,8 7 1,-9-8-12,7 6-12,-7 0 9,4 5 0,-7 1-91,0 4 0,5-1-1,0 5 0,-1-4 46,-4 5 86,0 0 0,2 3-50,3-3 0,-2 3 69,7-3 1,0-4-1,5-1 1,-1-3 11,1-2 1,5 0-19,-1 0 0,6 0 13,-6 0 0,1 0 62,-6 0 0,1-2-41,0-3 1,0 2 1,-1-7 0,-1 5 17,-3-5-69,3 1 30,-5-6 1,1 0-27,-5 1 0,-4 5-17,-4 4 0,-6-1-7,-10 1 0,-4 0-91,-11 5 0,-1 0 69,-3 0 0,-2 5-77,7 0 1,1 5 56,9-5 0,-2 1-208,6-1 1,1-2 260,4 7 0,5-5 0,0 5 0,7-5 0,-2 5 0,4-1 0,1 6 0,0 0 0</inkml:trace>
  <inkml:trace contextRef="#ctx0" brushRef="#br0" timeOffset="-24565">2793 749 7569,'22'-7'0,"-6"5"-918,4-2 345,-4 2 573,-1 2 0,-6 0 0,1 0 0,-6 0-214,2 0 353,1 0-15,-6 6-105,6 3 0,-7 0 93,0 1-54,0 0-83,0 5 1,1-2 62,4-3 1,-1 1-82,5-6 1,1 0 69,5-5 0,1 0-47,4 0 1,-2-2 64,6-3 1,-6-5 10,2-9 0,3 1 5,1-7 0,4 6-39,1-6 0,2-4 0,4-5 0,1-2 12,3 1 0,-3-1 29,-7-3 1,1-3-22,-1 3 1,-6-1 100,-4-4 0,-4 8-158,-5-8 0,1 10-96,-6 0 0,0 9-42,-5 6 0,-1 2 111,-4 3 1,-4 5-4,-5 4 0,-9 17 23,-7 8 0,-1 9-20,-8 10 1,7 5-19,-3 10 0,6-2 68,4-3 0,4-1-3,6 6 1,2-7 14,4 2 1,-3-2-79,7 2 0,0-5-107,5 1 1,0-3 164,0-8 0,0 1 0,0-6 0,0 0 0</inkml:trace>
  <inkml:trace contextRef="#ctx0" brushRef="#br0" timeOffset="-23456">4322 837 7569,'0'8'-653,"0"-1"816,-6-7-153,4 0-13,-4 0-340,6-7-223,0 5 566,0-4 0,13-1 0,3-1 0</inkml:trace>
  <inkml:trace contextRef="#ctx0" brushRef="#br0" timeOffset="-23290">4425 616 7569,'-8'7'-569,"1"-6"199,7 6 443,0-7 0,0 0 0</inkml:trace>
  <inkml:trace contextRef="#ctx0" brushRef="#br0" timeOffset="-22498">5322 646 7569,'-8'0'-757,"-5"-7"1,9 6 1103,-6-4 1,1 3-44,-6 2-183,0 0 1,1 0-111,-1 0 0,-1 0 2,-4 0 1,4 2-80,-4 3 0,-1 3 106,1 6 1,1 1-44,4 0 0,0 0 32,0-1 1,6 1-104,-1 0 0,7-1 81,-2 1 0,3 0 0,2-1 0,2 1 41,3 0 0,3-7 11,6-3 0,8-3 72,2-2 0,-1 0-101,2 0 0,4-2 93,5-3 1,1-3-76,-6-7 1,-1-1 45,-4-4 0,-3 4-2,-6-4 1,-2 4 88,-3 1-159,-3 1 1,-7-1 3,0 0 1,-2 5-79,-3 1 1,2 4 62,-7-5 1,0 7-190,-5-2 0,1-2 54,-1 2 1,0 0-394,1 5 109,-1 0-15,0 0 26,1 0 54,5 0 376,3 0 1,6 2-116,0 3 0,1-4 207,4 4 1,4 2-50,5-2 1,-4 6 48,0-1 0,0-2 20,4 2 0,1 0-35,0 5 1,-1-1-66,1 1 1,0 0-7,0-1 1,-6 1-4,1 0 0,0-1 1,5 1 1,-6 0-16,1 0 0,-5 1 5,5 3 1,-7-2-16,2 2 0,-3-1 15,-2 2 1,0-2-66,0 6 1,-7-1-21,-3 2 1,-4 3 71,-6-4 0,-1-1-87,-4 1 0,-2 1 69,2 4 1,2-4-71,-1-1 0,-1-1 52,-4 2 1,-1-4-174,1-6 1,1-1 4,4 1 1,3-7-215,6-3 288,0-3 116,7-2 0,-5-7 0,5-1 0</inkml:trace>
  <inkml:trace contextRef="#ctx0" brushRef="#br0" timeOffset="-21774">5719 763 7206,'8'0'-1049,"3"2"1078,-6 3 1,2-4 443,-2 4-278,-4 4 1,12-8-110,-3 4 1,3-3-1,2-2 1,4 0 77,1 0 1,6-2-83,-1-3 1,2-3 0,3-7 1,-7 2 6,-4 3 0,2-3-8,-1 4 1,-5-4-13,-5-2 1,-2 0 27,2 0 0,-4 1-151,-6-1 198,0 0-214,0 1 1,-6 1 22,-4 3 1,-8 3-75,-2 7 0,-6 0 109,2 0 0,1 7-91,-2 3 0,7 3 78,-1 1 1,2 1 1,3 0 1,1-1 15,3 1 1,3 5-16,7-1 1,0 1 45,0-5 1,2-1-21,3 1 1,9 0 6,11-1 0,-1-1-7,6-3 1,-2-2 0,11-3 1,-7-3 49,3 3 1,1-3-54,-2-2 0,0 0 106,-4 0 1,-3-7-59,-2-3 1,1-3 4,-6-2 0,4-4-15,-4-1 0,-1 1 2,-4 4 1,0-5-12,-1 1 1,0-3-15,-5 3 0,-2 3-66,-7-4 1,-2 9 71,-3 1 0,-9 5-116,-11-5 1,2 7 56,-1-2 1,-1 5-140,-4 5 1,1-2 56,4 7 0,-3 0 44,8 4 1,-1 3 58,6 2 1,1-2-46,3 2 0,-2-2 124,7-3 1,0 1-114,5 0 0,7-1 118,3 1 1,8-2-85,1-3 0,8-4 97,-3-6 1,4 0-2,1 0 1,5 0-29,1 0 1,1-6-12,-2-4 0,-3 2 2,3-2 0,2 0-21,-1-4 0,-1 1 10,-5 3 1,1-3-22,-1 3 1,-1 3 18,-4 2 0,2 2-21,-6-2 0,0 4 28,-6-4 1,1 8 3,0 2 0,-2 6-25,-3-1 1,3-2 8,-4 2 1,0 0-91,0 5 1,0-1 54,0 1 0,6-2-144,0-3 1,1 1 93,9-6 0,1 0 58,8-5 0,10 7 0,8 1 0</inkml:trace>
  <inkml:trace contextRef="#ctx0" brushRef="#br0" timeOffset="2182">5189 2380 7140,'9'-6'-371,"-3"4"1,-4-4 514,3 6 0,-4-2-66,4-3 0,-2 3 161,2-3-69,-3-3 65,5 7-29,-1-12-94,-4 11 0,3-6-19,-10 3 1,-3 3 2,-7-3 0,0 4-91,0 1 1,-1 6 51,-3 4 1,1-2-130,-7 2 0,5 0 43,-4 5 1,4-1-69,-4 1 1,6 5 31,-2-1 0,4 6 31,1-6 1,1 2-72,-1-1 0,5-4 81,0 4 1,7-4 101,-2-1 0,5-2-65,5-3 1,3 1 15,7-6 0,0 2-25,-1-2 0,1-4 33,0 4 1,-1-5 0,1-5 0,1 2 4,4-7 0,-4 0 4,4-4 0,1 1-1,-1 3 1,-1-3 35,-4 3 0,-2-3-46,-3-2 0,1 5-55,-6 1 1,2 5 107,-2-1-244,-4 4-168,6 1 181,-7 6 0,-2-2-8,-3 5 62,4 1 0,-6 5-15,7 0 90,7-1 1,1-1-54,7-3 0,-1 2 107,1-8 0,5 1 1,-1-5 0,7 0-19,-1 0 0,-2 0-7,1 0 0,-1 0 75,1 0 0,4-1 13,-3-4 1,1-3-88,-2-7 1,3 0 36,-8 1 1,6-3-24,-6-2 1,1 2 31,-5-2 1,-1 2-58,1 3 0,0-1 9,-1 0-82,1 7 89,0-5 0,-5 11-58,-1-2 43,-5 2 1,7 4-26,-6 2 0,1 0 20,-1 6 0,-3-6-45,3 6 0,-3 0 25,-2 5 1,0-1-5,0 1 1,-2 0-69,-3 0 1,-2-1 71,-2 1 0,-3 0-41,7-1 0,-4 3 30,4 2 1,-5-2 4,5 2 1,0-3-12,5-1 1,0-5 74,0 0 0,2-2-7,3 2 1,4-2-50,11-3 0,-2-4 119,6 4 0,1-3-103,4-2 0,1-2 40,-1-3 0,0-3-24,1-6 1,-1-1 63,1 0 0,-3-4-54,-2-1 0,-2-1 96,-4 1 0,-7 4-12,3-4 0,-6-1 37,1 1 1,-3 1-196,-7 4 110,0 0 1,-7 2-155,-3 4 1,-4 2 87,-6 7 0,-3 0-90,-6 0 0,1 2 60,4 3 1,-4 1-296,3 4 1,4 3 40,1-3 0,4-2-44,1 2 1,7 0-113,3 4 208,4 1 268,1 0 1,6-2-32,4-4 0,8 0 29,2-4 1,6-4-74,-2 4 1,9-3 108,1-2 0,5-2 59,-4-3 1,-1 2 64,-5-7 1,1 5 15,-1-5 1,1 1-34,-1-6 1,0 3-60,1-2 1,1 7-33,3-7 0,-3 2-74,3-3 1,-3 2 66,-1 4 0,-2 2-104,-4 7 0,-3 0 22,-6 0 1,-5 0 9,0 0 0,-7 2-75,2 3 0,-4 3 52,-1 6 0,-4 3-71,-1 2 1,-7-2 45,2 2 1,2 2-44,-2-1 0,2 0 63,-2-6 1,-1 6-63,6 0 75,0-1 1,5-4 4,0 0 42,0-7 1,8-2-56,7-6 1,1 0 62,9 0 0,-2 0-49,1 0 0,2-6 108,-6-4 1,5 2-89,-6-2 1,6 0 29,-6-5 0,-4 2-29,-5 4-10,0-4 0,3 9-77,-4-6 99,-2 7-101,-7-3 1,5 7 71,0 4 1,0-2-31,-5 7 0,0 0 19,0 5 0,0-1-21,0 1 0,6 0 31,4 0 1,3-6 1,2 1 1,6-7 85,3 2 1,-1-3-58,2-2 1,-1 0 92,6 0 1,-6-7-62,1-2 1,-7-9 64,1-2 0,-2 0-80,-3 6 1,1-3 43,0-2 1,-5 3-10,-1-4 1,-5 4 84,0 1-191,-2 0 0,-10 2 53,-7 3 0,-8 4-106,-11 6 1,1 0 67,-6 0 0,5 1-165,-5 4 1,6 2 44,-1 3 1,8 3-506,1-3 637,7-4 0,-3 14 0,6-4 0</inkml:trace>
  <inkml:trace contextRef="#ctx0" brushRef="#br0" timeOffset="2430">7718 1895 7143,'0'10'-245,"0"0"0,0 0 197,0 4 1,-7 1 16,-3 0 257,-3 6-103,-8 2 1,5 3-110,-4 3 0,-3-1-4,-1 11 0,1-4-20,-2 4 0,3-5-84,-3 5 1,-6 0-214,7 6 184,-8-8 0,11 4 123,-3-7 0,3 7 0,6-3 0</inkml:trace>
  <inkml:trace contextRef="#ctx0" brushRef="#br0" timeOffset="2813">7571 2586 7569,'14'0'-257,"-5"0"1,4 0-12,-4 0-13,4 0 1,2-2 333,0-3 289,0-3 0,-2-6-18,-4-1-188,5 0 1,-13 1-118,4-1 1,-3 5 31,-2 0 1,-7 7-89,-3-2 0,-4 3 55,-6 2 1,-1 2-96,-4 3 0,-1 3 45,7 7 0,-4 1-82,8 4 1,-3-2 93,8 6 0,-1-4-6,1 4 0,4-4 97,6 4 1,0-1-51,0 2 1,1-4 53,4-6 1,3-1-64,7 1 0,4-7 112,1-3 1,6-3-49,-1-2 1,2 0 12,3 0 0,-1-7-66,1-3 0,-1 2 0,0-2 1,-1 1-79,-3-6 0,1 5 87,-7 0 0,-4 7-66,-5-2 1,0 4 49,4 1 0,0 1 6,-5 4 0,4-2-17,-3 7 0,8 0-25,2 5 0,1-1-18,-1 1 0,-2-5-90,6 0 1,-4-2-240,4 2 0,7-4 367,8-6 0,17 0 0,4 0 0</inkml:trace>
  <inkml:trace contextRef="#ctx0" brushRef="#br0" timeOffset="-13470">13480 822 7470,'0'8'-246,"0"-1"322,0-7-56,-7 0 0,-1 1 24,-7 4 0,1-3-114,-1 3 22,0-3 0,1-2 77,-1 0 1,0 0-93,0 0 1,6 0 90,-1 0-61,7-7 0,-4-1 43,7-7 0,0-1 48,0-4 0,2 2-25,3-6 1,1 4 5,4-4 1,3 4 34,-3-4 0,3 1 11,2-2 1,-7-1 25,-3 6 1,1-1-57,-1 2 0,-2 7-84,-8-3 1,-3 6 83,-6-1 1,-3-2-178,-2 8 0,-3-1-36,-2 5 1,-4 1-126,4 4 1,1-2 282,-2 7 0,7 0 0,-3 5 0</inkml:trace>
  <inkml:trace contextRef="#ctx0" brushRef="#br0" timeOffset="-13085">13950 572 6776,'-15'0'-282,"1"0"0,-6 2 444,0 3-70,1-4 1,4 11-101,1-7 1,-1 5 0,0-6 0,5 8-12,1-2 0,5 3 21,-1 1 1,4 1-8,1 0 1,1 0 15,4-1 0,3-4 0,7 0 0,1-2 1,4 2 1,3 1 6,6-6 0,1 0 72,-1-5 0,2 0-76,3 0 1,-3 0 123,4 0 0,-9-7-64,-2-2 1,-7 1 55,-3-2 0,-1 0-68,-8-5 1,-1 2-66,-9 3 0,-5-1 4,-10 6 0,-4-5-98,-10 5 1,3 0-291,-4 5 1,1 0 69,5 0 316,-4 0 0,10 7 0,-6 1 0</inkml:trace>
  <inkml:trace contextRef="#ctx0" brushRef="#br0" timeOffset="-12701">14494 660 6605,'-15'-8'426,"1"2"-410,-1 6 1,0 1 28,0 4 1,1-1-58,-1 5 1,5-1-110,0 2 1,7 3 100,-2-3 0,4 3-56,1 2 40,0 0 0,6-1-6,4 1 0,5-5 63,4 0 0,3-5 2,2 4 0,4-5 142,-4 0-76,-2-2 0,5-2 27,-2 0 1,-2-6-87,1-4 1,-6 2 92,2-2 1,-4 0-33,-1-5 1,-7 1-5,-3-1 1,-4 0-9,-1 1 0,-1 4-126,-4 0 1,-10 2-15,-9-2 0,-2 3-103,1 7 0,-6 0-162,7 0 0,-6 0 134,11 0 0,-1 5-188,5 0 380,7 7 0,-5-4 0,5 7 0</inkml:trace>
  <inkml:trace contextRef="#ctx0" brushRef="#br0" timeOffset="-12445">15067 322 7569,'15'-27'-837,"0"2"510,-1-3 0,-1 12 350,-3-4 1,-2 11 352,-3 4-106,-3-3 157,4 6-350,-6 8-31,0 4 0,-4 11-13,-1-6 1,-7 1-11,2 4 0,-3 3-89,-1 6 1,-6 1 94,0-1 1,-1 5-177,2 1 1,-3 4 29,-2-5 1,1 5-72,3-4 1,4 4 79,-4-5 1,6 1 107,4-6 0,-3 0 0,5 1 0</inkml:trace>
  <inkml:trace contextRef="#ctx0" brushRef="#br0" timeOffset="-12066">15317 616 7569,'0'8'-696,"0"-1"1,-2-2 931,-2 0-89,-5 0 0,-4-4-9,4 4-101,-11-3 0,7 6-100,-7-3 0,1-2 117,9 7-124,-3 0 0,0 5 88,3-1 0,-1 1-159,6 0 1,0-1 43,5 1 1,1 0 20,4-1 0,8-4 111,7 0 0,6-2-75,-1 2 1,4 1 162,5-6 0,-3 0-45,4-5 1,-4 0 90,-2 0 0,0-1-44,1-4 0,-2-5 34,-4-10 0,-3 4-19,-6-4 0,0-1-33,-1 2 1,-5-6-115,-5 5 1,-4 1 97,-4 4 1,-13 2-208,-12 3 1,-7 4 57,-8 6 0,0 0-215,0 0 0,4 1 107,1 4 0,8 3-447,2 7 613,6 0 0,2 0 0,-2-1 0</inkml:trace>
  <inkml:trace contextRef="#ctx0" brushRef="#br0" timeOffset="-11602">15493 734 7569,'15'0'-1774,"-7"0"1894,5 6-30,-11-4-52,5 11 1,-7-5 157,0 7 0,4 0-68,1-1-112,0 1 1,-5 0 12,0 0 0,0-1 1,0 1 1,7 0 44,3-1 0,3-6-43,1-3 1,1-3 5,0-2 1,1 0-6,4 0 1,-4-8-22,4-7 1,-4-1 14,-1-9 1,-1 1 3,1-6 1,5 6-4,-1-1 1,1 1-5,-5-5 1,1-1 100,4 1 1,-3-2-94,8-4 0,-2 4 3,1-3 0,2-2 11,-6 2 1,5 0-108,-6 4 1,-1 6 101,-8-1 1,1 7-290,-6-1 111,0 9 68,-5 3-42,-6 20 0,2 4 38,-5 12 0,-8 0-60,-7 1 1,2 4 76,3 0 1,-4 7-64,-1-2 0,1 4 54,-2 1 1,7 0 0,-1 0 1,4 0 30,5 0 0,-1-6 67,6-4 1,0-4 1,5-6 1,0-3-74,0-6 1,6-7 153,4-3 0,8-10-32,2-5 1,6-8 56,-2-1 1,6-14-58,4-1 0,2-2-47,3-3 0,9-5-85,-4-5 0,3 5 47,-3 4 0,7 1 0,1-5 0</inkml:trace>
  <inkml:trace contextRef="#ctx0" brushRef="#br0" timeOffset="-20888">8541 631 7425,'0'-8'291,"0"0"-147,0 3-10,0 3 0,-2-4-99,-3 6 0,-3 0 31,-7 0 1,-4 0-64,-1 0 0,-1 1-56,1 4 1,-2-2 40,-8 7 1,7-5-71,4 5 0,2-2 70,3 2 1,-1 3-56,0-3 1,5 3 74,1 2 0,5-6-92,-1 1 82,4 0 0,2 5-1,4-1 0,4-4 65,5 0 1,6-7-59,-1 2 0,8-3 120,-3-2 1,5 0-102,6 0 0,-9-7 85,3-3 0,-7 1-69,2-6 1,-8 3 56,-1-7 0,-2 3-26,-8 1 0,0 0-1,-5 0 1,0 1-151,0-1 1,-7 2 83,-2 3 0,-6-1-286,-5 6 0,2-2 123,-6 2 1,6 4-821,-2-4 980,4 3 0,-5 2 0,-2 0 0</inkml:trace>
  <inkml:trace contextRef="#ctx0" brushRef="#br0" timeOffset="-20516">9085 543 6732,'0'10'208,"0"-1"1,-5-4-47,0 5-87,-7 0 0,6 5-9,-4-1 1,-3 1-12,3 0 1,2-1-23,-2 1 1,5 0-4,-4 0 0,0-1-24,0 1 0,0-5 43,5 0 0,0-6-10,-5 6 1,4-7 7,-5 2 1,0-3-59,-5-2 0,6 0 47,-1 0 0,0-7-31,-5-2 0,1-6-9,-1-5 0,2 2-7,3-6 1,-1 1-31,6-1 1,-5-4 55,5 3 0,-5 2-290,5-1 1,-5 6-62,6-2 336,-1-3 0,5 7 0,0-5 0</inkml:trace>
  <inkml:trace contextRef="#ctx0" brushRef="#br0" timeOffset="-18778">9349 646 7569,'15'0'0,"0"0"0,-1 0-589,1 0 385,0-7 201,-1 6 1,1-14 279,0 0 1,0 0-68,-1-4 1,-4 3-25,0 1-2,-7 0-211,4 0 0,-7 6 27,0-1 0,-7 7-56,-3-2 1,-8 5 61,-1 5 0,-6-2-26,6 7 0,-6-1-96,6 6 0,-3 1 60,3 4 1,2-2-5,-2 7 1,7-8 33,3 3 1,4 1 23,-5-1 1,7 1-23,-2-1 1,5-4 43,5 4 0,3-4-23,6-1 0,3-1 3,2 1 1,-2-5 4,2 0 1,4-7-9,2 2 0,2-3 54,3-2 0,-1 0-51,1 0 1,1-9 116,3-5 0,-1-3-71,6-7 1,-5 4 1,5-4 1,-6 1-18,1-2 1,-3-1 7,-1 7 1,-6-1-31,1 5 0,-7 6 23,1-1 1,-2 5-16,-3-5 4,1 7 1,0-4-4,-1 7 0,-4 2 3,0 3 0,-5-2-53,5 7 1,-7 0-9,2 4 1,1 1-7,-1 0 0,0-1-72,-5 1 110,0 0 0,2 0-84,3-1 52,-4 1 28,6 0 9,-1-7 1,3 3 6,5-6 1,3 0 31,2-5 1,-1-7-17,7-2 1,-1-4 71,6-2 0,-1-1-83,0-4 0,6-3 59,-1-6 0,2 3-44,-2-4 0,4 4 65,6-8 0,-5-4-11,0-1 1,-4-5 0,4-5 1,-7-2 11,3-3 1,-11 4-37,-4 6 1,-4 6-27,-1 4 27,-7 3 1,-1 8-129,-7 3 1,-12 10 70,-3 6 1,-9 8-88,-1 6 0,-2 8 5,-3 2 0,1 6-83,0-2 1,-1 4 85,1 2 0,-1 4-6,1 0 0,0 7 19,-1-2 0,6-1 7,-1 1 0,2-1 17,-1 1 0,3 7-15,6-7 0,2 5 53,3-10 0,3 5-17,7-4 0,0-1 10,0-5 0,9-1 52,5-3 1,8 1-71,7-7 1,2-6 59,3-8 0,-1 2-48,6-2 0,-6-2 27,1-8 1,-5 0-18,-4-10 1,1 4 42,-6-9 0,-1 4-30,-4 1 0,-5 1 8,0-1-8,-7 7-2,3-5-30,-6 11-39,0-4 1,0 17 58,0 4 1,0-2-24,0-3 1,0-1 17,0 6 0,0-5-2,0 0 0,7-7 26,3 2 1,4 1-30,6-1 0,-2 0 101,6-5 0,-1 0-88,2 0 1,-2 0 65,-4 0 1,-2-5-36,2 0 117,4-6-98,0 3 1,0-7 2,-4 0 0,-4 1-6,-5-1 1,1 4-2,-6-4 1,5 3 30,-5-7 1,0 3 11,-5 1-96,0 0 1,-3 0 47,-7 1 0,-2 6-108,-12 3 1,-1 3 14,-4 2 1,-2 0-59,-3 0 0,3 7 5,-4 2 1,9 4 50,2 2 1,6 0-5,-2 0 0,9 1-2,1 3 0,7-2 43,-2 2 1,3-2-27,2-3 1,0-4 75,0 0 1,7-2-63,2 2 0,9-3 9,2-7 1,6 0 96,-1 0 0,4-7-55,5-3 0,-3 0 72,4-4 1,-4 2-91,-2-7 1,0 1 98,1-2 0,-6 2-53,1-6 1,-7 4 2,1-4 0,-2 6-18,-3-2 1,0 4 4,-5 1 0,3 0-98,-7 1 123,6-1 33,-9 7-48,4 1-78,-6 7 1,0 7 46,0 2 0,-1 5-54,-4 0 1,1 3 3,-5 2 1,4-3 43,-5 4 0,7-4-93,-2-1 1,-2 0 75,2 0 1,0-6-31,5 1 1,0-5 10,0 5 1,2-7 44,3 2 0,3-3-38,7-2 0,0 0 96,-1 0 1,7-2-13,4-3 1,-2 2 53,1-7 0,1 0-46,4-4 1,-1-1-37,-3 0 0,2 0-14,-2 1 0,1-1 23,-2 0 1,4 1-61,-3-1 1,-4 0 30,-1 1 0,-4 4-9,-1 0 0,-1 5 1,1-5 0,-5 7 2,0-2 74,-7 3-49,3 2-78,-6 7 0,-6 6 59,-4 7 1,-8 6-50,-2-2 0,-7 4 44,-3 1 0,1 2-104,-5 4 0,-2 2 10,1 7 0,1-1 62,5-4 1,-4 4-68,4-4 1,-4 3 54,8 2 0,-1-1-67,2-4 0,-2-1 60,6-4 1,-4-3-29,4 3 0,0-4 15,6-6 1,1-3 7,3-6 0,-2-5-17,7 0-8,1-7 69,4 3 0,6-12 7,4-4 1,3-5 55,2-4 0,6-4-83,3-7 0,3-1 106,-3-3 1,9 1-86,-4-6 0,12 0 87,3-5 1,8-2-64,12-3 0,-4 4 6,4-4 0,-5 14 9,-5 6 1,-10 9-15,-10 1 1,-4 7 79,-6 2 1,-3 7-74,-6-2 1,-5 10-41,0 5 0,-5 1 43,4-1 0,-5 3-325,0-3 1,3-2 41,-2 2 248,0-7 0,1 10 0,3-4 0</inkml:trace>
  <inkml:trace contextRef="#ctx0" brushRef="#br0" timeOffset="4344">9614 2410 7569,'15'-9'0,"-7"-4"-310,-2 12 254,-6-12 85,0 11 0,-1-4-67,-4 6 1,-3 0 2,-7 0 1,0 0 83,0 0 1,-4 0-65,-1 0 1,1 1 83,4 4 0,-5 3-129,1 7 1,-1 0 31,5-1 0,2 1-45,4 0 0,-3 4 35,7 1 1,-5 4 39,6-4 1,-1 4-6,5-4 1,0 5 3,0-6 0,6 1 100,4-6 1,8-4-92,2 0 0,6-7 55,-2 2 0,1-5 2,4-5 1,-8-3 10,9-7 1,-6-4 9,1-1 1,-4-4-41,-6 4 0,-1-4-5,1 4 1,-7-4 16,-3 4 1,-3-4-87,-2 4 0,0 0 68,0 6 0,-7 4-169,-3 0 0,-8 5 88,-1-5 0,-2 7-116,1-2 1,2 5-23,-6 5 0,6-2 97,-2 7 1,4 0-121,1 5 0,5-1 13,0 1 0,7 0 74,-2-1 0,4 1 29,1 0 1,0 0 113,0-1 1,6-1-13,4-3 0,10-3 31,4-7 0,4 0 69,1 0 1,7 0-36,3 0 0,-3-7-3,-1-3 1,0-3-21,0-1 1,-1-3 65,-5-2 1,-4 7-22,-1-3 1,-6 4-61,2-4 0,-9 7 49,-1 3 2,-6 4-99,2 1 1,-8 8-14,-2 6 0,-11 8-47,-10 7 0,-9 2 86,-5 3 1,-4 4-77,-1 6 1,-5 5 58,0 0 1,5 0-104,5-5 0,5 5 6,-6 0 1,8 0 15,-2-5 1,7-1 9,3-4 0,6 2-5,-2-7 0,6-6 88,4-9 0,3-7-60,7-2 0,2-9 63,3-1 1,3-8-53,7-11 0,6-4 52,3-7 0,6-6 0,4-3 0,4-5 10,6-5 1,6 2 16,4-7 1,-1 5-69,0-5 0,-5 2 60,1-2 0,-5 10-9,-5 9 1,-3 4 39,-7 2 1,-4 8-36,-1 6 1,-10 2-8,0 8-19,-2 0 1,-3 12-4,1 2 1,-6 0 120,0 0 0,-2 1-109,-2 5 0,2 0-88,3-1 0,-4-4 91,4 0-57,3 0 0,0-2 27,7-3 1,0-4 0,0-1 1,-1 0 3,1 0 0,1-5 2,4 1 0,-4-8 7,4 2 1,-9-3-9,-1-1 0,0 1-11,5 3 0,-6-2 13,1 7-67,-7-6 0,6 9 45,-5-3-52,-2 4 0,5 7 51,-7 4 0,-5 3-8,0 2 1,0 0 28,5-1 1,0-4 3,0 0 64,0 0 0,6 3-77,4-3 0,8-4 63,2-6 0,6 0-48,-2 0 0,4-6 121,2-4 0,-1-3-44,0-2 0,-6 0-25,-3 1 1,1 1 13,-1 3 1,-1-3 5,-4 3 1,-5-3 239,0-2-226,-7 0 1,3 1-23,-6-1 1,0 5 1,0 0 1,-1 7-76,-4-2 1,-3-1 32,-7 1 0,-5 0-95,1 5 1,-7 0-90,1 0 1,-3 2 56,-1 2 1,5 0-133,-1 6 0,2-1 46,-1 6 0,2 0-86,8-1 1,-1 1 34,0 0 1,2 0 235,3-1 0,4-6 0,6 12 0,0-4 0</inkml:trace>
  <inkml:trace contextRef="#ctx0" brushRef="#br0" timeOffset="4542">10672 2557 7569,'15'0'-472,"0"6"1,-6 2 436,1 7 1,-7 0 140,2-1 1,-3 8-44,-2 2 1,0 4-14,0 1 1,0 1-38,0-1 0,0 0-4,0 1 0,-7-1 10,-2 1 0,0-1-75,0 0 1,-1 1-25,-5-1 27,-6 1 0,-2 4-62,-6 0 0,-2 1 66,-4-6 1,-1 4-111,-3-4 1,-2 2 27,7-11 131,0-1 0,4-4 0,1 0 0</inkml:trace>
  <inkml:trace contextRef="#ctx0" brushRef="#br0" timeOffset="5592">11069 2454 7569,'15'0'0,"-5"5"-947,-1 0 679,1-1 0,5-4 285,0 0 0,-4 0 123,4 0 0,-9 0 229,9 0-252,-4 0 1,4 0-8,0 0 1,-1 0-74,1 0 0,-5-6 53,0-4 0,-5-1-47,4 1 0,-4-3 41,5 3 1,-7-3 7,2-2 0,-3 1-123,-2-1 1,0 5 21,0 0 1,-2 5-11,-3-4 1,-3 5-42,-6-1 0,-1 5 48,0 5 1,-4-1-37,-1 5 0,-5 1 36,6 5 0,-1 1-74,6 4 1,-1-4 61,0 4 1,2 1-55,3-1 1,-1-1 15,6-4 0,0 0-72,5-1 21,0 1 1,7 0 66,2-1 0,1-6 58,5-3 0,-2-3-61,11-2 0,1 0 51,4 0 1,1-2-47,-1-3 1,1-3 160,-1-6 1,-1-1-40,-4 0 1,4-4 68,-4-1 0,4-1-22,2 1 1,4 4-84,0-4 1,2 6 9,-2 4 0,-2-3-1,2 3 1,-5 2-9,-4-2 0,1 5 4,-7-5 0,1 5-78,-5-4 1,-5 5 43,-1-1 1,-1 2-5,2-2-53,3 4 1,-6-8 76,3 4-43,-4 4 0,-6-4 23,0 10-31,0 3 1,-6 7 18,-4-1 0,2 3-7,-2 2 0,0-2-6,-5 2 1,-1-1 0,-4 2 0,4-4-17,-3 4 1,2-2 24,3 1 1,0-2-27,5 2 1,-3-7 4,7-3-20,-6 1 17,9 5-65,-11-7 22,12-1 33,-6-7 1,9-2-10,3-3 0,-2 4 21,7-4 1,-1-2-21,6 2 1,0 0 8,0 5 0,-1 0 50,1 0 1,0 0-22,-1 0 0,3 5 32,2 0 1,-7 7 53,2-3 0,-2 3-53,3-2 0,-6 1 104,1-6-117,-7 6 0,9-7 11,-7 5-1,6-5 0,-3 1-21,7-10 0,0-4 19,-1-5 0,3 2-17,2-2 0,-2 7 13,2-8 1,-2 4-4,-3-4 0,-4 2-28,0 3 0,-5-1 24,5 6 0,-7-1-24,2 1 1,-2 3 33,2-3-52,-3 4 0,4 7 35,-6 4 1,-5 3-87,0 2 0,-4-1 69,4 1 1,0 0-21,5-1 49,0 1-31,0 0 1,1-2 67,4-3 0,5-4-61,10-6 1,-2 0 119,6 0 0,-1-1-99,1-4 1,-1-2 52,-3-3 1,-4-3-22,4 3 1,-4-3-17,-1-1 0,0-1 21,-1 0 0,-1 1-17,-3-1 0,3-1 82,-3-4 1,-2 4-74,2-4 1,-5-1 4,5 1 1,-7 1-34,2 4-89,-4 7 1,-7-4 63,-4 7 1,-9 2-109,-6 8 0,-3 3-109,-1 7 1,-5 0 58,-1-1 1,1 6-66,5 0 0,1-1 235,3-4 0,-2 0 0,4-1 0</inkml:trace>
  <inkml:trace contextRef="#ctx0" brushRef="#br0" timeOffset="6660">12745 2351 7569,'8'0'-1072,"-2"0"1342,-6-7-174,0 6 0,-6-6-22,-4 7 0,-3 0-29,-2 0 1,1 2-7,-1 3 1,-5-2-49,1 7 0,-1-5 46,5 4 0,6 1-69,-1 5 1,2 0 39,-2-1 0,-2 6-26,8 0 1,-1-1 0,5-4 0,0 1 6,0 4 1,0-9 3,0 4 0,6-4 6,4 4 0,3-7-2,2-3 1,6-3 2,4-2 0,2 0 67,3 0 0,1-7-31,3-3 0,-1-4 5,6-6 0,-5-1 18,5-4 0,-6-4-30,1 0 0,2-2-20,-1-9 1,0-1 17,0-8 1,-4-3-8,3-7 0,2-1 5,-2-4 0,1 6 36,-6-1 1,-1 3-10,-4 12 0,2-2 4,-6 12 1,-5 1-54,-5 9 1,-7 3-122,2 6-13,-4 7 116,-1 1 1,-6 14-81,-4 3 1,-10 9 83,-4 6 1,-2 9-86,1 5 0,-2 4 62,2 1 1,-3 3-5,-1 7 1,4 0-4,1 10 1,1-6 6,-2-4 0,-1 2 7,7-7 1,-6 0-9,6-5 0,1-7 15,8-2 0,-2-6-9,8-4 1,-1-4-69,5-6 77,0-7 0,11-3 1,4-10 1,8-5 4,-4-10 0,7 2 1,-1-6 1,-4 4 51,-1-4 0,-4 6-58,-1-2 1,-2 9 118,-3 1-108,3 7 107,-5-4 1,5 9-88,-3 3 0,-4-2 25,-6 7 1,5 0-57,0 4 28,0 1 0,0 0-28,0-1 1,1 1 32,-1 0 0,-2-2-36,7-3 0,-5 1 25,5-6 25,0 6 1,4-9 19,1 3 1,0-3 7,0-2 0,1-7-25,3-3 0,-2-8 8,2-1 1,3-7 29,-3 1 1,7-3-34,-1-1 1,-2-2 29,1-3 0,1-2-26,4-4 0,-4-7 71,-1 3 0,-6 0-83,2 0 1,-4 8 3,-1-8 0,-5 9-161,-1 1 169,-5 10-10,9 2 0,-12 8-174,4-1 193,-3 7-145,-2 1 1,0 9 93,0 3 0,0 10-76,0 9 1,-7 4 27,-3 1 1,-3 7-73,-1 3 1,-1 9-14,0 1 1,-1 1 85,-4-1 0,4-3-43,-4 3 1,4-3 22,1-2 0,1-5 35,-1 0 0,5-6-27,0 1 1,7-3 92,-2-1 1,4-12-10,1-4 0,1-4 53,4 0 1,3-5-75,7-10 1,0-3 16,-1-7 1,6-6 76,0-4 0,4-4-81,-4-5 0,6 3 49,-2-4 1,-1 4-40,2 2 1,1 1-84,8 4 1,-1-2-29,6 6 1,0 2-325,5 8 410,0-3 0,0 11 0,1-4 0</inkml:trace>
  <inkml:trace contextRef="#ctx0" brushRef="#br0" timeOffset="6883">14318 2792 6230,'-13'-10'42,"3"0"1,-3 0 0,4-4-1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29:52.6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1132 2834 6617,'-2'8'180,"-3"-3"-132,4-3 1,-12-1 5,3 4 1,2-3 1,-2 3 1,0-4-6,-5-1 0,1 0-6,-1 0 0,0 0-100,1 0 94,-8 0 0,1 0-98,-3 0 1,-4 0 96,3 0 1,2 0-146,-1 0 45,6 0 1,-8 0 22,6 0 1,1-5-13,4 0 0,5-4-2,0 4 1,7-7-73,-2 3 1,4-5 12,1 0 81,0 6 0,0-5-36,0 3 1,4-3-6,1-2 1,7 0-141,-2 1 212,3-1 0,1 0 0,1 0 0,0 1 0</inkml:trace>
  <inkml:trace contextRef="#ctx0" brushRef="#br0" timeOffset="-1234">1514 1952 7569,'-5'10'0,"0"-1"-762,0-5 178,-1 9 497,4-12 1,-6 8 361,3-4 1,2-4-176,-7 4 1,5-3 39,-5-2 0,1 0-35,-6 0-75,0 0 1,-1 0 11,-4 0-13,-3 0 0,-6 0-17,0 0 1,-1 0 9,1 0 1,-2 0-35,-4 0 0,-2 0-15,-7 0 0,0 0 16,0 0 1,-2 0-13,-3 0 0,8-5-88,-3 0 110,10-7 1,-2 4-61,6-6 0,2-1 53,4 0 0,3 0-11,6 1 7,7-1 1,1 0 7,7 1 1,0-1 1,0 0 0,7 1 153,3-1-71,9-6 1,4 9-38,7-2 0,-1 2 97,0-3 0,7 2-88,3 4 0,-1-5-7,1 5 1,-6 1 9,1-2 1,-3 6-5,-1 0 0,-3-3-20,-2 2 0,-4 0 69,-6 5-161,0 0 0,-6-5 105,1 0-182,-7 1 173,4 4-167,-7 0 139,-13 0 0,1 0-125,-12 0 1,-1 0 105,-4 0 0,-5 0-73,-1 0 0,-4 0 48,5 0 1,-2 0 4,2 0 0,8-2-3,-4-3 0,11 2-9,-1-7 1,4 5-36,1-5 46,0 0 0,7-4 41,3-1-31,4 0 1,12 1 34,4-1 1,14-1 85,0-4 0,11 4 104,-1-4-90,10 4 1,-2-4-62,7 1 0,-6-6 77,1 5 0,1-1-44,-1 2 0,8 2-14,2-2 1,-2 2-51,2 3 0,0-1 87,-5 0-422,-4 1 69,-6-1 169,-1 7 0,-19-4-739,1 7 816,-7 0 0,-5 1 0,0-1 0,-2 1 0,1 3 0</inkml:trace>
  <inkml:trace contextRef="#ctx0" brushRef="#br0" timeOffset="278">1044 2231 7569,'-10'5'0,"0"0"0,2 2 20,-2-3 89,-3-2-32,11 5 0,-6-7-271,3 0 142,4 0-539,-6 0 591,7-7 0,7-1 0,1-7 0</inkml:trace>
  <inkml:trace contextRef="#ctx0" brushRef="#br0" timeOffset="5519">162 394 7569,'-15'6'-841,"0"2"726,1 1 28,5 4 0,-4-12 55,4 4 34,-4 3-4,-2 1 0,2 5 11,3 1-4,-3-7 1,10 5 8,-7-3-11,7-3 2,-4 6 1,7-5 28,0 6-26,0 1 1,5 0 16,0 0-19,6-7 1,-3 3 16,7-6 0,0 0 2,0-5 1,-1 0 56,1 0-71,6 0 1,-3-2 18,7-3 97,-1-3-110,5-6 1,-1-1 18,-3 0 0,1 0-5,-7 1 1,1 4-98,-5 0 86,-7 7 0,0-9-23,-3 8 0,-3-3-17,3 2-112,-4 4 146,-1-6-80,-6 14-32,4 1 0,-9 6 72,6 1 1,-2-5 1,2 0 1,4-1 19,-4 6 1,3-5-32,2 0 40,0 0 1,7 4 1,1-1 125,6-3-136,1 3 1,0-11 31,0 3 1,-6 1 8,1-1 0,0 0 25,5-5-51,-1 0 0,-4 0 26,0 0-18,0-6 1,4-3-5,1-5 1,-2-1-3,-3 0 0,3 5-46,-3 1 43,-4-1 1,8-5-14,-5 0 0,-1 2-13,2 4 25,-6-4-4,9 11 45,-5-11-40,0 11 16,5-4 1,-10 6-25,7 0-1,-7 0 1,9 1 4,-7 4 0,1-3-2,-1 3 1,-3-2-19,3 2 1,-2-3 18,2 2 0,-2 0-28,7 1 22,-7-4 1,5 7-9,-3-3-5,-3-3 1,4 4-22,-6 1 15,0 1 1,-1 2-19,-4 0 22,3 0-6,-4 4 0,6 1 9,0 0 1,0-6 5,0 1 0,5-5 12,-1 5 1,13-5 2,-3 5 1,6-7 25,0 2 0,1-4 6,3-1 1,3 0 57,-8 0 0,6 0-83,-6 0 1,6-4 51,-6-1 1,1-7-33,-5 2 0,-1-3 90,1-1 1,-2-1-63,-3 0 149,3 1-167,-11 5 1,9-4 30,-6 4 2,0-5-117,-5 0 1,-2 1 112,-3 3-94,-3 3 0,-7 2 4,1 1 0,-3-1 13,-2 5 0,1 0-13,-7 0 0,6 0-179,-6 0 83,7 0 0,-3 1-91,6 4-42,1-3 0,4 9-258,0-6 503,7 7 0,3-4 0,8 6 0</inkml:trace>
  <inkml:trace contextRef="#ctx0" brushRef="#br0" timeOffset="6078">1147 497 7569,'21'-7'-295,"-11"6"217,9-6 117,-11 0 1,12 6-210,0-4 129,-1-3 28,-4 6-44,0-4 205,-1 6-1,1 0-212,0 0 57,-1 0 122,-6 0-205,6 0 60,-13 0 1,6 1-14,-7 4-2,-7 3 1,-1 7 73,-7 0-148,1-1 57,-1 1 0,0 1-95,1 4 152,-1-4 0,2 6-12,3-8 0,2 1-7,3 0 1,3-1 8,-3 1 14,4 0 0,6-5 51,0-1-59,12-5 1,-7 2-8,10-6 238,3-6-224,-7-3 48,12-5 1,-10 4 4,6 0 1,-1 0-16,2-4 1,-4-1 4,-6 0 0,-1 5-23,1 1 1,-5 4 18,0-5-29,-7 7-85,10-4 44,-11 7-115,4 0 144,-6 7-59,0 1 56,0 0 1,5 5-9,0-3 39,6 3-41,-2-5 45,5 5-36,1-5 2,0 1 0,4-3 17,1-6-15,-1 0 1,-4 0 95,0 0 1,0-2-82,-1-2 0,-1 0 206,-3-6-203,3 1 1,-10-6 17,7 0 122,-7 1-127,4-1 0,-7 5 13,0 0 21,0 0-98,0-4 55,0-1 0,-5 5-29,0 0 1,-6 7 46,1-2-52,-3 4 0,-2 1-84,1 0 1,-6 0-6,0 0 0,1 5-309,4-1 415,7 8 0,-5-4 0,5 7 0</inkml:trace>
  <inkml:trace contextRef="#ctx0" brushRef="#br0" timeOffset="6324">2175 159 7569,'0'8'-871,"0"5"653,0-5 410,-6 7-167,4-1 0,-11 1 173,3 0-158,-3-1 0,-1 0-29,-1-5 0,0 4-16,1-3 1,-1 5 5,0 5 0,0-4-80,1 3 1,-1-1-167,0 2 118,1-4 9,-1 6 1,0-6 117,1 4 0,-1-4 0,0 5 0</inkml:trace>
  <inkml:trace contextRef="#ctx0" brushRef="#br0" timeOffset="8109">2205 482 7569,'15'-2'-696,"-1"-3"441,1 4 0,1-12-81,4 3 765,-4-3-248,12-2 0,-12-1-68,4-4 0,1 4-44,-1-4 1,-1-1 27,-4 1 1,-2-4 8,-3 4 0,3-1-182,-3 2 123,-4 2 1,6-4-91,-7 6 12,0 1 1,-5 4 63,0 0-128,0 7 0,-7-4 82,-3 7 1,-3 2-79,-2 3 1,1 3 48,-1 7 0,0-1 0,1 1 0,-1 5 10,0-1 14,1 7 0,-6-8-16,0 7 18,1-1 0,-1 6-16,1-1 1,-3 0-3,3 1 1,2-2-3,-2-4-3,9 10 23,-3-9 0,11 6-12,-3-7 0,4-4-5,1 5 1,8-7 69,7 1-62,-1-3 19,14-7 0,-5 2-3,6-6 1,1 0-21,-1-5 112,1 0-92,-1 0 0,0-7 41,1-2 0,-6-5 7,1 0 0,-7-1 14,1 0 0,3 1 8,-3-1 1,-1 0 177,-8 1-212,3 5 0,-11-4 123,3 4-93,-4-5-30,-1 0 1,-6 6 16,-4 3 1,-3-2-47,-2 2 1,-5 0-14,1 5 0,-2 0 6,1 0 1,4 0-105,-4 0 0,4 5 0,1 0 43,0 7 1,6-6 5,-1 4 1,5 3 37,-5-3 0,7 3 13,-2 2 1,3-1-19,2 1 0,2 0 34,3-1 1,3 1-43,7 0 53,-1-1 0,8 0 4,2-5 1,-1 0 41,1-5-65,-6-2 0,9 5 153,-8-7-146,1 0 1,-4 0 44,4 0 1,-4-7 5,4-3 0,1-3-17,-2-2 0,8 1 4,-3-1 1,-1-5-11,1 1 1,-6-1-3,2 6 1,-4-1-111,-1 0 103,0 0 1,-5 6-45,-1-1 0,-4 7 19,5-2-54,-7 3 62,10 2 0,-11 7-45,3 2 0,-3 4-6,-2 2 0,0-3 0,0 2 0,0-2-5,0 7 0,-2-2 8,-3-3 6,3 1 6,-4 0-25,6-1 101,0-5-67,0-3 1,6-7 57,4-4 1,3-4-46,2-5 0,0-6 53,-1 1 0,-1-1-35,-3 5 75,3 7-77,-11-5 22,11 11 1,-11-6 2,2 3 1,0 4-26,1-4 1,-4 5 5,4 5 1,-3-2-10,-2 7 0,0-5-1,0 4-45,0 1 50,0 5 1,0-5-25,0 0 0,5-6-6,0 6 0,1-5 14,-1 5 1,-2-7 4,7 2 23,-7-3 1,10 3 5,-3 0 0,-2-1-22,2-4 0,-5 0 2,5 0 1,0-1 133,4-4-131,-5 3 1,4-9 3,-4 6 0,0-6 5,0 1 0,0 2-14,0-2 10,4 7 0,-9-9-4,6 7-8,-7 0-10,3 5-8,-6 0-38,0 7 20,0 1 1,-5 7-27,1-1 1,-1-4 46,5 0 1,0-5 1,0 5 1,6-5-8,4 4 0,3-5 68,2 1 0,4-4-27,1-1 0,4 0 80,-4 0 0,4-1-46,-4-4 1,0-4 10,-6-5 0,6-1-10,0 0 1,-1 1-17,-4-1 1,-2-5 32,-3 1 0,1-1 23,-6 5-78,0 1-24,-5-1-9,0 0 1,-7 7 0,-2 3 0,-4 4-80,-2 1 0,-5 0 0,1 0 0,-1 5 51,5-1 0,-1 8-18,-4-2 0,4 3 26,-3 1 0,7 1-26,2 0 0,2 0-23,-2-1 2,-3 1 56,12 6 1,-6-4-12,7 2 0,2-7 59,3-3 1,-2-5-54,7 1 1,1 1 59,9-1 0,-2 0-50,6-5 0,-6 5 26,2 0 0,1 4 2,-1-4 0,-2 7 5,-9-2 0,3 3-8,-7 1 1,0 1 3,-5 0 0,0-1-51,0 1 1,-2 5 36,-3-1 0,-3 3-66,-7-3 1,0 2 57,1 4 1,-1-2-8,0-4 1,-1-2 5,-4 2 1,4-2-1,-3-3 0,2-1 30,2-3 1,1-2-33,-1-3 1,5-3 54,0 3 0,7-5-44,-2-5 1,4-3 110,1-7 1,6-5-97,4 1 0,10-7 93,4 1 1,6-4-40,4-5 0,-2 1 6,8-6 0,-1-2 22,5-8 1,-5 1 1,0-5 0,-1 5-18,1-1 1,4 2-10,-4-2 1,2 8-43,-2-3 1,3 5 35,-3 0 0,-4 3-100,-6 6 0,-1 2 13,-8 4 0,-1-1-63,-4 11 1,-5-4 6,-1 8-29,-5 3 37,2 1 1,-7 8 54,-4 2 1,1 5-44,-5 5 0,-3 3 33,-7 2 1,2-1-60,-2 7 1,2-1 45,3 6 1,-6-1-6,0 0 0,-4 6 4,4-1 1,-1 5-1,2-5 1,2 7 1,-2-1 0,4-5-1,5 0 0,-1-4 18,6-2 1,0-4-15,5-1 1,0-11 73,0 2-30,0-10 1,1 1 4,4-6 0,4-6 12,5-4 1,6-8 10,-1-2 0,3-6 81,-3 2 1,3-4-101,2-1 0,2 1 9,-6 3 0,6-2-5,-2 2 0,-1-1-113,2 2 1,-2-3 72,1 8 0,2-6-79,-6 6 1,1-1 79,-1 5 20,-4 1 0,5-1 0,-6 0 0</inkml:trace>
  <inkml:trace contextRef="#ctx0" brushRef="#br0" timeOffset="8648">4307 511 7569,'15'-9'-93,"-1"-1"1,1-5-180,0-5 254,6-6 1,-3 7-20,6-11 1,1 4 96,4-8 1,1 3-10,-1 1 0,0-5 68,1-5-265,-7 4 202,-2 1 0,-6 5-12,-1 1-20,-6 6-97,-1 2-16,-14 12 0,-1 6-29,-6 13 0,-3 1 72,-2 14 1,1-1-64,-7 6 1,6-1 75,-6 1 0,7 4-5,-1 0 0,-3 2 1,3-2 0,-6-3-4,6 4 0,-3 1-1,3-2 1,2 5-6,-2-5 0,3 2-22,1-1 1,0-4 30,0 3 1,2-5 44,4-4 0,2-4-81,7-6 116,0-7 0,7-3-73,2-10 1,4-10 79,2-9 1,1 1-15,4-2 0,-4 1 7,4-5 0,1 1 67,-1 3-99,-1 4 1,-4 11 87,0 0-87,-7 7 1,0-2 51,-3 10 0,-3 3 14,3 7 1,-4 0-71,-1-1 0,0 1-4,0 0 1,0 0-77,0-1 91,7 1 1,-4-2-107,7-3 0,-5 1 63,5-6 1,-6 2 24,6-2 0,7 3 0,5 6 0</inkml:trace>
  <inkml:trace contextRef="#ctx0" brushRef="#br0" timeOffset="9665">3175 1820 6506,'-10'0'43,"0"0"1,6 0 52,-6 0-55,0 0 1,-5-5-4,1 0 0,4 0-41,0 5 40,0 0 0,-5 0-32,1 0 1,-1 0 35,0 0 1,1 0-155,-1 0 136,0 6 0,1 3-30,-1 5 1,0 1-9,0 0 0,6-1 13,-1 1 1,7 5-5,-2-1 1,3 3 44,2-3-38,7-3 1,1 6 30,6-8 0,3-1-24,2-3 0,3-3 90,2-7-86,4 0 0,-10 0 37,6 0 1,-1-7 68,2-3 1,-2-8-4,-4-1-53,-3-7 0,1 8-7,-7-7 1,-2 7 6,2-1 0,-4 2-60,-6 3 1,0-1 104,0 0-182,0 1 33,-6-1 1,-3 7 97,-5 3-376,6 3 193,-6 2 0,6 0-30,-6 0-407,-1 0 355,0 0 0,5 0 209,1 0 0,-1 7 0,-5 1 0</inkml:trace>
  <inkml:trace contextRef="#ctx0" brushRef="#br0" timeOffset="9841">3175 1864 7569,'15'21'0,"4"-5"-155,1 4 0,1 1-464,-1-1 503,-4-1 0,10 1 263,-6-1-126,-1 1 0,-2-7-110,2-3 1,-2 3 30,2-3 58,-2-4 0,4 7 0,2-4 0</inkml:trace>
  <inkml:trace contextRef="#ctx0" brushRef="#br0" timeOffset="10516">4351 2261 6946,'0'8'-505,"0"0"850,0-3-166,0-4-82,0 6-68,-7-7 0,4 5 0,-7 0 0,1 0-38,-6-5 1,0 0 59,0 0 1,-4 0-107,-1 0 0,-4 0 92,4 0 1,-6 0-119,2 0 0,1 5 60,-2-1 0,7 1-3,-1-5 1,2 0-38,3 0-14,-1 0 68,0-6-9,7-2 0,1-7 44,7 0 1,0 1-39,0-1 0,0-5 64,0 1 1,2-3-37,3 3 1,2-2 51,2-4 1,4-3-32,-3 4 0,3-6 6,2-4 1,0 3-30,-1-3 1,1 3 13,0 1 1,-2 3-165,-3 2 150,3-3 0,-7 12-34,4-4 1,1 4-85,-6 1 1,2 2-120,-2 4 206,-4-5 1,11 11-33,-7-7 17,6 7 83,-3-3-80,7-1 0,0 5 35,-1-2 1,-4 2-20,0 2 1,0 0 44,5 0 0,-6 0-12,1 0 0,0 0 4,5 0 0,-1 0-13,1 0 0,0 0 2,-1 0 0,1 0-224,0 0 0,0 0 209,-1 0 0,7 0 0,2 0 0</inkml:trace>
  <inkml:trace contextRef="#ctx0" brushRef="#br0" timeOffset="11126">4954 2172 7307,'0'10'-683,"0"0"832,0-7 130,0 4-270,-7-7 1,4 0-10,-7 0 0,0 0-12,-4 0 1,4 0 48,0 0 1,0 0-89,-5 0 1,1 0 79,-1 0 0,0 0-70,1 0 0,4 0 13,0 0 6,0-7 24,2-1 1,-3-2-12,6 0 8,0 1 0,5-11-47,0 0 47,0 1 0,6-2-90,4-4 1,3-3 90,2-1 0,6 0 0,2-1 0</inkml:trace>
  <inkml:trace contextRef="#ctx0" brushRef="#br0" timeOffset="11309">4968 1687 7569,'0'15'-1384,"0"-7"1235,0-1-30,0-1 410,0-4 320,-6 4-683,4-6 86,-11 0 46,11-6 0,-11 4 0,5-4 0</inkml:trace>
  <inkml:trace contextRef="#ctx0" brushRef="#br0" timeOffset="11994">4998 2349 7569,'8'8'-817,"5"-2"793,-5-6 1,7-4 171,-1-1 1,-4 0-89,0 5 0,2-5-6,7 0 0,-1-2 5,7 3 1,-6 2-1,6-3 1,-2 3-17,1 2 1,4 0 2,-4 0 0,-2 0-75,-3 0 68,-3 0 1,-1 0-110,0 0 0,0 0 139,-1 0-192,1 0 137,0 0 0,-6-5-78,1 1-19,-6-1 66,2 5-11,-6 0 17,0-7 3,0 6 0,-2-11 0,-2 7 1,0-1 1,-6 1 0,6 1-21,-6-5 1,5 4 9,-5-5-30,7 7 32,-4-10 23,7 4 0,0-5-9,0-1 0,0 5 4,0 0 1,7 1 32,3-6 0,3-1-39,1-4 1,6 2 81,0-6 1,1-1-70,-2-4 1,-2-6 85,2 1 0,3 0-71,-3 4 0,-1 3-20,-8 2 1,3 2-22,-3 4 1,-4 7-13,-1-2 1,-3 2-64,-2-3 0,0 6 26,0-1-37,0 7 1,-2-9 53,-3 7 31,-3 0 1,-7 5-24,1 0 0,-1 0 21,0 0 0,-4 0-54,-1 0 0,-4 0 2,4 0 0,-6 0-351,1 0 422,4 0 0,-7 0 0,6 0 0</inkml:trace>
  <inkml:trace contextRef="#ctx0" brushRef="#br0" timeOffset="12623">1896 2775 7569,'-15'8'0,"1"5"-594,-1-11 220,7 4 321,-5-6 68,5 0 0,-2 0-133,0 0 134,7 0-99,-10 0-68,5-6 1,-7 4 133,0-3 17,7-3 0,-5 7 0,5-6 0</inkml:trace>
  <inkml:trace contextRef="#ctx0" brushRef="#br0" timeOffset="12856">1970 2510 7569,'-2'10'-488,"-3"0"1,2-7 547,-7 2 17,7-3 0,-10-2 49,3 0 1,-5 0-83,-4 0 1,2 0-180,-2 0 156,2 0 0,-2 0-59,-1 0 1,1 0-106,4 0 0,0 0 36,1 0 0,-1-5-228,0 0 335,7 0 0,-5-1 0,5-3 0</inkml:trace>
  <inkml:trace contextRef="#ctx0" brushRef="#br0" timeOffset="13241">2352 2540 7569,'15'0'-86,"-1"0"1,-4-5-130,0 0 298,-7 0-333,4 5 130,-1-6-7,-4 4 191,4-5 0,-12 7-163,-4 0 145,3 0 1,-10 0-14,2 0 1,-5 0-68,1 0 0,1 5 52,-7 0 1,7 2-22,-1-2 1,2-2-127,3 7 139,-1 0 1,2 4-16,3 1 0,-1 0-6,6-1 1,1 6 30,9 0-19,-3-1 0,18-4 35,-1 0 0,2-2 3,4-4 1,4 3-5,6-7 0,-1 0 8,-5-5 0,1 0-11,-1 0 67,0 0-76,-6-7 0,3-1 139,-6-7-120,0 1 1,-6-1 1,1 0 14,0 0 1,-7 1-37,-3-1 1,-7 0-8,-8 1 1,-1 4-49,-14 0 0,-4 7-121,-5-2 0,-7 3-634,2 2 788,-4 0 0,-1 7 0,0 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0:36.4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647 133 7810,'-15'0'267,"4"0"-191,-4 0 1,2 0 15,-11 0 1,-3 0-162,-7 0 32,-3 0 1,-3 0 39,1 0 0,-3 0-193,-2 0 65,-4 7 0,12-6-49,-3 4 1,3-3 42,7-2 0,6 5-65,3 0 1,4 0-181,1-5-165,1 0 541,-1 0 0,7 6 0,1 2 0</inkml:trace>
  <inkml:trace contextRef="#ctx0" brushRef="#br0" timeOffset="417">912 368 6849,'8'0'-513,"5"0"649,-3 0 1,4 0-64,6 0 1,-4 0 13,4 0 0,3-1 12,1-4 0,2-3 14,-1-7 0,1 2 49,-6 3-109,-1-3 0,-4 5 25,0-7 1,-1 0-3,1 1 0,-7 4-17,-3 0 0,-3 0 93,-2-4-101,0-1 0,-2 0-2,-3 1 0,-3-1-4,-7 0 1,-6 5-28,-4 1 0,-2-1-90,-3-5 0,3 2-295,2 3 1,-1-3 56,6 3 310,-6 4 0,10-14 0,-5 4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2:29.972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41" units="cm"/>
      <inkml:brushProperty name="height" value="0.17141" units="cm"/>
      <inkml:brushProperty name="color" value="#33CCFF"/>
    </inkml:brush>
  </inkml:definitions>
  <inkml:trace contextRef="#ctx0" brushRef="#br0">0 1504 7569,'0'8'52,"2"-1"1,1-9 0,4-3 0,0-5 0,1-3 0,0 0 0,2-1 0,0 1 0,0-4 0,2 1 0,3-2 0,3-2 0,2-4 0,0-1 0,0 2 0,1 0 0,3 0 0,2-2 0,3 0 0,0 2 0,0-1 0,-3 3 0,-3-1 409,-1 4 0,-2 6-456,-5 2-63,-7 7 0,4-2 1,-7 10-1,-2 5 0,0 3 1,1 2-1,1 0 1,-2 2-1,-1 1 0,-4 2 1,-1-2-1,-2 1 1,0-1-1,0 2 0,0-2 1,0-1-1,0-2 1,0-1-1,2 1 0,1 0 1,2 0-1,2-1 0,3-6 1,5-8-10,3-8 0,2-7 186,0-5 1,5 1 49,0-5 0,-1 4-42,-4-5 0,0 6-22,0 0 0,0 4-64,0 5 25,-6-4 0,2 11-216,-6-7 160,0 7 0,-3-4-430,3 7 287,-4 0 1,6 2-264,-7 3 92,0-4 108,0 13 118,0-6 1,0 2-3,0 0 1,0 0 65,0 5-54,0 0 1,-2 0 88,-3 0 0,4 0-112,-4 0 153,3-1 1,2-4-60,0 0 1,2-6 126,3 1 1,3-5 17,7-5 0,0-4 29,0-6 1,0 6-89,0-1 0,1 0-29,4-5 0,-3 0 54,3 0 1,1 6-37,-1 4 0,0-1-100,-5 1 1,0 0 88,0 5 1,-5 0-134,0 0 1,-7 7 31,2 2 0,-3 0-204,-2 1 139,7 0 1,-6 5 88,4 0 1,-1-5-1,1 0 1,-2-5-12,7 4 1,0-5 26,5 1 0,0-4-29,0-1 0,0 0 123,0 0 0,0 0-32,0 0 0,-1 0 46,1 0 0,0 0-17,0 0-62,0 0 0,0-1-67,0-4 66,0 3 0,0-5-166,0 7 176,-7-6-124,6 4 53,-6-4 0,2 7-72,0 4 0,-5-3 50,5 3 1,-5 1 4,5-1 19,0 7 1,5-4-29,0 7 80,-1-6 1,1 2-50,0-6 0,0 0 67,0-5 0,2 0-33,3 0 1,-2 0 11,7 0 0,-5-5 51,5 0 0,-2-6-63,2 1 0,2-4 84,-8-1 1,6 5-72,-5 1 1,0-1 110,-5-5 0,-5 0-55,0 0 0,-2 0 73,2 0 0,2 0-119,-7 0 0,0 5-2,-5 0 1,-2 7-2,-3-2 1,-10 3-78,-10 2 0,-9 2-21,-6 3 0,-5 3 99,-5 7 0,5 0-204,0 0 1,2-2 36,8-3 0,2 3-250,8-3 1,0-1-530,10 1-169,-3-7 1081,16 4 0,-4-7 0,6 0 0</inkml:trace>
  <inkml:trace contextRef="#ctx0" brushRef="#br1" timeOffset="482">1869 1160 7806,'15'-5'0,"0"-2"0,0-1 0,0-2 0,-2 0 0,-2 2 0,-2 0 0,-3-1 0,-1-1 0,0 4 1161,0 6-1105,-6 6 0,-3 9-76,-6 0 0,5 0-23,-5 0 9,7 7 1,-5-6 70,3 4 1,3 2-29,-3-2 1,4 0-147,1-5 125,0 6 0,0-4-124,0 3 139,0-4 1,6-6-30,4 0 0,-2-6 31,2 1 0,0-4 1,5-1 1,0-1 63,0-4 0,-5 1-63,0-6 0,0 5 69,5-5 0,0 5-57,0-5 0,2 7 40,3-2 1,-4-1-30,4 1 0,-3-7 81,-2 2 1,0 2-67,-1-2 1,1 5 19,0-5 0,0 0-37,0-5 0,2 0 3,3 0 1,-4 0 2,4 0 0,2 0 12,-2 0 1,1 0-20,-1 0 0,-3 2 11,3 3 0,-8-2-11,-3 7 0,-4-1-37,5 1-6,-6 3-18,2-5 0,-6 9-247,0 3-756,0-3 496,0 11-915,0-5 1456,-6 1 0,-3 4 0,-5-5 0</inkml:trace>
  <inkml:trace contextRef="#ctx0" brushRef="#br1" timeOffset="742">2482 1414 7569,'0'8'278,"0"-1"-56,-7-7 0,-1-2-35,-7-3 1,-2-3 21,-3-7 1,2-5-85,-7 0 0,5-6-121,-5 1 0,7 2-386,-2-2 295,-3 0 1,6-10-1062,-3 0 1148,4 0 0,1-1 0,0-3 0</inkml:trace>
  <inkml:trace contextRef="#ctx0" brushRef="#br1" timeOffset="1849">3334 1324 8405,'8'-6'272,"-2"-2"-167,-6-7 1,5 0 12,0 0 1,2-5-56,-2 0-79,-3-7 1,6 9-19,-3-7 0,-3 2-158,3-2 0,-2-2-191,2 7 1,-3-4-36,3 4 164,-4 0 0,4 5 34,0 0 0,0 5-331,-5 0 551,0 7 0,0-4 0,0 7 0</inkml:trace>
  <inkml:trace contextRef="#ctx0" brushRef="#br1" timeOffset="2217">3887 1115 7698,'9'-13'0,"0"1"0,-3 2 363,-2-1-226,-3 4 1,-1-1-25,0 3 0,-6 3-98,-4-3 1,-3 5 28,-2 5 1,0-2-158,0 7 1,-5 0 199,0 5-332,0 0 176,5 0 0,0 0-184,0 0 151,7 0 1,-4 0 40,7 0 0,0 0 28,5 0 1,0 0 96,0 0-80,0 0 1,7-5 51,3 0 0,8-7 125,2 2 1,5-5-103,-5-5 1,6-3 130,-1-7 0,-1-5 45,0 0-180,-5-7 0,6 6 18,-10-4 0,3-2 1,-8 7 1,-2-5-69,2 5 65,-7-6 0,-3 9-151,-10-3 0,-5 10 35,-4 5 0,0 4-735,-6 1 780,0 6 0,-4 3 0,-1 6 0</inkml:trace>
  <inkml:trace contextRef="#ctx0" brushRef="#br1" timeOffset="4050">4978 786 6593,'-9'0'555,"3"0"-213,6 0-76,0-6 19,0 4 15,0-5 20,6 1-55,-4 4-120,5-11 0,-6 11-129,4-3 161,-3 4 212,5 1-306,-14-7 8,5 5 17,-4-11-26,6 11 15,0-4-12,0-1-31,0 5 41,0-4-89,0-1 0,1 5 0,4-3 1,-3 2-29,3-2 39,3 4 1,-4-13-4,5 4 0,1-3-7,5-2 1,0-5 6,0 0 1,-1-8-3,-4-2 0,3 0 70,-3-5-69,3-3 0,2 2 25,0-4 0,-2-2 4,-3 7 1,2 0-81,-7 6 0,0 0 73,-5 4-52,6 4 1,-4 6-77,3 0 0,-5 7 41,-5 3 0,2-2-105,-7 2 1,0 2-79,-5 8 67,0 10 115,7 1 0,-7 14-205,0 0 38,6 0 144,-17 20 1,16-5-12,-10 9 0,3 4 29,2-3 1,-1 3 104,-4 2 1,3-5-97,-3 0 0,4 0 0,1 4 0,0 1 48,0 0-36,0 0 0,0-2 13,0-3 0,0-11-10,0-9 1,5-5 105,0-5-146,7-3 142,-4-14 0,9-10-56,3-13 1,8-13 129,7-12 0,7-8-38,-2-2 0,3-4-84,2 4 0,-2 2 24,-3 8 1,3 3-2,-3 7 0,-2 7-44,2 3 28,0 4 0,0 7-27,0 4 1,-5-1-18,5 1 1,-7 1 4,2 9 0,-8 4-7,-2 6 1,-7 4-187,2 1 205,-3 7 0,-2-9-17,0 7 0,-7-5-7,-3 5 1,-3-7 15,-2 2-4,6-3 0,-4-7 15,3 0 1,-3-7 23,-2 2-23,0-3 0,0-2 8,0 0 1,5-2-95,0-3 81,7 3-172,-10-11 151,11 5 5,-5-1-30,7 3 40,0 6-20,7 13 0,-5-3 85,3 10 0,1-3-46,-1-2 0,2 4 10,-2 1 0,-2 0-8,7-5 0,-5 0 6,5 0 0,-5-5 19,5 0-31,0-7 0,0 4-5,0-7 0,0 0-1,5 0 0,0 0-3,0 0 0,0-5-2,0 0 0,1-5-2,4 5 7,-3-6 1,4 4-18,-6-3 16,-7-3 1,6 9-5,-4-6-2,-4 7-10,8-4 1,-11 7-16,7 0-3,-7 0 0,6 7-66,-4 3 0,-2 3-31,7 2 110,0 0 1,1-2 11,4-3 0,-3 4-26,8-4 1,2-4 147,-3-1-59,8-3 0,-4-4-27,7-3 0,-7-3 112,-3-7 0,2-2 10,-2-2-65,0 2 1,-5-10-16,0 7 0,-5-1 8,0 1 1,-7 3 13,2-3 0,-2 4 21,2 1-102,-3 0 76,-2 0-79,-8 7 0,-7 1-62,0 7 0,0 0 10,0 0 0,0 0-147,0 0 1,0 7-549,0 3 389,0-4-3,0 8 0,0-6-652,0 7 1005,7 0 0,-5 0 0,4 0 0</inkml:trace>
  <inkml:trace contextRef="#ctx0" brushRef="#br1" timeOffset="4760">5859 831 7803,'2'15'0,"1"0"0,2 0 0,-1 0 0,-3 0 0,-1 0 0,0 0 0,0 0 0,0 0 0,0 0 218,0 0-202,0 6 1,0-4-90,0 3 1,0-4-1,0-1 72,7-6 0,-4 2-10,7-6 0,0 0 37,5-5 1,0 0-149,0 0 136,7 0 1,-1 0 9,4 0 0,-2-6 3,-3-4 1,-3-2 55,3 2-67,3-10 1,-6 15-6,3-10 0,-4 4 1,-1-4 0,0 0-36,0 0 0,0 1 43,0 4 1,-5 2-20,0 3 12,0 4 1,0-6-19,0 7 1,-5 5-3,5 0 0,-5 6-36,5-1 1,-5 9-7,5 1 0,-7 5-114,2-6 152,-3 8 1,3-10-6,0 3 1,1-4-8,-1-1 1,-3 0 41,3 0 1,2-5-41,-2 0 0,1-7 38,-1 2 0,-2-3-25,7-2 12,0 0 0,5 0 29,0 0 1,2-5 4,3 0 1,-4-7 23,4 2 0,-3 2-50,-2-2 1,0 5 22,0-5 0,0 7-48,0-4 1,-5 7 47,0 0-77,-7 0 1,5 5 18,-3 0 5,-3 7 0,11-6-15,-3 4 26,3 4 1,4-8 17,3 4 1,-3-1-20,2-4 1,-2-4 81,-2 4 0,5-3-71,0-2 0,5-2 81,-5-3 1,0 4-23,-5-4 0,1-2 6,4 2 0,-8-7-23,3 2 0,-5 2-5,0-2 1,1 0 58,-6-5 1,2 0-53,-2 0 0,-3 0 50,3 0 1,-4 0-67,-1 1 1,0-1 22,0 0-46,0 0-108,-6 6 1,-8 3-56,-6 6 1,-5 6 50,5 4 0,-6 4-62,1 1 1,-3 4 17,-2 1 0,2 2-310,3-2 0,3-3 459,7 2 0,-6-2 0,-3-2 0</inkml:trace>
  <inkml:trace contextRef="#ctx0" brushRef="#br1" timeOffset="5777">6995 966 7023,'15'0'0,"-1"1"0,-4 4 0,-4 7 0,-1 5 0,0 4 0,-2 2 0,-1 2 0,0 0 0,1-1 0,4-3 5,1-3 0,-3 2 36,5-5 0,-2 4 2,2-9 0,4-4-5,-4-1 1,4-3-10,6-2 0,2-7-1,3-3 1,3-5 26,-3-5 0,3-3 4,2-7 1,-5-5-33,0 0 2,-7-6 1,9 3 21,-7-7 0,1 2-10,-1 3 0,-3-8 187,3 3-193,3-3 1,-6 1 69,3-3 0,-4-3-2,-1-7 0,0-4-77,0-1-645,0 7 681,-7 0 1,-1 16-272,-7-3 125,7 17 49,-6-7 1,6 24-34,-7-4 15,0 10 0,0 0 9,0 10 371,0 10 0,-2 10-395,-3 9-132,4-2 71,-13 18 1,6-9 65,-7 14 1,5 0 12,0 5 1,0-1-22,-5 1 37,0 0 1,0 0 55,0 0 0,0-7-71,0-3 1,2-1 106,3-4 1,2-3-87,3-12 1,3-7 109,-3-3-85,4-10 6,1-4 0,6-12 105,4-4 1,4-10-104,0-5 0,6-3 100,0-2 0,0 0-80,-5 0 0,5 5 28,0 0 0,2 5-18,-2-5 0,-4 12-8,4-2 0,2 9-24,-2-4-6,0 6 1,-6-1 9,1 10 1,-6 9-8,-4 5 0,-4 8-103,-1-2 1,-1 3 61,-4 2 0,1 0-40,-6 0 1,5 0 56,-4 0 1,5-5-38,-1-1 1,-1-5 35,1 1 14,0-4 0,5-1 5,0 0 13,0-7 9,0-1-38,6-7 113,3 0 0,5-5-46,1 0 0,0-7 85,0 3 1,-5-6-71,0-5 1,0 3 13,5-3 0,0-1-16,0 1 1,0-7-13,0 2 0,0-3 11,0-2 1,5 0-12,0 0 1,1-5 24,-1 0 0,-2-6-20,7 1 1,-5-8 85,5-2 1,-6-11-93,0 1 1,-2-3 11,-2 3 0,-2 0-112,-3 0 0,2 12 58,-7 3 1,1 11-94,-1-1 1,-3 10 67,3 5 1,2 8-84,-2 2 98,0 7 1,-5 3-99,0 10 1,0 11 39,0 9 1,-7 7-152,-3 8 1,0 6-16,-5 4 0,7 8 115,-12 2 1,7 5-33,-7-6 0,3 1 43,2-5 1,2-2 116,3-3 1,-2 1-119,7-6 0,-5-5 168,5-5 1,0-12-37,5 2 1,0-10 35,0 0 1,2-10-37,3-5 0,3-7 9,7-8 1,0-1 72,0-14 0,2-5-52,3-5 0,-2-7 85,7 3 1,-7-5-61,2-1 0,2 2-45,-2 3 0,5-1-70,-6 6 1,8 0-145,-2 5 1,2 5 28,-3 0 1,3 7-152,-7-2 0,5 4-240,-5 1 540,0 6 0,-5 3 0,0 6 0</inkml:trace>
  <inkml:trace contextRef="#ctx0" brushRef="#br1" timeOffset="6495">8505 951 7081,'15'15'0,"0"-2"0,0-3 0,0-5 0,1-3 0,3-2 0,1 0 0,-1-2 0,1-3 0,0-5 607,-1-3-473,-3-2-61,-1 0 0,0 0 62,0 0 1,-5-5-21,0 0 0,-7 0-108,2 5 0,-3 0 59,-2 0 1,-2 5-135,-3 0 1,-3 7 37,-7-2 1,-7 5-101,-2 5 1,0 3-3,-1 7 0,2 0 7,-2 0 0,-1 5 77,6 0 0,0 7-1,5-2 0,7-2 65,3 2-42,-4 0 0,8 0-27,-4-1 174,3-5-138,2 2 0,0-6 24,0 0 1,7-6 9,3-4 1,3-4 145,2-1-161,0 0 1,6-1 78,4-4 0,-2-4-66,2-6 1,0-1 35,5-4 0,0-2-26,0-3 1,-5-1 3,0 6 0,-5-2 5,5 2 0,-7 4-62,2-4 0,-4 8 35,-1 2 1,5 5-10,0-5 0,0 7-4,-5-2 1,0 3-7,0 2 0,-2 2-20,-3 3 35,4 3 0,-11 7-57,7 0 0,-7 5 53,2 0 0,-3 0-47,-2-5 1,0 0-16,0 0 1,0 0-10,0 0 0,0 0 11,0-1 1,0 1 24,0 0 0,0-5 62,0 0 0,0-5-100,0 5 171,0-6-118,6 2 0,1-7 71,3-4 0,3-2-42,-3-3 0,4-8 5,0 3 0,3-5 51,3 0 1,-2 2-55,7-7 0,-2 6-3,2 0 1,4 2 4,-4 2 1,3 2-15,2 3 1,-5-2 13,-1 7 0,-4 0-13,5 5 0,-6 0 0,0 0 1,-2 0-7,-2 0 3,0 7 1,0 1 5,0 7 0,-5-5-8,0 0 0,-7 0 7,2 5 0,-2 0-82,2 0 1,-3 5 73,3 0 1,-3 6-95,-2-1 0,-2 0-7,-3 5 0,-3-5-286,-7 5 394,0 0 0,0-1 0,0 10 0</inkml:trace>
  <inkml:trace contextRef="#ctx0" brushRef="#br1" timeOffset="7238">10358 1145 7139,'0'8'-130,"0"6"0,-1-6 234,-4 7 1,-4 0 23,-6 0 1,4 1-63,-4 4 1,3-1-89,-8 6 0,2-1 21,-2 6 1,3-5-197,-2 0 0,2-7 0,2 2 197,0-10 0,7 4 0,1-6 0</inkml:trace>
  <inkml:trace contextRef="#ctx0" brushRef="#br1" timeOffset="7638">10971 697 7274,'13'-10'137,"-3"0"-102,-3 7 1,-9-4-105,-3 7 0,-3 5 87,-7 0 1,0 5-86,0-5 1,5 6 29,0-1 61,7-3 0,-9 6-73,7-3 0,0 4 55,5 0 0,0 1-43,0 0 0,0 2 32,0 3 0,0-3 1,0 2 0,7-4 3,3-5 1,8 4 97,2-4 0,2-4-56,-2-1 1,3-3 69,7-2 0,0-2-36,0-3 1,-6 2-37,1-7 0,-6 0 59,1-5 1,-5-5-44,-6 0 1,3-1 12,-7 1 1,0 3-57,-5-3 1,0 4-8,0 1 0,-8 1-62,-7 4 0,-2-1-162,-8 6 1,0 0-238,-4 5 1,4 0 47,0 0 408,13 0 0,-15 6 0,11 3 0</inkml:trace>
  <inkml:trace contextRef="#ctx0" brushRef="#br1" timeOffset="7886">11554 114 7184,'10'-15'0,"0"0"0,0 0 0,0 2 0,-2 1 0,-1 5 630,-4 6-716,-1 4 63,-2 12 0,-2 7 159,-3 3-262,-3 9 176,-7 5 0,0 7-153,0 4 1,0-2 102,0 7 1,0-7-161,0 2 1,0-4 27,0-1 1,5-5-304,0 0 435,7-7 0,-10 10 0,4-4 0</inkml:trace>
  <inkml:trace contextRef="#ctx0" brushRef="#br1" timeOffset="8520">11808 652 7569,'15'-7'-31,"0"6"1,-7-6 278,-1 7-124,-7 0-170,0 7 1,-7 1 25,-3 7 1,-1 6-89,1 4 0,-4-1 160,4 1-243,-3-1 135,5 6 1,-4-1-155,7-5 206,0 5 1,5-8-42,0 4 0,0-3 28,0-7 0,7 0 43,3 0 0,5-5-41,5 0 1,-2-7 113,7 2 1,-5-8-55,5-2 0,-2-7 37,2 2 0,1-3-65,-6-2 1,5-5 1,-5 0 0,0 0-2,-5 5 0,-5 0-1,0 0 1,-2 0-79,2 0 76,-3 0 0,-2 5-33,0 0-15,0 7-25,2-4 24,-6 7 1,6 7-137,-7 3 161,0 3 0,0 2-21,0 0 1,0 0-5,0 0 0,0 2-4,0 3 0,0-9 8,0 4 1,0-3 19,0 3 0,0-5-23,0 0 1,0-5 36,0 5 2,7-7 1,-4 4 2,7-7 0,-5 0 47,5 0 0,0 0-63,5 0 1,-5-2 48,0-3 0,0 2-38,4-7 1,1 5 40,0-5 1,0 0-33,0-5 1,5 2 38,0 3 0,5-7 1,-5 7 0,5-12 8,-5 7 0,5-3 33,-5 3 1,5 2-58,-6 3 1,1-3-76,-5 3 67,7 3 0,-5 0-18,2 7 1,-2 0-4,-2 0 1,-5 2-27,0 3 1,-2 3-10,2 7 0,-3 0-135,-7 0 159,0 7 1,0-4-169,0 7 0,-7-2-78,-3 2 250,-3 3 0,-9-4 0,-1 6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2:44.564"/>
    </inkml:context>
    <inkml:brush xml:id="br0">
      <inkml:brushProperty name="width" value="0.17141" units="cm"/>
      <inkml:brushProperty name="height" value="0.17141" units="cm"/>
      <inkml:brushProperty name="color" value="#33CCFF"/>
    </inkml:brush>
  </inkml:definitions>
  <inkml:trace contextRef="#ctx0" brushRef="#br0">210 882 7569,'14'0'25,"-4"0"234,0 0-186,0 0 64,5-6 1,2 1-59,3-10 70,-4 3 1,11-11-1,-7 3 1,7-3-107,-3-7 0,5 0 25,1 0 0,-2 2 62,-3 3 0,-4-2-242,-6 7 69,-6 1-123,-3 4 1,-7 8 13,-4 7 0,-5 8 15,-10 12 0,1 5-58,-6 10 0,-4 3 110,-6 7 1,2 5-5,8 0 1,-4-1 30,4-4 0,-1 0-56,1 0 0,-3 0 49,3 0 1,2-2-45,-2-3 0,0 1 34,-5-6 0,7 5-6,3-5 0,-2 0 57,2-5 0,5-7-19,5-3 1,7-9 126,-2-1-117,3-6 110,9-18 0,3 1-65,10-17 0,-2 4 84,7-4 1,-2-5-29,2 0 0,3-2-13,-3 3 1,0 2 58,5-3 1,-3-1-59,8 1 0,-4-2-11,-1 2 1,7 7-1,2-7 0,0 7-54,0-7 0,-5 10 10,1 5 0,-6 5-12,-4 5 0,-3 4-11,-7 6 0,-5 0-8,0 0 1,-7 6-65,2 4 0,-3 4 88,-2 1 0,1 5-75,4-1 0,-3 6 57,3-5 1,-2 0 27,2-5 0,4-5-37,6 0 1,0-7 128,0 2 1,1-3-33,4-2 1,-2-7 48,7-3 0,0-5 13,5-4 0,-5-5-90,0-6 0,-2-1 51,2-4 0,3 3-31,-3-2 0,3 0 42,2-1 1,0 4-31,0-4 1,0 2 34,0-2 1,0 2-31,0-7 1,-5 5 10,-1-5 1,-5 7-127,1-2 0,-5 4 70,-5 1 0,-4 6-290,-6 4 180,0 4 1,-6 8-93,-4 3 73,-4 3 0,-9 10 34,-7 7 0,-1 2-19,-9 8 0,5 5-219,-5 4 257,13 1 0,-11-3 2,13 3 1,-5 3-27,11 7 1,-1-5 91,5-1 1,0 1-77,0 5 0,6-2 89,4-3 1,4 2-78,1-7 0,0-6 109,0-4 1,11-6-60,4 1 0,9-10 15,-4-5 0,6-4 56,-1-1 1,3 0-74,2 0 0,-2-5 40,-3 0 0,4-6-31,-5 1 0,-2 1-9,-2-1 0,2 0-17,-3-5 0,-4 2-6,-5 3 0,-5-1-78,5 6-19,-6-7 51,2 10 25,-6-4-192,0 6 197,0 13 0,2-3 17,3 10-15,3-4 1,2-2 55,0-4 10,7 3 1,-1-11-79,4 3 194,4-4-72,-8-1 1,12 0 12,-3 0 1,-3-5-36,-2 0 0,-4-6 22,-1 1 1,0-4-34,0 0 1,-1-1 72,-4 0 0,-4 0-63,-6 0 0,0 0 61,0 0 0,0 0-91,0 0 1,-6 5-10,-4 0 1,-5 7-138,-5-2 0,-2 3 58,-3 2 1,2 0-174,3 0 0,3 7 67,-3 3 1,4-2-531,1 2 700,7 0 0,-6 5 0,6 0 0</inkml:trace>
  <inkml:trace contextRef="#ctx0" brushRef="#br0" timeOffset="482">1794 718 6725,'0'15'0,"0"0"0,0 0 0,0 1 0,0 3 0,0 1 0,0 0 0,0 0 0,2-1 0,1 0 0,3-3 0,3-2-159,2-4 166,3 3 1,6-10 6,0 7 121,6-7-122,-3 4 0,2-9 50,0-3 0,-5 2 12,5-7 1,-7 2-12,2-2 0,-5-3 6,-5 3 1,2-4 3,-7-1-4,0 7-59,1-5-11,-4 5-37,5-1 60,-7 3 1,0 7-44,0 4 1,5 4-110,0 5 1,0 1 112,-5 0-107,6 0 104,3-6 0,6 4 69,-1-3-64,1-3 0,7 4 104,3-6 1,1 0-62,-1-5 1,4 0 75,-4 0 1,1-5-86,-1 0 0,2-6 52,-7 1 0,-1 1-27,-4-1 0,-5 0 5,0-5 1,-5 2 52,5 3-55,-6-10 1,2 10 3,-6-10-29,-6 4 1,-4 2-108,-10 4 1,1 4 71,-5 6 1,4 0-138,-5 0 1,5 6 45,-5 4 1,7-1-172,-2 1 1,3 0 52,2 5 1,5 0 220,0-1 0,0 1 0,-5 0 0</inkml:trace>
  <inkml:trace contextRef="#ctx0" brushRef="#br0" timeOffset="999">2586 823 7045,'0'15'0,"2"0"0,1-1 0,2 1 0,0-1 0,0-3 0,2-1 0,-1 2 0,3 0 0,-1-1 0,3-3-91,3-1 0,1-2 93,0-5 0,0 0 36,0 0 1,-2-2-5,-3-3 0,3-3-3,-3-7-5,3-6 1,-3-3 11,0-6 0,-1-1 1,0-4 1,5 2 6,-4-7 1,1 5-1,-1-5 1,4 5 30,-4-4 0,1 4-31,-1-5 0,3 5 27,-3-5 0,-1 7-52,1-2 1,-2 3-4,2 3 43,3 5-158,-11-4 15,5 18 80,-1-10 0,-4 20-83,3 0 0,-4 8 100,-1 12-345,0 4 190,-6 12 0,-1 1 13,-3 3 0,-3 3-26,3-3 1,2 3 45,-2 2 36,0-1 1,1-4 74,4 0 1,2 0-86,-2 5 1,4-7 115,-4-3 0,3-9-75,2-1 121,0-6 0,2-4-56,3-10 1,-2-4 123,7-1 0,0-6-41,5-4 0,0-10 36,0-5 1,0-8-47,-1-2 0,6-5-43,0 5 0,7-7 10,-2 3-14,-4 2 1,9-1-51,0 3 1,0 5-104,5 0 1,-3 2-46,-3 8 1,-5 0-406,-4 5 552,-4 0 0,6 7 0,1 1 0</inkml:trace>
  <inkml:trace contextRef="#ctx0" brushRef="#br0" timeOffset="1246">3348 793 7288,'15'0'0,"0"0"0,0 0 0,0-2 0,0-1 0,2-2 0,1 1 0,2 1 0,-2 0 0,-1-2 0,-1 2 0,1 3 0,-1 3 47,-2 2-37,-9 13 1,1-6-50,-6 13 1,0-5 49,0 4 0,0 1-81,0 5 0,-6 0-115,-4 0 189,3 0 1,-6-7-234,3-3 1,2-3 228,-2-2 0,6 0 0,-2 0 0</inkml:trace>
  <inkml:trace contextRef="#ctx0" brushRef="#br0" timeOffset="1700">3841 897 7569,'29'-5'-28,"-4"0"1,1-6 28,-6 1 0,0-3 90,-5-2 1,0-5 58,0 0 1,-5-5-31,0 5 1,-5 0-134,5 5 0,-7 0-65,2 0 52,-3 7 0,-4-4-94,-3 7 0,-3 0 103,-7 5 1,-2 5-124,-3 0 0,-1 7-76,-4-2 159,-3 10 0,4-4-91,-6 4 1,7 3 96,3 2 1,4-1-47,1 1 180,6-1-142,3 0 22,-1 4-17,5-11 198,-4 4-169,6 1 1,6-6-19,4 4 168,4-3-59,7-2 1,3-7-69,5-3 145,1-3-51,0-2 0,-3 0-61,3 0 222,-10 0-223,14 0 0,-15 0 70,6 0-59,-7-7 0,9 4-20,-8-7 0,1 7 41,-5-2 0,0-2-128,0 2 0,5 0 102,0 5 0,2 0-96,-2 0 0,-2 0 41,7 0 0,0 5-70,5 0 1,1 5 28,4-5 1,0 5-113,10-5 1,-4 5 16,9-5 0,-2 5 155,2-5 0,10 6 0,8-2 0</inkml:trace>
  <inkml:trace contextRef="#ctx0" brushRef="#br0" timeOffset="2950">5605 808 7569,'7'8'-832,"1"-1"957,0-14-97,6-1 1,-6-9 121,7-3 0,-5 2-92,0-7 1,1 0 77,9-5-85,-3 0 1,5 0 6,-7 0 1,0 1-5,-1-1 1,6 6-97,0 5 17,0 2-6,-5 2 0,0 7 42,0 3 0,-5 3-25,0 2 0,-7 2 31,2 3 0,-3 5-214,-2 10 85,0 3 0,-2 7 48,-3 0 1,2-1-124,-7 1 1,7 0-22,-2 0 166,3-7 1,2 4 53,0-7 1,0 0-86,0-5 124,0-7 1,2-1-56,3-7 1,3-2 68,7-3 1,0-8-69,0-7 1,0-5 107,0 5 1,-2-2-79,-3 3 0,3 2 35,-3-3-82,4 3 56,0 2-75,1 7 47,0 1 1,-6 14-44,-4 3 1,-2 8-5,2 2 0,-3 5 19,3-5 0,-2 7-6,2-2 1,-2-4-26,7-1 39,0-3 1,0 1 41,0-3 1,2 2 2,8-12 1,-4 5 182,4-6-213,-3 1 0,3-5 26,0 0 1,0-6 20,-5-4 0,-1 2-34,1-2-1,0 0-78,0-5 93,0 6-45,-6 3 22,4 6 1,-7 1-72,4 4 1,2 4 59,-7 6 0,5 0-41,-5 0 0,7-1 34,-2 1 0,3-1 15,2-4 1,0 3 19,0-3 1,1-3 5,4-2 0,-1 1 5,5-1 1,-5 0 8,1-5 1,1 0 82,-1 0-113,0-6 0,-5 2 56,0-6 1,0 5 9,0-5 0,-2 0-28,-3-5 1,2 0 7,-7 0 1,0 1 149,-5-1-173,0 0 0,0 0 6,0 0 1,-2 0 7,-3 0 1,-3 0-167,-7 0 149,0 7 0,-2-6-27,-3 4 0,4 4-6,-4 1 1,3 3-46,2 2 0,-1 0-128,-4 0 0,8 2-369,-3 3 370,3 3 0,-2 12 171,-1 0 0,0 6 0,0-2 0</inkml:trace>
  <inkml:trace contextRef="#ctx0" brushRef="#br0" timeOffset="3373">7100 673 7399,'15'0'0,"-2"-1"0,-1-4 0,-4-5 0,-1-4 0,-6 1-130,-4 3 33,-5 3 64,-7 7 1,0 5-11,0 0 1,-2 7 59,-3-2 0,4 2-142,-4-2 135,10 3 0,-4-3-69,4 10 0,4-4 19,1 4 1,3 2 7,2-2 0,0 5-9,0-5 1,0 1 60,0-1-31,7-3 0,1 3 88,7-10 1,7 1-87,3-6 1,3 0 153,2-5-65,0 0 1,-5 0-41,-1 0 0,-5-1 9,1-4 1,-4-9 26,-1-6 111,0 0-141,0-1 0,-7-1 80,-3-3-85,4-3 0,-8 7 28,4-4 0,-5-2-14,-5 7 0,2 0-120,-7 5 31,0 0 0,-5 5-37,0 0 0,-5 7-186,0-2 0,-5 5 124,5 5 133,-6 3 0,9 7 0,-4 0 0</inkml:trace>
  <inkml:trace contextRef="#ctx0" brushRef="#br0" timeOffset="3639">7473 105 7339,'15'-25'0,"0"2"0,0 1-675,0 4 788,-6 8-77,-3 4 1,-6 7 1,0 4 0,0 10-20,0 10 1,-5 5-78,0 5 1,-6-2 53,1 7 1,-4 3-86,-1 2 1,0 3-48,0-8 138,7 3 1,-5 5-143,3-3 0,2 7 72,-2-13 0,6 8 69,-1-7 0,-3 3 0,0 2 0</inkml:trace>
  <inkml:trace contextRef="#ctx0" brushRef="#br0" timeOffset="3858">7772 404 7148,'9'7'0,"-4"3"0,-4 3 0,-1 2 0,0 2 0,0 1-160,0 2 170,0 6 0,-6-7-65,-4 6 1,1-6-149,-1 6 125,0-6 1,0 7-75,1-6 1,5 0 65,-1-5 86,4 0 0,-6 0 0,-1 0 0</inkml:trace>
  <inkml:trace contextRef="#ctx0" brushRef="#br0" timeOffset="4451">8131 494 7453,'13'-2'371,"-3"-3"-349,-3 4 0,-14-6 30,-3 7 0,-3 2-180,-2 3 0,5-2-102,0 7 191,0 0 0,-5 0-106,0 0 0,5 1 58,0 9 1,7-3-81,-2 3 85,3 3 0,2-6 59,0 3 1,0 1 3,0-1 1,2 0 21,3-5 0,3-5 84,7 0 0,2-7 96,3 2-181,3-3 0,2-4 128,0-3 1,0-5-54,5-10 0,0 4-24,0-4-20,-7 3 0,-2 1 7,-6-4 1,-5 3 1,0-3 0,-6 3 51,1 3-52,-4-1 0,-2 0-141,-4 0 121,-4 6 0,-6 3-84,0 6 1,-5 0 53,1 0 1,-6 0-163,5 0 1,0 5 47,5 0 0,0 6-69,0-1 1,7-1 54,3 1 1,-2-5-32,2 5 40,0-7 146,12 10 1,1-11 47,7 3 1,0-4-71,0-1 1,1 5 77,4 0 0,-3 2-78,3-2 0,-4 3 93,-1 7 1,0 2-78,0 3 1,-1 3 2,-4 7 1,1 5 6,-6 0 1,5 6-3,-5-1 1,0-2-16,-5 2 0,5-5 6,0 5 0,-2 0-21,-8 5 1,-3 4 16,-7 1 0,-1 7-8,-4-3 0,1 5 7,-6 0 1,1-5-12,-6-5 0,1-5-35,4-10 1,-1 0-8,6-14 1,-5-7-265,5-8 311,-6-4 0,9-1 0,-5 0 0</inkml:trace>
  <inkml:trace contextRef="#ctx0" brushRef="#br0" timeOffset="4732">8026 90 8116,'0'-8'-391,"-1"1"391,-4 7 0,3 0 0,-5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2:42.279"/>
    </inkml:context>
    <inkml:brush xml:id="br0">
      <inkml:brushProperty name="width" value="0.17141" units="cm"/>
      <inkml:brushProperty name="height" value="0.17141" units="cm"/>
      <inkml:brushProperty name="color" value="#33CCFF"/>
    </inkml:brush>
  </inkml:definitions>
  <inkml:trace contextRef="#ctx0" brushRef="#br0">285 164 7569,'0'15'-238,"-2"0"-209,-3 0 389,3 0 0,-11-1 303,3-5-92,3 5 1,-6-6-141,3 7 0,-3-7 80,-2-3 1,5-3-173,0-2 108,0 0 0,-3-7-78,3-3 102,3-3 0,7-4-132,0-2 129,0 2-41,0-11 1,0 6 11,0-3 0,5-1-1,0 6-58,7 0 53,-4 5 1,7 2 19,0 3 117,-7-4-131,6 13 0,-6-6 27,7 7 3,0 0-22,-7 0 1,-1 7-50,-7 3 44,0 10 0,0 1-21,0 4 1,-9 8-72,-6-3 1,-1 10-13,-9 0 1,5 3 49,-5 2 0,7-4-90,-2 4 1,0-10 90,5 5 1,-7-5-67,12 0 1,-6-9 73,6 4 1,3-10 4,2 0 1,-1-3 14,1-2 0,0-5-32,5-1 1,1-5 107,4 1 0,4-4-55,6-1 0,1-1 46,4-4 0,-2 1-107,7-5 1,0-1-102,5-5 0,5 0 148,0 0-6,6 0 0,-9 0 0,4 0 0</inkml:trace>
  <inkml:trace contextRef="#ctx0" brushRef="#br0" timeOffset="407">1032 0 7304,'13'2'404,"-3"3"-357,-3-4 0,-9 6 35,-3-7 0,-3 5-34,-7 0 0,-7 7-111,-3-2 1,2 3 10,-2 2 14,0 0 1,-4 1 116,-1 4-182,0-3 148,0 11-50,7-5 0,-4 7-103,7 0 0,-2 2 102,3 3-127,9-4 58,-10 12 1,11-11 51,-6 3 0,7-5-5,3-5 1,3 1-17,2-6 113,0 0-86,7-5 0,0-5 81,3 0-77,10-7 1,-10 4 18,10-7 1,1 0-12,-1 0 0,0-7 114,-5-3 0,0-3-98,0-2 1,-5 0 111,0 0 0,-7 0-84,2 0 18,-3 7-33,-2-5 0,-2 6-113,-3-3 0,-3 2 79,-7 3 1,0 3-262,0-3 0,-5 3 84,0 2 0,0 2 187,5 3 0,-6 3 0,-3 7 0</inkml:trace>
  <inkml:trace contextRef="#ctx0" brushRef="#br0" timeOffset="792">1211 254 7569,'9'-8'-270,"-3"1"408,-6 7-192,-6 0 1,-3 0 51,-6 0 0,-5 7-80,1 3 0,-3 3 91,2 2 1,8 0-89,-3 0 0,4 6 28,-4 4 1,7-1 0,3 1 0,-2-6 37,2 6 1,0-1-3,5 1 0,7-2 16,3-3 0,8-9-7,2 4 0,6-5 101,-1 0 0,3-3-18,2-7-72,0 0 158,0-7-62,-7-1 0,4-12 105,-7 0-171,6-6 0,-14 7 50,3-6 1,-5 2-23,0-2 0,-3-3-105,-7 3 1,0 3 98,0 3 0,-7 2-356,-3 2 1,0 0 53,-5 0 245,3 7 0,-9-6 0,6 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2:40.535"/>
    </inkml:context>
    <inkml:brush xml:id="br0">
      <inkml:brushProperty name="width" value="0.17141" units="cm"/>
      <inkml:brushProperty name="height" value="0.17141" units="cm"/>
      <inkml:brushProperty name="color" value="#33CCFF"/>
    </inkml:brush>
  </inkml:definitions>
  <inkml:trace contextRef="#ctx0" brushRef="#br0">0 464 7229,'9'0'-227,"4"0"1,-10 0 328,7 0 0,-5-2 6,5-3 0,-2 2 58,2-7-106,4 0 0,-8-5 26,4 0 0,3 0-19,-3 0 1,9-2-44,1-3 45,0 4 0,-4-7-20,4 3 0,-3-2-10,3-3 0,1-1-4,-1 6 0,2-2-89,-2 2 1,-4 9-107,4-4 185,-3 10 0,-7-2-181,0 7 167,-7 0 0,4 8-223,-7 7 96,0 0 0,-7 13 66,-3-3 1,2 4-13,-2 0 0,5 1-43,-5 0 1,5-5-9,-5 0 1,5-5-92,-5 5 131,7-7 55,-4-3-11,7-2 4,0-11 1,2 5 93,3-7 1,3-7-41,7-3 0,2-8 117,2-2 0,0-7-82,6 2 0,-2-1 52,2 1 1,1-3-15,-6 3-58,7 3 0,-6 1 20,4 6 1,-1 0 34,-4 0-102,-4 6 67,6-4-72,-7 11 0,-7 2-9,-3 10 0,-3 4-133,-2 1-24,0 0 180,0 0 0,-5 5-146,0-1 59,0 1 1,0-5-9,0 0 65,0 0 0,5-5-12,0 0 0,0-5-42,0 5 66,0-7 0,6 4 6,4-7 0,-1-2 184,1-3-191,0 4 1,9-13-8,1 4 198,0-3-172,-5-8 10,0 11 0,5-14-1,0 14 0,-2-6-9,-8 6 1,4 2-6,-4-2 0,-2 6 6,2-1 1,-5 4 1,5 1-26,-7 0 0,4 6-8,-7 4 1,0 5-201,0 5 217,0-3 1,0 4-37,0-6 1,1 0 21,4 0 1,-3-5 15,3 0-29,3 0 31,1-2 1,6 4 2,0-7 0,-1 0 21,1-5-31,0 0 0,5 0 18,0 0 1,0 0 31,-5 0-17,0 0 1,0-2 3,0-3 1,0 4 16,0-4-18,0 3 0,-2 0-7,-3-3 5,3 4-50,-4-6 43,6 7-6,0 0-8,-1 0 1,1 5-36,0 0 36,0 0-6,0 2 0,2-4-1,3 7 0,-4-7 19,4 2 0,-3-3 1,-2-2 1,0 0-14,0 0 214,0 0-208,0 0 0,0 0 144,0 0-73,0-7 1,-2 4 29,-3-7-79,3 7 1,-10-9 58,7 7 0,-6-7-11,1 2 1,1 2 9,-1-2-44,0 0 0,-11-3-99,-4 3-28,-4 3 114,-1 7 1,-6 0-197,-4 0 67,-3 0 0,3 2-112,0 3 93,0-3 0,-3 4-3,3-6 0,-2 5-137,7 0 1,0 5 255,5-5 0,0 13 0,1-1 0</inkml:trace>
  <inkml:trace contextRef="#ctx0" brushRef="#br0" timeOffset="242">1868 120 7569,'0'15'-157,"0"-7"1,0 5 79,0-3 99,0-3-70,-6 6 0,3-4-53,-7 6 0,5 0 82,-5-1 1,0 3-91,-5 3 1,5-3 99,0 3 0,1-4-130,-1-1 1,2 0 138,3 0 0,4 7 0,-6 1 0</inkml:trace>
  <inkml:trace contextRef="#ctx0" brushRef="#br0" timeOffset="550">2571 0 7569,'0'9'-627,"0"4"1,-5-5 764,0 7 1,-2-5 94,2 0-99,4 0 1,-11 5-99,7 0 1,-7 0 5,3 0 1,-5 0-80,-1 0 7,-6 6 0,4-4 51,-3 3 0,-1 3-72,1 2 1,0-2 118,5 2-248,-7-7 84,6 4 1,-1-2-256,7 0 149,0 0 202,-5-5 0,0 0 0,0 0 0</inkml:trace>
  <inkml:trace contextRef="#ctx0" brushRef="#br0" timeOffset="759">2526 404 7569,'0'-10'0,"0"0"0,0 5-29,0-5 212,0 0-73,0-5 0,-2 0 45,-3 0 1,-4 0-113,-11 0 0,1 0-194,-6 0 0,0 0 85,-4 1 0,-1-1 66,0 0 0,0 0 0,0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3:33.800"/>
    </inkml:context>
    <inkml:brush xml:id="br0">
      <inkml:brushProperty name="width" value="0.17141" units="cm"/>
      <inkml:brushProperty name="height" value="0.17141" units="cm"/>
      <inkml:brushProperty name="color" value="#33CCFF"/>
    </inkml:brush>
  </inkml:definitions>
  <inkml:trace contextRef="#ctx0" brushRef="#br0">0 1391 8458,'10'-5'0,"-1"-2"0,-1-1 0,0-4 0,4-3 0,0-3 0,-1-3 0,-1-3 0,2-1 0,1 0 0,2 1 0,0-3 0,0-1 0,2-4 0,1-1 0,2-2 0,-2 2 0,0 3 0,1 3 0,0 4 0,-2 2 0,-4 2 0,-3 4 0,2 5-141,1 5 0,-4 10 46,-4 5 0,-4 9-107,-1 1 1,0 6-10,0-1 0,0 3 125,0 2 0,5 0 35,0 0 0,0-5-38,-5 0 1,5-5 60,0 5 1,5-12-13,-5 2 1,7-10 112,-2 0 0,3-4-46,2-1 0,1-3 172,4-7 1,-1-1 55,6-14 1,-1-2-88,6-8 1,-5 4 66,0-4 0,0-3-85,5-2 0,-7 3 60,-3 2 0,2-3-107,-2-2 1,0 2-70,-5-2 1,0 7 11,-1-2 1,0 5-151,-4 5 0,1 4-776,-6 6 523,0 0 357,-5 7 0,0 8 0,0 8 0</inkml:trace>
  <inkml:trace contextRef="#ctx0" brushRef="#br0" timeOffset="533">1166 987 7569,'-6'9'0,"2"2"-203,-6-6 196,7 0 0,-10-3 232,3 3-630,-4-3 310,0 4 0,-3-4 6,-3 3 73,3-4 1,-4 11 34,6-7 0,0 2-92,0-2 1,5-2-103,0 7 158,0 0 1,0 5-185,0 0 155,7 0 1,-4 0 73,7 0 0,7-5-8,3 0 1,3-5 86,2 5 0,7-7-70,3 2 0,3-3 14,2-2 0,0 0 81,-1 0 1,6-2-85,0-3 0,0-3 121,-5-7 0,0-2-48,0-3 1,-7 3 19,-3-2 0,-5-3-120,-5 2 0,-4 0 3,-6 5 0,-3 2-25,-7 3 1,-1-2-134,-14 7 0,0 0-203,-5 5 1,0 0 157,0 0 1,5 0-256,0 0 434,7 0 0,-10 0 0,4 0 0</inkml:trace>
  <inkml:trace contextRef="#ctx0" brushRef="#br0" timeOffset="791">1645 883 7421,'15'0'57,"-7"0"1,-2 1 16,-6 4 0,-6-1-152,-4 6 0,-2 1 81,2 9 0,-3-3-138,3 3 0,-2-2 107,2 2 1,-3-3-112,3 2 0,2 3-203,-2-2-107,7 0 449,-4-5 0,14 0 0,1 0 0</inkml:trace>
  <inkml:trace contextRef="#ctx0" brushRef="#br0" timeOffset="1193">2108 972 7569,'0'-8'-518,"0"1"0,-2 7 498,-3 0 1,-3 5 70,-7 0 1,0 5-61,0-5 1,-6 5 150,-4-5 0,1 7-98,-1-2 1,2-2-43,-2 2 0,4 0-75,6 5 0,0-2 86,0-3 1,7 4-102,3-4 1,3 3 56,2 2 1,0-5 2,0 0 1,2-2-4,3 2 0,10-3 114,9-7 1,5 5-24,1 0 1,-1 0-67,1-5 0,5-5 159,0 0 1,5-7-73,-5 2 0,-2-3 121,-8-2 1,-3 0-79,-8 0 1,1-5 12,0 0 1,-6 0-58,-4 5 0,-4-5-10,-1 0 1,0 0-178,0 5 1,-6 2 59,-4 3 0,-5 2-62,-5 3 1,2 3 40,-7-3 1,1 4-629,-1 1 696,-3 6 0,5 3 0,-7 5 0</inkml:trace>
  <inkml:trace contextRef="#ctx0" brushRef="#br0" timeOffset="1433">2706 270 7495,'0'15'0,"0"0"0,0 0-293,0 0 0,-7 5 220,-3 0 1,2 6 67,-2-1 1,0 3-11,-5 2 0,-5 2 57,0 3 1,-1-2-145,1 7 1,1-2 79,-6 2 0,7 1-390,-2-6 412,4 7 0,-6-4 0,-1 7 0</inkml:trace>
  <inkml:trace contextRef="#ctx0" brushRef="#br0" timeOffset="2369">2870 957 7569,'8'0'-1123,"-1"0"1094,0 0 59,-6 0 0,11-1 186,-7-4-191,0-4 218,-5-5-218,7 5 0,-6-4 91,4 3-52,-3 3-36,-2-6-13,0 11 0,-2-4-25,-3 6 1,2 0 48,-7 0 0,0 1-118,-5 4 0,0 4 97,0 6 1,-5 0-90,0 0 1,0 1 42,5 4 0,6-3-74,-1 3 0,1-2 48,-1 2 1,4-4 26,6 4 0,0-3 24,0-2 1,1 5-29,4 0 0,5-2 117,10-8 1,3 2-104,7-7 0,0 0 166,0-5 1,5 0 17,0 0 0,6-2-70,-1-3 1,3 2 95,2-7 0,0 0-67,0-5 0,-7 0 33,-3 0 1,2 0-57,-3 0 0,-4 0 0,-5 0 1,-7 0 13,2 0 1,-5 0-137,-5 0 1,2 0 22,-7 0 1,0 5-49,-5 0 0,0 5-35,0-4 116,0 5 0,-7-4-169,-3 3 0,-3 3 76,-2-3 1,-5 9-110,0 1 1,-6 6 75,1-1 1,1-2-60,0 2 0,9 0 70,-5 5 1,11 0 33,-6 0 1,5 0 32,1 0 0,0 5-46,4 0 0,4 0 92,-4-5 1,3-5-75,2 0 1,2 0 55,3 5 1,0-2-37,9-3 1,-2-2 77,8-3 0,-2-3-25,2 3 0,3-3 8,7-2 0,-1-5 82,-4 0 1,3-7-68,-3 2 1,1-3 79,-1-2 0,2 0-97,-7 0 0,5-2 32,-6-3 1,6 4-16,-5-4 0,5 3 21,-5 2 1,2-5-56,-2 0 1,-2-5-7,7 6 0,-5-8 3,5 2 1,-5-3 23,5-2 0,-6-5 22,6 0 1,-5-11-28,5 1 1,-7-3-5,2 3 1,2 2 8,-2 3 0,0-2-68,-5 7 1,-5 1 37,0 4 0,-7 1-3,2 4 0,-3 9-235,-2 6 190,0 7 0,-2-4-57,-3 7 1,-5 3 39,-10 7 1,2 0-107,-7 10 0,0 2 65,-5-2 0,0 6-71,0-1 0,5 8 94,1 2 0,0 5 0,-1-5 0,4 8 21,6 2 0,0 0-30,0 5 0,5-4 68,0-1 1,7-2-54,-2-3 0,3 2 113,2-8 0,2-4-50,3-5 1,-2-2 61,7 2 1,2-3-21,8-7 1,-2-7-25,7-3 1,0-3-281,5-2 1,-6 0-68,1 0 329,-6 0 0,9 0 0,-5 0 0</inkml:trace>
  <inkml:trace contextRef="#ctx0" brushRef="#br0" timeOffset="2973">4903 1167 7569,'0'15'-396,"0"-5"480,0 0 1,0-5 159,0 4 0,-2-5-136,-3 1 1,4-2 30,-4 2-189,3-3-159,2 4 0,0-6 1</inkml:trace>
  <inkml:trace contextRef="#ctx0" brushRef="#br0" timeOffset="3527">5052 300 7569,'-1'10'-769,"-4"0"743,3-7 0,-6 9 230,3-7 1,1 0-58,-6-5 0,5 5-65,-5 0 0,6 0-55,-6-5 0,5-2 50,-5-3 1,5 2-67,-5-7 0,6 5-3,-1-5 1,-1 0-6,1-5 0,0-5-57,5 0 1,0-2 89,0 2 0,0 4-69,0-4 0,0-2 43,0 2 1,6-5 15,4 6 1,4-1-14,1 5 1,0 1 66,-1 4 1,3-1-49,3 6 0,-2-5 7,7 5 0,-7 0-6,2 5 1,-3 2 0,-2 3 0,-5 4-43,0 11 0,-7-1 41,2 6 0,-3-1-78,-2 6 0,-2 7 67,-3 3 0,-3-2-71,-7 2 1,0 0 41,0 5 0,0 1-1,0 4 1,-1-7 1,-4 7 0,3-12 4,-3 7 1,8-10 0,2 0 1,2-10-1,-2-6 0,2-2-216,3-2 131,3-7 87,-4-1 0,6-7 0,0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3:47.443"/>
    </inkml:context>
    <inkml:brush xml:id="br0">
      <inkml:brushProperty name="width" value="0.17141" units="cm"/>
      <inkml:brushProperty name="height" value="0.17141" units="cm"/>
      <inkml:brushProperty name="color" value="#33CCFF"/>
    </inkml:brush>
  </inkml:definitions>
  <inkml:trace contextRef="#ctx0" brushRef="#br0">300 195 7569,'8'0'-1237,"-1"0"1275,-1 0 0,-3-2-82,7-2 78,-6 2 0,4-5-125,-3 7 149,-3 0-28,11 0 0,-10 0 0,7 0 0,-5-1 32,5-4-20,-6 3 0,9-5-24,-3 7 0,-2 0-60,2 0 70,0 0 0,5 0 0,0 0 1,0 0-38,0 0 1,5 0-14,0 0 0,1 0 39,-1 0 1,-3 0 12,3 0 0,1 5-5,-1 0 0,7 0-11,-2-5 0,-2 0 25,2 0 1,-5 0-5,5 0 1,-5 0-4,5 0 1,-1 0 29,6 0 0,-5 0 2,0 0 0,0-1-34,5-4 0,0 3 3,0-3 0,0 3 5,0 2 1,4 0 5,1 0 0,0 0 18,-5 0 1,5 0 16,0 0 1,0 0 38,-5 0 1,-2 0 27,-3 0 1,3 0-432,-3 0 0,3 0 99,2 0 1,0 0 149,0 0 0,5 0 30,0 0 1,6 0 6,-1 0 1,3 0 64,2 0 0,-2 0-60,-3 0 1,3 0 11,-3 0 0,-3 0-15,-3 0 1,0 0 2,0 0 0,0 0-5,6 0 0,-1 0-4,6 0 1,-2 0-14,-3 0 1,8 0 19,-3 0 0,-2 0-17,-3 0 1,-1 0 10,0 0 0,0 0-28,-5 0 1,-2 0 15,3 0 1,1 0-4,-1 0 1,7-1 14,-2-4 1,3 3-8,2-3 1,0 3 26,-1 2 0,-2 0-26,3 0 1,-9 0 56,9 0 1,-10 0-50,0 0 1,-2-5 43,2 0 1,-4 0-35,4 5 1,4 0-3,0 0 0,0 0 5,0 0 1,1 0-2,5 0 1,0 0-1,0 0 1,-2 0-4,-3 0 1,1 0-3,-6 0 1,7 0 0,-2 0 1,3-5 22,2 0 1,1 0 16,4 5 0,3-5 4,7 0 1,-5 0-16,-1 5 1,0 0-10,0 0 1,-2 0-32,-7 0 0,5-1 30,-1-4 0,13 3-15,-2-3 0,4 4 12,1 1 1,-3 0-41,2 0 0,-7 0 16,-2 0 1,-6 0-8,6 0 0,0 0 2,5 0 0,5 0 0,-1 0 1,1-2-7,-5-3 0,0 3 14,0-3 1,-2-1 12,-4 1 0,6-5-14,0 5 0,6-2 30,9 2 1,0 3 1,0-3 0,-11-1 3,1 1 1,-5 0-19,10 5 0,-1-2-98,6-3 0,2 4 70,2-4 1,-2 3 28,2 2 0,-2 2-43,-2 3 0,1-4 33,4 4 1,1 2 0,4-2 1,1 0 12,-6-5 0,-1 1 1,-4 4 0,5-3-3,0 3 0,6-3 7,-1-2 1,-4 0-44,-1 0 1,-4 1 32,-1 4 0,1-3-98,4 3 0,3-3-166,7-2 1,-2 5 175,-4 0 0,-1 0 49,-3-5 0,3 1-2,7 4 0,5-3-6,-1 3 1,-6 2 0,-8-3 0,3 1-5,2-5 0,3 5 10,1 0 1,-1 0 46,-3-5 1,1 5-41,-6 0 0,2 0 54,-3-5 0,4 0-30,7 0 0,-2 0 6,-3 0 1,-4 0-4,-6 0 0,4 0 3,1 0 1,12 0-8,-3 0 1,3 0-3,-8 0 0,-1 0 17,-3 0 0,10 2-16,9 3 1,-2-3-11,-3 3 1,-9 1 5,-5-1 1,8 2-1,1-2 0,4-3-11,-3 3 0,-4-4 13,-6-1 0,5 0-13,-10 0 1,3 0 9,-4 0 1,6 0 10,0 0 0,-1-5-12,-4 0 0,-5-5-18,0 5 0,-6-5 25,6 5 0,0-5 3,5 5 0,4 0-8,1 5 1,-5-5-3,-5 0 0,-2 0-11,1 5 0,5 0 17,-5 0 0,9 0-17,2 0 0,0 0 10,-6 0 0,-5 0-6,-5 0 1,3 0 4,-2 0 0,6 0 1,-1 0 0,1 5-34,-1 0 0,-4 0-5,-6-5 0,-5 5 6,0 0 0,-6 0 18,6-5 0,0 2 25,5 3 0,0-3-11,-1 3 1,1-4 1,0-1 1,-7 2 96,-3 3 0,-4-3-97,-1 3 1,5-4 230,0-1 0,-4 0-233,-1 0 0,-3 0 7,8 0 0,-6 0-19,-4 0 0,2 0-8,-7 0 1,0 0-11,-5 0 1,-2 0-6,-3 0 1,1 0 28,-6 0 0,5 0 0,-5 0 1,7 0 6,-3 0 1,0-1 5,1-4 0,-5 3-2,4-3 1,0 3-15,1 2 0,1 0-81,-6 0 0,7 0 42,-2 0 1,-2 0-105,2 0 0,-7 0 88,2 0 0,2 0-85,-3 0 1,1 2 65,-5 3 1,0-3 11,0 3 0,0-4-34,0-1 0,0 5 26,0 0 0,-2 2-47,-3-2 0,4-2-100,-4 7 227,3-7 0,2 11 0,-5-11 0,0 7 0,-7-7 0,4 4 0,-7 0 0,0 1 0</inkml:trace>
  <inkml:trace contextRef="#ctx0" brushRef="#br0" timeOffset="2418">17458 240 7375,'8'0'-570,"-1"0"441,-7 0 164,6 0 1,-4 2 129,3 3-96,-3-4 1,-2 8 32,0-4 0,1-4-36,4 4-33,-3 4 1,5-1-8,-7 7 29,6 0 0,-4 0-63,3 0 0,-2 0 50,2 0 0,-3-1-44,3 1 0,-2-3 40,2 3 1,-3-3 0,3 8 0,-3-4-31,-2-1 1,0 7 3,0 3 1,5 3-9,0 2 0,-1 0-2,-4-1 1,0 8-11,0 3 1,5 1 22,0-1 1,2 3-51,-2-3 0,-3 3 19,3 2 0,3 5-7,2 0 1,-3 6 14,-2-1 1,1-5-1,-1-5 0,5 0 61,-5-5 0,0-4-54,-5-1 1,0-5 72,0-5 1,0-2-64,0-3 1,-5-3-2,0 3 0,-1-9-4,1-1 0,1-5 6,-6 5-8,7-7-14,-10 11 15,11-13 5,-5 6-30,1-7 24,4 7-72,-5-6 69,1 13-3,4-13 40,-11 6-17,5-7 1,-7 0 35,0 0 0,0 0-50,0 0 1,-2 0 18,-3 0 0,-3-2-9,-7-3 1,-1 4-19,-4-4 0,-4-2 47,-5 2 0,-3 0-1,-3 5 1,2-2-20,-7-3 0,7 4-4,-2-4 0,2 3-12,-2 2 0,1-2 14,-11-3 0,2 4 26,-12-4 1,5 3-23,-5 2 0,7-2 60,-1-3 1,2 4-50,2-4 1,-6-2 0,-4 2 0,-5-5-147,-4 5 0,2 0 107,-2 5 0,4-1-23,5-4 0,2 3 52,3-3 1,0 3-110,-9 2 1,2 0 81,-7 0 1,9 5-31,5 0 1,4 2 37,1-2 1,-2-3 1,-2 3 1,-1-4 2,-10-1 1,4 0 7,-9 0 0,10 5-18,5 0 0,4 2 6,1-2 0,-1-2-8,-4 7 1,-3 0 7,-7 5 1,2 0-13,3 0 1,-4-2 23,9-3 1,-8 2-2,13-7 1,-10 5 14,1-5 1,-5 5 6,0-5 0,-1 0-10,0-5 1,7 0-12,3 0 1,2 5 19,-1 0 1,-5 0-16,-5-5 1,1 0 41,3 0 1,-1 1-39,6 4 1,0-2 1,5 7 0,-1-5-18,-4 5 1,-3 0-5,-7 5 1,5-5-13,1 0 1,6-5-8,-2 5 1,3-7 11,3 2 0,-8-3 11,-3-2 0,-3 0-19,-1 0 1,-4-2 0,3-3 1,-3 2 1,8-7 0,0 2 5,-4-2 0,0-2 0,-10 7 1,4-5-84,-5 5 1,14-1 77,1 1 0,0 3-30,1-3 0,-6 3 17,-5 2 0,-1 0 21,-4 0 1,4 0 9,6 0 0,0 0 4,1 0 0,-6 0 29,0 0 1,-6 0 9,1 0 1,5 0 2,6 0 0,4 0-37,5 0 1,-3 0-3,-7 0 1,1 0 15,-1 0 0,3 0-9,-2 0 1,14 0-26,-5 0 0,0 0-3,-4 0 1,-4 0-10,-2 0 0,-5-5-7,0 0 0,7-1-27,9 1 0,0 3 46,0-3 1,1-1-24,-7 1 1,-2-5 12,-7 5 1,6-5-33,-7 5 1,14-5 26,-4 5 0,0-2 95,0 2 1,1 3-2,-6-3 1,3 4 89,-7 1 0,9-5-108,5 0 1,2 0-20,-2 5 0,-3 0-105,-7 0 0,1 0 75,-1 0 1,5 0-134,1 0 0,5 0 13,0 0 1,1 0 54,-2 0 1,2 0 23,-7 0 0,5 0 8,-5 0 1,2 0 91,-1 0 1,2 0-97,7 0 1,1-5 56,-1 0 0,-5-2-30,0 2 0,-11 4-90,1-4 0,4-2 34,6 2 0,3 0-15,3 5 1,-6 0 32,0 0 1,-6 0-13,1 0 0,-1 0 51,1 0 0,2 0-44,3 0 1,9 0 78,-4 0 1,-2 0-69,-2 0 1,-8 0 81,2 0 1,-3 0-49,-1 0 1,4 0 1,0 0 0,5 0-15,-4 0 1,0 0-5,0 0 0,-4 0 7,3 0 0,-2 0 0,3 0 0,2 0-2,8 0 1,-1 0-3,0 0 1,-6 0-46,-4 0 0,-3 0 10,-2 0 1,7 0-71,3 0 1,4 0 59,1 0 0,0 0-14,0 0 1,-4 0 89,-1 0 1,0 0-65,5 0 1,0 0 44,1 0 0,6 0-43,3 0 1,3 0 156,2 0 1,1 5-51,-1 0 0,-5 2-29,0-2 0,-1-4-31,1 4 1,3-1 0,-3 1 0,6-4 109,4 4 1,-2-3-107,7-2 0,-5 0-34,6 0 0,-1 5 24,5 0 1,0 0-14,0-5 0,-5 0 38,0 0 0,0 0 6,6 0 0,0 1-38,4 4 1,-6-3 1,6 3 0,-5-3-51,10-2 0,-5 1 55,5 4 0,-5-3-82,5 3 1,-1-3 70,1-2 0,3 1-93,-3 4 0,4-3 33,1 3 0,0-3 27,0-2 1,5 0 32,0 0 1,5 0 2,-5 0 1,5 0 128,-5 0-106,7 0 120,-10 0-128,11 0 1,-6 0 14,3 0-26,3 0 0,-6-2-16,3-3 39,3 3-5,-5-4 56,1-1-74,4 5 1,-6-9 45,3 6-28,3-7-37,-5 4 0,2-7 39,0 0 1,0 5-4,5 0 1,-1 2 4,-4-2 0,3-3-2,-3 3 0,2 1-19,-2-1 0,3 0 21,-3-5-21,4 0 1,-4 0 13,0 1 1,0-3 18,5-3 0,0 3 37,0-3 1,5 2 3,0-2 0,5-3-30,-5-7 1,5 0-14,-6 0 0,6-5 34,-5 1 1,5-6-23,-5 5 0,7-2-21,-2 2 1,-2 2 21,2-7 1,0 7 10,5-2 1,-5 4-24,0 1 0,-5 0-3,5 0 0,0 0-34,5 0 0,-5-5-3,0 1 0,0-1-41,5 5 1,0-5 67,0 0 0,-2 5-59,-3 5 1,3 5 39,-3-5 1,-2 7-118,2-2 0,-6 4 11,1 1 0,-4 0 32,-1 0 1,2 0-337,3 0 245,-3 0 0,4 0-805,-6 0 628,0 7 1,7-4-756,3 7 1096,3 0 0,2 5 0,0 0 0</inkml:trace>
  <inkml:trace contextRef="#ctx0" brushRef="#br0" timeOffset="4343">1391 300 6879,'0'-9'463,"0"3"85,0 6 0,0 13-420,0 7 0,-5 2-78,0 3 0,-7 6 57,2 9 0,-3 5-146,-2 5 0,-7 3 73,-3 7 1,-1 4-115,1 1 0,-2 5 76,7-5 0,-5-1-55,6-4 0,-1 0 5,5 0 1,0-7-36,0-3 0,6-10 1,4-6 1,-1-7 51,1-2-324,0-7 0,5-1 14,0-7 346,0-7 0,7 4 0,1-7 0</inkml:trace>
  <inkml:trace contextRef="#ctx0" brushRef="#br0" timeOffset="5159">2467 225 7428,'8'7'-639,"-1"1"947,-7 7-168,0 0 0,0 0 18,0 0 1,-5 6-45,0 4 1,-7 5-22,2 5 0,2 5 5,-2 10 0,0-2 14,-5 7 0,0-1-46,0 6 1,-5 0 2,0 0 0,0 0-16,5-1 0,0 0-111,0-5 1,2 4 77,3-3 1,-1-3-108,6-2 1,-5-11-172,5-4 153,-7-3 1,10-9-219,-3-3 165,4-3-547,1-2 705,0-7 0,0-1 0,0-7 0</inkml:trace>
  <inkml:trace contextRef="#ctx0" brushRef="#br0" timeOffset="5782">3408 255 7569,'9'-7'-213,"-3"6"363,-6-6-74,-6 27 0,2-5 29,-6 20 0,5 0-22,-5 9 1,0 5-25,-4 5 0,0 1 37,4 10 0,-3-4 4,3-1 0,-3 2-145,-2 2 1,0-2 74,0 3 0,0-4-134,0-1 1,5-5 42,0-1 0,7-12-194,-2-2 1,3-14-74,2-6-110,0-10 1,7-8 437,3-17 0,16-10 0,6-20 0</inkml:trace>
  <inkml:trace contextRef="#ctx0" brushRef="#br0" timeOffset="7993">6039 150 7056,'8'0'-41,"-1"0"541,-7 0-456,0 7 0,-2 1 28,-3 7 1,4 2-18,-4 3 1,-2 3-23,2 7 1,-7 1 44,2 4 0,2 4-83,-2 5 0,2 8 59,-2 3 1,-3 6-52,3-1 1,1 3 45,-1-8 1,2 3-95,-2 2 1,-2-1 33,7 1 0,-5-2-9,5-3 1,1 3-60,4-3 0,0-5 56,0-5 0,0 0-32,0-6 1,0-2 39,0-2 0,0-9-49,0-1 1,0-6 36,0 1 1,0 1-219,0-1 94,0 0-13,0-5-467,0 0 164,0-7 467,6-1 0,-4-1 0,4 3 0</inkml:trace>
  <inkml:trace contextRef="#ctx0" brushRef="#br0" timeOffset="9230">7459 61 7569,'0'10'0,"0"0"-307,0 0 274,0 4 1,0 3 0,-2 1 1,-3 2 0,2 0 44,-7-5 1,7 5 29,-2 0 0,-2 7-15,2-3 0,-5 5 51,5 1 1,-5 1-122,5 4 0,-5 3 101,5 7 1,-5 2-118,5 2 1,-5 5 96,5 5 1,-5 1-44,5 0 0,-6 5 4,1-1 1,1 3-12,-1-2 1,2-2-24,-2 6 1,2-10 42,3 0 0,2-4-68,-7 0 0,6-5 61,-1-10 1,2 1-95,-2-6 1,3-2 80,-3-8 1,4-3-120,1-7 0,0 0-57,0 0 81,0-7 106,0-1 0,0-7 0</inkml:trace>
  <inkml:trace contextRef="#ctx0" brushRef="#br0" timeOffset="15808">6323 703 7569,'0'9'-634,"0"4"0,0-10 970,0 7-269,0-6 130,0 2-151,0 1 0,-2-6 29,-3 4 20,4-3-68,-13-2-2,13 0 1,-11-2 10,7-3-22,0 4 1,5-12 14,0 3 1,0-4-62,0-1 1,0 0 53,0 0 0,0 0-60,0 1 1,0-1 50,0 0 0,5 0-75,0 0 0,2 0 34,-2 0 1,-2 5-5,7 0 1,-2 5 22,2-5 0,3 7-2,-3-2 0,-1 3 2,1 2 1,-2 2-6,2 3 1,-3 5 26,-7 10 0,0 3-20,0 7 1,0 0 21,0-1 1,0 6 27,0 0 1,-5 2 5,0-2 1,-2-4-28,2 4 1,-2-5-11,-3-5 1,-1 3 4,6-3 0,-5-3-1,5-2 1,-2-4 22,2-1 0,4 0-16,-4 0 0,3 0-39,2 0 0,0-5 12,0 0 0,0-5-4,0 5 1,0-5-88,0 5 99,0-7 0,2 9-56,3-7 0,-2 0 46,7-5 0,-5 0-107,5 0 1,-5 0 56,5 0 1,0 0-84,5 0 0,0-2 14,0-3 0,-2 2-98,-3-7 0,3 5 223,-3-5 0,-3 0 0,6-5 0,-5 0 0</inkml:trace>
  <inkml:trace contextRef="#ctx0" brushRef="#br0" timeOffset="16250">6667 494 7176,'6'-8'-926,"-4"1"1198,5 7-77,-7 0 1,-2 7-123,-3 3 0,3-2-46,-3 2 0,-1 0 38,1 5 0,-5 0-59,5 0 1,-5 0 61,5 0 1,-2 0-155,2 0 39,4 0 1,-6-1-13,7 1-59,0 0 133,0 0-73,0 0 0,0-5 49,0 0-14,0-6 1,2 4 11,3-3 1,-2-4-40,7 4 0,-5-1 35,5 1 0,-5-2-2,5 7 0,-7-5 34,2 5 0,2-5-32,-2 5 1,0 0 52,-5 5-45,0 0 1,0 1 19,0 4 1,0-6-14,0 6 0,-5-12-197,0 7 114,0-4-147,-2 4 230,5-6 0,-11-3 0,5-6 0</inkml:trace>
  <inkml:trace contextRef="#ctx0" brushRef="#br0" timeOffset="16658">6921 389 6140,'-9'10'109,"4"0"1,-1-5 62,1 5 0,-7-5-120,2 5 1,2-1-75,-2 1 0,5 3 50,-5-3 0,7 3-47,-2 2 0,3 0 40,2 0 0,0-5-69,0 0 72,0 0-49,0 5 54,7 0-15,1-7 1,7-1 20,0-7 1,0-2-14,0-3 7,0-3 1,0-7-15,0 0 0,-5 0-10,0 0 1,-7-2 15,2-3 1,-2 4-1,2-4 0,-3 3 2,3 2 1,-4 0-1,-1 0 0,-1 5-210,-4 0 159,-3 1 1,-7 0-196,0 4 0,0 4-85,0 1 308,0 0 0,0 6 0,0 3 0</inkml:trace>
  <inkml:trace contextRef="#ctx0" brushRef="#br0" timeOffset="16930">6951 434 6752,'15'0'0,"-2"2"0,-1 1 0,-4 4 0,0 0 0,-1 1-52,-1 0 1,4 2 90,-5 5 1,7 0 89,-2 0 0,2 7-92,-2 2 1,1 5 96,-6 1 0,0-1-75,-5 1 0,0 0 1,0 0 0,0 2 6,0 3 0,-2-4-98,-3 4 0,-3 2 9,-7-3 1,-1 1-137,-4-5 1,-4-2 158,-5-3 0,-1 4 0,0-6 0</inkml:trace>
  <inkml:trace contextRef="#ctx0" brushRef="#br0" timeOffset="18240">718 808 6529,'-10'0'198,"0"0"0,0 0-107,-5 0-55,0 0 0,0 5 1,0 0 1,0 5-8,0-5 1,6 5-45,-1-5 1,1 6 63,-1-1 0,-1 4-77,6 1 0,0 0 54,5 0 1,-5-1-35,0 1 0,0 0 48,5 0 1,0 5 1,0 0 1,6-2-18,4-8 0,0 4 3,5-4 0,-3-4-21,8-1 1,3 2 22,2-2 1,-2 0 41,2-5 1,-5-7-44,5-3 0,-5-3 114,5-2 0,-7-2-40,2-2 0,-3-5-26,-2-6 1,-5 0 1,-1 1 1,-4 4 0,5 0 1,-6 5-173,1-5 1,-7 7 109,-8-2 1,-2 8-227,-12 2 1,-1 7 66,-5-2 1,-10 10 139,0 5 0,-13 10 0,6 3 0</inkml:trace>
  <inkml:trace contextRef="#ctx0" brushRef="#br0" timeOffset="20161">15649 1495 7569,'0'9'-1132,"0"-3"1570,0-6 1,0-11-340,0-4 0,0-3 5,0 3 0,5-5-10,0 0 1,0-8-5,-5-2 0,2-7 26,3-8 1,-3-1-25,3-4 0,1-3-66,-1-7 1,2 0 63,-2 0 1,-3-1-172,2-4 0,-2 4-17,-2-4 0,-2 0-134,-2 5 0,0 4 33,-6 11 1,7 2 112,-2 3 1,-2 9-226,2 6 1,-1 6 75,1-1 1,3 4-147,-3 1 381,3 0 0,2 0 0,0 0 0</inkml:trace>
  <inkml:trace contextRef="#ctx0" brushRef="#br0" timeOffset="20693">16158 658 7569,'0'-14'-1237,"0"4"1253,0 0-58,0 6 238,0-2 0,-7 6-160,-3 0 1,2 5-17,-2 0 1,0 6-41,-5-1 0,5 3 37,0 2 1,5 0-42,-5 0 1,5 4 30,-5-4-17,7 9 0,-4-14 0,7 10 0,2-3 13,3-2 35,3 0 0,7-2-36,0-3 0,0-3 108,0-7 0,0 0-57,0 0 0,-2-2 27,-3-3 0,1-3-62,-6-7 1,5 0-3,-5 0 0,0-2-50,-5-3 0,0 4 65,0-4 0,0-2-158,0 2 1,0 0 41,0 5 0,0 1-228,0-1 95,-6 0 218,4 6 0,-11 3 0,4 6 0</inkml:trace>
  <inkml:trace contextRef="#ctx0" brushRef="#br0" timeOffset="20934">16187 718 7569,'14'15'0,"-3"0"-340,-1 0 0,-1 0 204,1 0 0,3 0 259,-3 0 1,-2 0-61,2 0 1,-5 5-3,5 0 0,-5 0-136,5-5 135,-7-1-14,4 1 0,-7 0-83,0 0-1,0 2 63,0 3 0,-2-2-109,-3 7 0,-3-5 29,-7 5 84,-7 6-207,6 1 0,-7 5-79,3-8 257,-4 1 0,1-6 0,2-3 0</inkml:trace>
  <inkml:trace contextRef="#ctx0" brushRef="#br0" timeOffset="21335">16456 629 6605,'-9'10'-11,"-1"0"40,6-7 0,-7 10-62,6-3 1,-2-2 60,2 2 0,3 0-115,-3 5 114,4 0-15,1 0 0,0 5-48,0 0 0,0 0 39,0-5 1,1-5-15,4 0 1,4-2 60,6 2 1,1-3 5,4-7 1,2 0 57,3 0 1,1 0-90,-6 0 0,2-2 36,-2-3 1,-4-5-20,4-10 1,-8 4-11,-2-4 1,-7 3 13,2 2 1,-3 0-55,-2 0 1,0 0 0,0 0 1,-7 0-84,-3 0 0,-5 5-35,-5 1 0,2 5 20,-7-1 105,7 4 0,-10 1 0,4 0 0</inkml:trace>
  <inkml:trace contextRef="#ctx0" brushRef="#br0" timeOffset="21618">16576 733 7205,'15'0'0,"-2"2"0,-1 1-355,-2 2 355,0 7 105,5-4-173,0 7 52,0 0 0,-5-5-49,0 0 142,0 0-15,-2 5-45,5 0 0,-10 1 40,7 4 1,-6-3-149,1 3 141,3-4 1,-6 6-65,4-5 0,-6 11-127,0-3 166,-6 3 0,2 2-83,-6 0 1,-1 5 10,-9 0 0,2-1-205,-7-4 252,0 0 0,-5-7 0,0-1 0</inkml:trace>
  <inkml:trace contextRef="#ctx0" brushRef="#br0" timeOffset="22083">16995 494 6464,'-10'0'85,"0"0"1,0 7-98,-5 3 1,5 5-32,0 5 1,1-2 57,0 7 1,-3-2-50,7 2 1,0 1 39,5-6 1,0 5-28,0-5 11,0 7 1,2-11 37,3 4 0,3-5 19,7-5 0,0-3 7,0-7 1,0 0 46,0 0 1,5-2-70,-1-3 1,1 2-14,-5-7 0,-5 0 17,0-5 0,-6 0-50,1 0 38,3 0 0,-6-5-19,3 0 0,-4-1-7,-1 1 1,0 2-71,0-7 76,-6 6 1,-3-1-237,-6 11 0,-1-3 232,-4 7 0,3-7 0,-4 4 0</inkml:trace>
  <inkml:trace contextRef="#ctx0" brushRef="#br0" timeOffset="22403">16965 644 7569,'15'0'-1391,"-7"6"1256,5 2 120,-11 7 1,9-5 260,-6 0 10,0 0-227,2 5 65,-5 0 1,4 5-49,-6 0 0,0 2-33,0-2 1,0-2 32,0 7 1,0-5-66,0 5 1,0 0 62,0 4 0,0 1-50,0 0 0,-5 5 21,0 0 0,-6 6-14,1-1 0,2-3-41,-2-2 56,0-4-8,-5-1 0,0-7-167,0-3 1,0-3 50,0-2 108,0-7 0,0-1 0,0-7 0</inkml:trace>
  <inkml:trace contextRef="#ctx0" brushRef="#br0" timeOffset="22839">17204 449 7569,'-9'7'-716,"3"-5"0,4 6 780,-3-3-72,4 3 0,-11 7 33,7 0 1,-5 2-28,5 3 0,-2-2 30,2 7 0,4-7-26,-4 2 0,3 2 34,2-3 1,0-4 63,0-5-37,7 0 0,1 4-39,7-4 0,0-4 49,0-6 1,1-1 5,4-4 1,-3 1-44,3-6 1,-3 0-65,-3-5 0,-4-1 69,0-4 0,-5 3-85,5-3 0,-6-1 65,1 1 1,-2-5-36,2 5 1,-3 0-25,3 5 0,-4 0-6,-1 0 0,-6 7-148,-4 3 0,-5 3 192,-5 2 0,-3 0 0,-7 0 0</inkml:trace>
  <inkml:trace contextRef="#ctx0" brushRef="#br0" timeOffset="23112">17234 554 7092,'15'10'-371,"0"0"35,0-7 1,-6 5 335,1-3 0,-5 2 56,5 3 0,-1 3 105,1-3 0,3 4-15,-3 0 0,-3 1-106,-2 0 1,1 0 11,-1 0 0,2 5 18,-2 0-43,-4 7-7,6-4 0,-7 5-31,0-3 1,-5 5 47,0 0 1,-7 0-51,3 5 1,-5 1-20,-1-1 1,-6 5-128,-4-5 1,2 0-273,-2-5 431,6-1 0,-9 1 0,5 0 0</inkml:trace>
  <inkml:trace contextRef="#ctx0" brushRef="#br0" timeOffset="24336">12645 1137 7027,'8'6'518,"-1"-4"-460,-7 5-1204,0-7 1146,-7-7 0,-1 5 0,-7-4 0</inkml:trace>
  <inkml:trace contextRef="#ctx0" brushRef="#br0" timeOffset="24629">12331 1167 7569,'0'8'-1134,"0"-1"1077,0-7 1,0-14-1,0-2 1</inkml:trace>
  <inkml:trace contextRef="#ctx0" brushRef="#br0" timeOffset="24901">11943 1197 7911,'8'0'691,"-1"0"-826,-7 0 1,0 0 0</inkml:trace>
  <inkml:trace contextRef="#ctx0" brushRef="#br0" timeOffset="28121">5441 987 7569,'0'9'-621,"0"-3"694,0-6 386,7 0-157,-6 0-130,13 0-17,-13 0-436,6 0 0,-20-6 0,-4-3 0</inkml:trace>
  <inkml:trace contextRef="#ctx0" brushRef="#br0" timeOffset="28414">5232 1002 7569,'-7'9'385,"6"-3"-240,-6-6-138,7 7 108,0-5-2208,0 4 2093,-7-6 0,6 0 0,-6 0 0</inkml:trace>
  <inkml:trace contextRef="#ctx0" brushRef="#br0" timeOffset="28639">4948 1017 8302,'-8'15'0,"1"0"0,0-2 366,-3-3 1,4-1-69,1-4-176,-4-4-151,8 6 159,-6-7-374,7 0 1,7-13 0,1-4-1</inkml:trace>
  <inkml:trace contextRef="#ctx0" brushRef="#br0" timeOffset="29873">1794 1107 6980,'0'8'-233,"0"-1"569,0-7-151,7 0 1,-4-2 57,7-3 0,-2-5-125,2-10-13,10 4 0,-10-13-2,10 5 0,-3 0-79,-2-1 0,0 0-372,0-4 265,0-1 1,0 5-107,-1 0 0,-4 2-432,0-2 621,-6 3 0,9 1 0,-5-3 0</inkml:trace>
  <inkml:trace contextRef="#ctx0" brushRef="#br0" timeOffset="30415">2960 673 7569,'0'9'-962,"0"-3"864,0-6 342,0 7-225,0 1 1,-7 2 1,-3 0 0,2-6 29,-2 1-39,0-4 11,2-1 0,-5 0-106,3 0 105,3 0 0,-5-1-55,7-4 1,0-4 51,5-6 1,0 5-124,0 0 108,0-6 0,7-1-14,3-3 0,3 4-4,2 1 1,0 5 7,0 0 50,0 6-46,0-9 1,5 12 54,0-4-53,0 3 12,-5 2 0,-2 7-6,-3 2 1,-3 6-9,-7 5 8,-7 4 1,-1 5-5,-7 1 0,-2 0-2,-3 0 0,2 0-1,-7 0 0,5-2-4,-5-3 1,7 3 38,-2-3-33,3 3 0,2 1 40,0-4 1,2 1-36,3-6 0,-1 0 131,6-5-63,0 0 1,5-5-45,0 0 77,0-7 1,6 9-71,4-7 0,4 0-67,0-5 0,8-2 97,3-3-66,3-3 0,9-7 0,1 0 0</inkml:trace>
  <inkml:trace contextRef="#ctx0" brushRef="#br0" timeOffset="37536">15903 599 6576,'-8'1'156,"3"4"-74,4-3-26,-6 5 0,4-2 3,-7 0 0,5 5-69,-5-5 49,0 6 1,0-3 10,0 7-58,6-6 1,-7 4 105,6-3-158,-7 3 0,11 2 58,-4 0 0,3-5-38,2 0 51,0-7 1,0 6 18,0-4-20,0-4 75,0 6-74,7-7 1,-4 0 49,7 0 1,0 0-42,5 0 0,0 0 53,0 0 0,0-2-40,0-3 0,-6 2 65,1-7 0,0 5-9,5-5 0,-5 2-12,0-2-43,-6-3 1,9 4 15,-3-6 0,-4 0 26,-1 0-25,4 0 0,-8 1 56,4-1-133,-3 0 0,-4 0 22,-3 0 0,-3 6-130,-7 4 0,-1 4 58,-4 1 1,3 0-156,-3 0 1,-1 1-265,1 4 0,0-1 495,5 6 0,-7 0 0,-1 5 0</inkml:trace>
  <inkml:trace contextRef="#ctx0" brushRef="#br0" timeOffset="37911">15933 539 6788,'5'10'0,"0"0"-154,-1 1 1,-3-2 420,-1 1-210,0 0 1,0 0 83,0 0 1,0-5-59,0 5 1,0 0-2,0 4 1,0 1-1,0 0 0,0 0 22,0 0 0,0 0-61,0 0 12,0 0 0,0 2-15,0 3 1,0-4 31,0 4 0,0 2-118,0-2 0,0 6 65,0-1 0,-1-2-67,-4 2 1,1 0 73,-6 5 0,0-5-17,-5 0 0,1-2-17,-1 2 1,1 2-2,4-7 0,-3 5-128,3-6 0,-3 0 49,-2-9 0,5 1-65,0-6 1,5 0 8,-5-5 144,7 0 0,-11 7 0,6 1 0</inkml:trace>
  <inkml:trace contextRef="#ctx0" brushRef="#br0" timeOffset="38630">16397 1256 6582,'8'0'800,"-1"0"-854,-7 0 1,-14-6 0,-2-3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0.2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0 278 7569,'9'0'-454,"4"0"0,-5-5 242,6 0 486,8-6-125,-6 2 1,7-5-114,-3-1 14,2-6-17,8 4 1,-2-5 15,-4 2 0,2 4 31,-6-4-94,6-3 49,-10 7 0,5-4-25,-6 10 1,-5-1 3,0 6-112,0-6 119,-2 9 0,3-3-104,-6 10 102,0 3-32,-5 0 1,0 5 3,0-3 0,0 8-5,0 2 1,0-1-2,0-4 1,-5 0-4,0-1 1,-5 1-2,5 0 1,-1 0-50,1-1 62,3 1-4,-4-7 1,6 0-72,0-3 40,0-3 1,2 3-5,2-10 0,5 2 41,5-7 1,6 0 3,-1-5 0,8-4 1,-3-1 1,-1 0 3,1 6 1,-6 1 54,2 3-75,3-3 14,-7 11 166,5-11-157,-6 12 0,-5-6 161,0 7-155,-7 0 0,5 7 22,-3 2-16,-3 4 1,6 2-7,-3 0 0,-4-1-1,4 1 0,2-5-1,-2 0-20,6 0 0,-3 3 15,7-4-13,0-2 0,-1-7-2,1 0 0,1 0 4,4 0 0,-4-2-1,4-3 0,-4 2 3,-1-7 0,0 1-3,-1-6 1,1 5-27,0 0 30,0 0 0,-2 1-1,-4-1-59,4 7 55,-11-4 4,5 1-9,-1 4 11,-4-5-3,4 7-2,-6 7 9,0 1-13,0 7 9,0-1 3,0 1 2,0 0-2,0 0-4,7-7 1,1 3-1,7-6 1,-1 0-1,1-5 1,0 0 2,0 0 0,1 0 1,3 0 0,3 0 80,2 0-80,4-7 0,-12 6 1,10-7 110,-6 3-106,0 3 19,-6-11 0,1 11 7,0-2 0,-2 0-9,-3-1-12,3 4 0,-5-11 1,7 7 1,-7-1-5,-3 1 0,1 2 6,-1-7 9,6 7-8,-9-10-3,5 4-16,-7-5 0,0 4 3,0 0-4,0 7 1,-7-9-1,-3 7 0,-3 1-43,-1 4 1,-1 0-9,0 0 1,-4 0-194,-1 0 106,-6 0 62,9 0 0,-5 1-159,2 4-14,4-3 252,-6 4 0,1 7 0,-2 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4:36.819"/>
    </inkml:context>
    <inkml:brush xml:id="br0">
      <inkml:brushProperty name="width" value="0.17141" units="cm"/>
      <inkml:brushProperty name="height" value="0.17141" units="cm"/>
      <inkml:brushProperty name="color" value="#E71224"/>
    </inkml:brush>
  </inkml:definitions>
  <inkml:trace contextRef="#ctx0" brushRef="#br0">15 0 7569,'-8'0'-490,"1"0"531,7 0 17,0 7 89,0-5 108,0 4-138,0 1-57,0-5 37,0 11-23,0-11 63,0 11-156,0-5 0,0 2 128,0 0-132,0-7 1,2 9 103,3-7-59,-3 7 0,9-9 38,-6 7 3,7-7-56,-4 11 0,7-11 23,0 7 0,-5-7-43,0 2 33,0 3 0,0-6 9,0 3 0,0 2-6,5-2 1,-5 5 7,0-5 0,0 1 2,5-1 1,0-3 55,0 3-69,0 3 0,0-6 26,0 3 0,-1 2-13,1-3 0,2 1-16,3-5 0,-3 5 18,2 0 1,5 0-55,1-5 0,-2 2 46,2 3 0,-5-3-32,5 3 0,-5-4 31,4-1 1,0 0-3,1 0 1,1 5 20,-6 0 1,5 0-14,-5-5-12,0 0 1,0 0 8,0 0 0,0 0 3,-5 0 0,5-1-6,-1-4 0,3 3 5,-2-3 1,-2 3-7,7 2 1,-5-5-17,5 0 9,0 0 0,1 0 8,4 0 1,-8-1-2,8 1 0,-4 3-16,4-3 1,0-1 24,0 1-20,0 0 1,-2 0 2,-3 0 0,3-2 6,-3 2 1,-1 3 2,0-3 0,-4-1 11,5 1-21,0 0 0,0 0 46,0 0 0,-5-2-39,5 2 0,0 3-25,5-2 0,0-3 30,-1 2 1,6-2-13,0 2 0,2 4 19,-2-4-29,-4-4 0,11 8 4,-7-4 1,-1-2-46,-4 2 53,0 0-11,0 5 0,-2-2 3,-3-3 0,3 4-6,-3-4 1,2 3 0,-2 2 1,3 0 1,-3 0 1,3 0-3,2 0 0,0 0 62,0 0-57,0 0 0,0 0-3,0 0 1,-1 0 1,1 0 0,0-2-23,0-3 1,0 4 23,0-4 0,0 3-25,0 2 1,-2-5 21,-3 0 1,3 0-21,-3 5 0,3 0 13,2 0 1,0-1 31,0-4 0,0 3-19,0-3 1,5 3 2,-1 2 1,1 0-11,-5 0 1,5 0 2,0 0 1,-2 0-19,-8 0 0,3 0 20,-3 0 0,-1 0-25,0 0 1,0 2 18,1 3 0,3-3-17,-3 3 0,3-2 15,2 2 0,0-2 4,0 7-6,0-7 78,-1 11-76,1-13 0,-1 11 6,-5-7 0,3 7 3,-7-2 0,2-2-8,-3 2 0,-2-5-1,3 5 1,2-5-27,-2 5 29,-1-7 0,-4 9 6,0-7-43,0 6 34,7-9 0,-6 10-17,4-7 14,-3 6 0,-4-7 9,-3 6 1,2-6 2,-7 6 0,6-5-1,-1 5 2,-3-6-4,6 9-13,-11-11 13,5 11-21,-1-11 19,-4 4-20,5-6 18,-7 0-5,6 0-1,-4 7 26,11-5-10,-11 4 0,6-6 33,-3 0 17,-3 0-49,11 0 1,-5 0-3,7 0 1,-5 0 0,0 0 1,0-5 7,5 0 0,0 0 3,0 5 0,0 0-1,0 0-32,0-6 19,0 4 0,0-5-9,0 7 7,0 0 1,5 0 16,0 0 1,1 0-1,-1 0 1,-2 0-15,7 0 0,-5 0 2,5 0 0,-5 0 26,5 0 0,0 0-23,5 0 0,-5 0-37,0 0 0,-1 0 19,6 0 1,5 5-6,0 0 0,0 0-27,-5-5 0,5 5 26,0 0 1,5 2-20,-6-2 1,1-2 21,-5 7 1,0-5-6,0 5 0,-2-5 0,-3 5 0,3-5 14,-3 5 1,-2-5-9,2 5 1,-5-2 1,5 2 1,0 2-17,5-7 0,0 5 13,0-5 1,1 1-33,4-1 0,-2-3 29,7 3 0,-5 2-10,5-2 1,-7 1 5,2-1 0,-5-1 5,-5 6 1,3-5 2,-3 4 1,-2-5 3,2 1 0,-5 1 10,5-1 0,-5 2-18,5-2 1,-4-3 26,9 3 0,-3-4-21,8-1 1,-4 0 8,-1 0 1,2 0-8,3 0 0,-4 0-2,4 0 0,2 0 1,-2 0 0,1-1 0,-1-4 0,-3 1-4,2-6 1,-2 5 3,-2-5 0,0 2-16,0-2 1,0-1 13,-1 6 1,1-5-1,0 5 0,0-5-1,0 5 0,-5-5 16,0 5 0,-5-7 9,5 2 1,-2-3 2,2-2 0,3 0-14,-3 0 1,2-2-5,-3-2 1,3-3 1,-7-3 1,5-2 2,-5 8 0,0-1-74,-5 5 0,-2 0 76,-3 0-354,3 0-354,-11 6-429,4-4-489,-6 12 1611,-6-6 0,-2 7 0,-7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34:40.364"/>
    </inkml:context>
    <inkml:brush xml:id="br0">
      <inkml:brushProperty name="width" value="0.17141" units="cm"/>
      <inkml:brushProperty name="height" value="0.17141" units="cm"/>
      <inkml:brushProperty name="color" value="#E71224"/>
    </inkml:brush>
  </inkml:definitions>
  <inkml:trace contextRef="#ctx0" brushRef="#br0">1764 1017 7569,'8'0'-828,"6"0"1005,-13-7-39,6 6 1,-7-8-11,0 4-3,0 4-127,0-6 68,0 0 1,-7 6-120,-3-4 0,-3 3 110,-2 2 1,0 5-74,0 0 1,-1 7-4,-4-2 1,1 3-16,-5 2 1,4 5-24,-5 0 1,5 5 58,-5-5 1,7 5-51,-2-6 45,10 1 1,-2 0-5,7 0 1,0 0-3,5-5 24,0 0 0,2-2 3,3-3 1,3 2 83,7-7-100,7 0 1,-1-5 41,4 0 1,3 0 66,-3 0 1,8-7 129,2-3-202,0-3 0,-5-4 24,0-2 0,-7 2 8,-3-3 1,-3-2-50,-2 2 0,-7 1-10,-3 4 0,-3 0-182,-2 0 43,0 6-3,0-4 1,-7 11 83,-3-3 0,-3 4-445,-2 1 306,0 0 0,-5 0-82,0 0 0,0 5 267,5 0 0,0 6 0,0-2 0</inkml:trace>
  <inkml:trace contextRef="#ctx0" brushRef="#br0" timeOffset="366">2257 1032 7272,'15'0'0,"-1"2"0,-6 3 0,-8 3 0,-7 2-49,-1 0-20,-5 0 128,4 5 0,-4-5-5,3 0 0,-3 0 0,3 5 1,3 0-10,2-1 0,-1-4-17,1 0-29,0 0 85,-2 5-16,5-6 21,-4-3-61,-1-6 1,4-6 14,-7-4 0,5-4-39,-5-1 1,1-5 35,0 1 1,-5-3-52,4 2 0,2 3 24,-2-2 1,2-3-6,-2 2 1,-4 0-143,4 5 0,2 0 45,-2 0 1,2 0-257,-2 0 1,-2 5 2,7 0 342,0 7 0,-1-10 0,-3 4 0</inkml:trace>
  <inkml:trace contextRef="#ctx0" brushRef="#br0" timeOffset="1477">2526 1092 7569,'15'0'-263,"0"0"201,7 0 42,-6 0 0,8-2-60,-4-3 1,1-2 179,4-3 0,-2-3 24,-3 3 0,-6-3-21,6-2 1,-12 2-3,7 3 0,-10-4 39,0 5 4,-4 2-216,-1-6 42,-6 11 0,-3-5-107,-5 7 1,-1 0 134,0 0 0,0 0-188,0 0 109,0 7 1,0-4-28,0 7 1,0-5 28,0 5 0,5-5 26,0 5 0,5 0-7,-5 5 0,7-5-33,-2 0 21,3 0 68,2 5 0,0 0-39,0 0 1,0-5 110,0 0-91,7 0 0,1-2-21,7-3 178,0-3-149,7-2 0,-4 0-13,7 0 167,0 0-66,5-7 0,4-1 66,1-7-62,7 0 1,-6-5-34,4 0 0,-3 5-4,-7 5 1,0 0-23,-1-5 0,-4 7 63,0 3-53,-6-4 1,2 8 42,-6-4-100,-7 3 1,-1 9 9,-7 3 0,0-2-9,0 2 1,0 2-65,0 8 1,0-4 92,0 4 0,0 2-45,0-2 1,0 0 26,0-5 0,0-1 12,0 1 0,0 0-18,0 0 0,7-6 81,3-4 1,3-4-24,2-1 1,1 0 12,4 0 1,2 0 27,3 0 0,3-6-56,-3-4 0,3-2 24,2 2 1,0-8-16,0 3 1,0-3 30,0 3 1,-5-5-27,0 0 0,-2-5 53,2 5 0,3-7-40,-3 2 0,-4 2 1,-1-2 0,-1 2-3,1-2 1,-5-1 0,-1 6 1,0 0-111,-9 5 1,5 0 66,-5 0 0,0 5-195,-5 0 53,0 7 94,-7-11 0,-1 13-41,-7-4 0,0 5-3,0 5 1,-5 1 32,0 4 0,0 4 2,5-4 0,-5 3 52,0 2 0,0 0-40,5 0 0,0 1 46,1 4 1,-1-2-36,0 7 1,0-5 25,0 5 0,5-5-22,0 5 1,6-2 2,-1 2 1,4 3 26,1-3 1,6-3-23,4-2 0,4-4 45,1-1 1,1 0-47,4 0 1,2-6 46,3-4 1,3-4 5,-3-1 1,-2 0 5,2 0 0,-2-1-1,2-4 1,2-4 3,-7-6 0,5 5-32,-5 0 1,-6 0-2,-4-4 1,-1 4-7,1 0 43,3 6-99,-11-2 7,4 6 0,-6 1-15,0 4 1,0-1 11,0 6 0,-1 0-10,-4 4 0,3-4 53,-3 0-19,3 0 1,4 4 77,3-4 0,3 1-76,7-6 0,0 0 81,0-5 1,5 0-27,0 0 1,5 0 66,-5 0 1,5 0-40,-5 0 0,0-6 11,-5-4 0,-1-4-5,1-1 1,-1 0-26,-4 0 0,3 1 1,-3-1 0,-3-5 52,-2 0-195,-4 0 1,-7 7 33,-4 3 1,-4-2 35,-1 7 0,-6 0-25,-4 5 1,2 0-116,-2 0 0,5 5-119,-5 0 1,5 7-93,-5-2 382,7 3 0,-4 2 0,7 0 0</inkml:trace>
  <inkml:trace contextRef="#ctx0" brushRef="#br0" timeOffset="2159">4320 1017 6783,'13'2'0,"-3"3"0,-5 5 0,-3 3 0,-2 2 0,0 0 0,-2 0 0,-1 0 0,-2 0-318,2 0 329,-6 0 0,8-1 11,-4 1 0,5-6-2,5-4 0,3 1 25,7-1 0,0 0 17,0-5 0,5-5 103,0 0-76,6-6 1,-3 2-18,7-6 0,-5 1 16,0-1 1,-5-2-29,5-3 1,-2 3-2,2-2 1,2 2-25,-7 2 1,0 2 21,-6 3 0,1-4-35,0 4 1,-1 2 84,-4-2-265,3 7 131,-11-4-13,4 7-54,-6 0 1,-5 7 12,0 3 1,-6-2 64,1 2 1,-4 5-40,-1 5 0,0 5 21,1-5 0,-6 6-3,0-1 1,-5 9-15,5 0 1,-2 3-6,2-2 1,-1-2-28,-4 7 0,-2-5 46,7 5 1,-1-7-18,1 2 0,3-4 8,-3-1 1,9-2 92,1-3 1,6-3-65,-1-7 23,-3 0 2,6-7 1,-3-1 2,10-7 1,-1 0 24,6 0 1,-5-7-37,5-3 0,0-5 78,5-5 1,0 2-70,-1-7 1,6 2 51,0-2 1,5-3-12,-5 3 0,12-8 4,-2-2 0,3 0-35,-3 5 1,5-3 12,-1 3 0,1-3-59,-5 8 1,-2 3 52,-3 2 0,2 4-20,-7 1 1,0 6 11,-5 4 1,0 4-10,0 1-23,0 6 0,-2 3-6,-3 6 1,1-1-10,-6 1 1,5-5-4,-5 0 0,2 0-308,-2 5 191,-3 0 149,4 0 0,1 0 0,1 0 0</inkml:trace>
  <inkml:trace contextRef="#ctx0" brushRef="#br0" timeOffset="7061">240 1959 7569,'8'-7'-1176,"-1"5"1313,-1-4-102,-4-1 1,4 5 159,-6-4 137,0 6-145,0-7-88,0 5 698,0-4-653,0 19-41,-6-10 1,3 17-22,-7-10 3,0 4 1,0 1-79,0-1 0,1 1 52,-1 0 0,-3 0-127,3 0 1,2 0 91,-2 0 1,5-2-67,-5-3 0,5 2 66,-5-7 1,5 5-195,-5-5 135,7 0 11,-11-5 1,11-2 7,-7-3 1,7 2 13,-2-7 1,-2 0-65,2-5 64,0 7 0,0-6-1,0 5-218,0-5-16,-1-1 174,4 0 1,-10 0-72,7 0 1,-1 7-418,1 3 135,3-3 416,-5 6 0,7-11 0,0 5 0</inkml:trace>
  <inkml:trace contextRef="#ctx0" brushRef="#br0" timeOffset="7512">434 1959 7159,'15'-2'0,"0"-1"0,0-4 0,0-1-173,0-4 0,0-1 173,0-2 459,-1 0-243,1-7 1,0-1 10,0-7 1,0 0-149,7 0 0,-11 0-69,4 1-37,-3 5 35,-4-4 1,1 13-145,-4 0 97,-4 0 0,4 14-97,-10-4 0,-3 3 60,-7 2 0,0 2-52,0 3 1,-5 5 87,0 9 1,0 0-116,5 6 1,-3-2 11,3 2 90,-10 3 0,20-5 4,-10 7 0,4 0 38,-4 0-32,6 0 0,3-2 152,6-3-141,0 3 1,0-6 42,0 3 0,2-4 3,2-6 1,5 0 1,6 0 1,0-2 5,0-3 1,1-3 198,4-7-99,-3 0 0,4 0-5,-6 0 1,0-5-53,0 0 1,0-7-11,0 3 1,0 0-1,0-1 1,0 2 18,0-2 0,0-2-10,0 7 0,0-5-49,0 5 0,0-5 27,0 5 0,0 1-9,-1 4 1,1-2-36,0-3 0,0 3 1,0-3 1,0 4-650,0 1 650,0 0 0,7 0 0,1 0 0</inkml:trace>
  <inkml:trace contextRef="#ctx0" brushRef="#br0" timeOffset="8204">1884 2138 7569,'0'8'-804,"0"-1"1223,0-7 1,1-12-285,4-3 15,-3-3-66,5-4 0,-2 4 267,0-7-272,0 0 1,0-4-66,0-1 1,0 0 63,-5 0 0,5-2-89,-1-3 0,1 4 110,-5-4 0,-1 10-311,-4 5 147,3-3 1,-9 6-179,6-3-17,-7 10 142,10 4 67,-11 6 32,5 0 1,-6 8-4,4 7 5,-3 0 0,5 13-4,-7-3 0,-2 8 4,-3 2 1,2 5-5,-7-5 0,2 5-5,-2-5 0,-3 4-228,3-4 232,3 0 0,-4-5-32,6 0-205,0 0 224,5-7 1,2 4-380,3-7 159,-4 0-96,13-5 351,1-7 0,8-8 0,7-8 0</inkml:trace>
  <inkml:trace contextRef="#ctx0" brushRef="#br0" timeOffset="8424">1929 2003 7097,'1'9'0,"-6"-4"338,-6-4-410,-4-1 52,0 0 1,-2 0-101,-3 0 0,9 0 53,-4 0 1,3 0-109,-3 0-12,0 0 187,7 0 0,-6 0 0,6 0 0</inkml:trace>
  <inkml:trace contextRef="#ctx0" brushRef="#br0" timeOffset="8829">2496 2108 7569,'-9'10'-623,"-1"0"428,6-7 1,-9 6 149,3-4 0,-3-4 276,-2 4 0,-2-3-101,-3-2-73,4 0 0,-6 0-34,7 0 1,0 0 38,0 0 0,5 0-72,0 0 1,5-5 64,-5 0 0,7-7-33,-2 2 0,3 2 34,2-2 0,7 0 14,3-5 1,3 0-13,2 0 1,0-1 13,0-4 0,0 3-22,0-3 1,0-1 33,0 1-99,-7 0 0,4 5 11,-7 0 1,0 0-47,-5 0-99,0 0 0,-12 2-16,-3 3 0,-5-2-179,0 7 0,2 0 344,-7 5 0,0 0 0,-5 0 0</inkml:trace>
  <inkml:trace contextRef="#ctx0" brushRef="#br0" timeOffset="9264">2960 1974 7569,'-15'6'-598,"0"3"0,0 0 502,0 1 1,5-5 153,0 5 1,5-5-31,-5 5-97,7 0 91,-4-1-60,7 4 45,0-5 1,2 5 5,3-3 0,3 2-3,7-7 0,7 2 215,3-2-213,3-4 0,-3 6 36,0-7 0,-2 0 71,2 0 0,1 0-32,-6 0 0,0-5 18,-5 0 1,-2-7 24,-3 2-82,4-3 1,-8-2-18,4 0 1,-1 0 38,-4 0 1,-4 0-118,4 0 84,-10 7 1,-3-3-108,-7 6 1,-2 0-165,-3 5 0,-1 0 234,-4 0 0,-3 6 0,4 3 0</inkml:trace>
  <inkml:trace contextRef="#ctx0" brushRef="#br0" timeOffset="9686">3274 1959 7135,'15'0'0,"-2"1"-77,-3 4 0,-3-1 178,-7 6-110,-7 0 0,-1 6 2,-7 4 0,0-2 2,0 7 1,-2-2-9,-3 2 0,4 4 7,-4-4 0,3 3-9,2 2 0,-5 0-16,0-1 25,0 1 0,10-1-70,0-5 0,2-2 72,-2-7 0,3 0-78,7 0 64,0-7 5,0-1 1,2-9 0,3-3 0,3-3 12,7-7 0,0-5 1,0 0 0,0-1 123,0 1-127,7-4 1,-4-4 10,7 3 0,-5-1-3,5 6 0,-5-5 14,5 5 0,-2 0-7,2 5 0,-2 2 17,-3 3 0,-3 3-8,2 7 12,-2 0-63,-2 0 0,-7 7-4,-3 3 0,2-2-26,-2 2 0,0 0-109,-5 5 0,0-5 169,0 0 0,0 0 0,0 5 0</inkml:trace>
  <inkml:trace contextRef="#ctx0" brushRef="#br0" timeOffset="10856">4096 2063 7569,'8'0'-806,"-1"0"1402,-7 0-511,-7 7 1,4-5 95,-7 3 21,6-4-101,-2-1 59,6 0-82,-7 7 0,4-6 27,-7 4 55,7 4-153,-11-8 82,13 13-15,-6-13 65,7 6 11,0-7 1,7-7-95,3-3 1,-2 4-48,2 1 0,-2-4 52,2 0 1,3 0-62,-3-1 0,4 5 12,1-5-18,0 7 1,-1-9 11,1 7 0,0-1-11,0 1 1,-1 1-25,-4-6 1,3 7 22,-3-2 18,-4-3 6,8 6-80,-13-11 8,6 11-11,-7-4 7,0 6 0,-7 1-10,-3 4 0,-3 4-59,-2 6 1,0-1 90,0 1 0,-1 0-97,-4 0 0,2 5 73,-7 0 1,5 7-16,-5-2 0,2 1 11,-2-1 0,-2 3 2,7-3 0,-5 3 4,5 2 1,0-1-3,5-4 1,0 1 87,0-6 0,7 0-128,3-5 181,-3-7-82,6 5 61,-4-11 0,7 3-74,4-10 0,-1 2 54,6-7 0,-2 0-32,2-5 0,3 0 0,-3 0 0,3 0-5,2 0 1,2-1-4,3-4 1,-2 3-1,7-3 0,-5 3 0,5 3 0,0-6 23,5 0 1,-5 0-14,-1 5 1,-4 2 2,5 3 0,-6-2-13,0 7 1,-2-5 1,-2 5 0,0-2-10,0 2 1,-5 4 17,0-4-67,-7 3 56,10 2-56,-4 0 1,-1 2-11,-3 3 28,3-4 1,-4 11 17,6-7 1,-5 2-7,5-2 1,-5-4 62,5 4 1,-5-3-55,4-2 1,1 0 84,5 0 0,0-7-71,0-3 0,-5 2 28,0-2 1,0 0-12,5-5 1,-5 5 21,0 0-35,0 0 7,5-5 1,-5 5-91,0 0 91,-7 7-88,4-4 70,0 7-73,-6 0 61,12 7 1,-9 0-3,6 3 1,-2-2 31,2-3 1,3-3-13,-3 3 1,5-4 71,5-1 0,-3 0-73,3 0 0,-4 0 165,-1 0-148,0 0 0,0 0 13,0 0 0,-5-5 3,0 0 1,-2-6-3,2 1 1,-1 1 4,-4-1 0,-4 5 0,4-5 0,-3 5-6,-2-4 0,0 4-4,0-5 0,0 5-32,0-5 1,-7 1 30,-3-1 0,-3 4-169,-2 6 0,0 0-4,0 0 0,0 0-118,0 0 1,-1 0 270,-4 0 0,3 6 0,-5 3 0</inkml:trace>
  <inkml:trace contextRef="#ctx0" brushRef="#br0" timeOffset="11153">4993 1899 7151,'9'-5'0,"1"-2"0,2 1 0,1-3 0,2 3-171,0-1 0,0-3 292,0 5-87,0 0 23,0-2 1,0 6 10,0-4 1,0 5 5,0 5 1,-2-2-74,-3 7 0,-2 0 75,-3 5 0,-3 5-107,3 0 1,-5 6 50,-5-1 0,-3-1-117,-7 0 1,0 1-16,0 5 0,-2-5-98,-3 0 0,4-5 210,-4 5 0,-3-7 0,-1 4 0</inkml:trace>
  <inkml:trace contextRef="#ctx0" brushRef="#br0" timeOffset="12149">6158 2108 7569,'10'-2'-906,"0"-3"930,-6 4 1,4-6 654,-3 7-268,-3 0 87,4 0 0,-17 2-361,-4 3 0,-4-4-120,4 4 0,0-3 80,0-2 1,-4 5-133,-1 0 1,-2 0 29,2-5 1,4 0-49,-4 0 1,3 0-5,2 0 98,-7 0 1,6 0-204,-4 0 179,10-7 0,2 1-23,3-4 0,3-4-4,-3 5 1,5-6 32,5-5 0,-2 3 2,7-3 0,2-3 81,8-2-95,-4 3 1,6-4 50,-7 6 0,0-5-32,0 5 0,-5-5 33,0 5 0,-2-5 8,2 5-61,-3 0 1,-9 7 24,-3 3 1,-3-1-151,-7 6 0,-2 0 11,-3 5 0,2 0-90,-7 0 1,2 0-291,-2 0 1,3 5 186,7 0 0,0 0-611,1-5 908,-1 0 0,0 6 0,0 2 0</inkml:trace>
  <inkml:trace contextRef="#ctx0" brushRef="#br0" timeOffset="12875">6412 2138 6518,'10'-5'112,"0"0"1,-5-7 42,5 2 0,-5-5-35,5-4 0,0 0 5,5-6 1,0 0-2,0-4 69,7-1-114,-6 0 0,6 0-86,-7 0 2,0 0 0,0 2-69,0 3 1,0 3 90,-1 7 1,1 2-97,0 3 27,0-3 0,0 11 41,0-3 0,-5 4-20,0 1 1,-2 6-29,2 4 0,2 3-70,-7 2 1,5 7-77,-5 3 94,0-3 0,-5 6-15,0-3 1,0 6 64,0-1 0,0 8 74,0-8 1,5-2-82,0-3 1,0-5 80,-5 5-38,0-7 1,2 2 121,3-10-81,-4 4 0,8-13 16,-5 4 1,-2-10 18,3-5 1,2 2-52,-2-2 0,5 0 76,-5-5 0,1-1-67,-1-4 1,-3 8-10,3-3 0,2 3 11,-2-3 0,0 5-7,-5 1 1,1 5 36,4-1 0,-3-3 158,5 6-166,-7-4 106,0 6 1,-7-2-48,-3-3 1,-3 3-16,-2-3 0,-2 4 2,-3 1 1,2 0 30,-7 0 1,0 0-60,-5 0 0,0 0 101,0 0 1,5 5-67,1 0 0,4 0-114,-5-5 1,6 0-70,0 0-220,2 0-114,2 0-377,0 0 808,7 0 0,1 6 0,7 3 0</inkml:trace>
  <inkml:trace contextRef="#ctx0" brushRef="#br0" timeOffset="14316">7399 2063 6520,'-2'14'76,"-3"-5"0,4 0 11,-4-4 1,1 1 10,-1 4 1,4 4-76,-4-4 0,-2-2-15,2 2 0,-7 0-62,2 5 92,4 0 1,-8 0-123,5 0 0,0-2 75,-1-3 0,5 3-390,-5-3 399,7-3 0,-10 6 0,4-5 0</inkml:trace>
  <inkml:trace contextRef="#ctx0" brushRef="#br0" timeOffset="15034">7713 2018 6938,'10'-5'0,"0"0"0,1 0 0,3 0 0,1-1 0,-1-2 0,1-2 0,0 0 0,2 0 168,3-2-111,-4-1 1,6-2 20,-7 0 0,0 0-9,0 0 0,-5 5 78,0 0-36,-7 0-14,4-5-145,-7 0 23,0 7 1,-7 1-53,-3 7 1,-8 0 67,-2 0 0,-2 2-78,3 3 1,2-2 54,-3 7 1,3-5-58,2 5 0,2 0 67,3 5 1,-1-5-12,6 0 1,-5 0 14,5 5 0,0 0 1,5 0 0,0 0 23,0 0 1,0 0-26,0 0 0,1-1 44,4 1 0,-1-5-35,6 0 1,1-5 72,9 5 1,2-6-66,3 1 1,3-4 93,-3-1 0,1-1-34,-1-4 0,-2-2-22,-3-3 0,2-3 17,3 3 0,-2-5-17,-3-5 0,-3 2 8,3-7 0,-2 0-6,2-5 0,-4-2 16,4-3 1,-3 2-21,-2-7 1,0 7 45,0-2 1,-5 2-58,0-2 1,-2 9 1,2-4 1,2 8-63,-7-3 1,0 12 115,-5-2-303,6 3 188,-4 4 0,5 3-113,-7 10 0,-7 3 67,-3 7 1,2 2-95,-2 3 0,5 3 59,-5 7 1,5-5 31,-5 0 1,1 5 35,-1 5 0,-1 6-24,6-1 1,-7-2 22,2 2 1,2-7-17,-2 2 1,7-3 77,-2-2 1,3-2-112,2-3 203,0-4-30,0-6-52,0-6 1,2-3 36,3-6 0,3-6-67,7-4 1,-5-9 129,0-1 1,0-6-70,5 1 0,5-3 29,0-2 1,1 0-53,-1 0 1,-2 0-9,7 0 0,0 7-74,5 3 0,5-2-273,0 3 325,-7 5 0,7 1 0,-3 5 0</inkml:trace>
  <inkml:trace contextRef="#ctx0" brushRef="#br0" timeOffset="15406">8834 1809 7263,'-10'0'-313,"0"0"365,0 0 1,-7 2-64,-3 3 1,4-2 71,-4 7 0,-2-2-47,2 2 0,0 4 41,5-4 1,-5 3-91,0 2 0,6 5 68,4 0 1,1 0-65,-1-5 1,-1 0 39,6-1 1,0 3-7,5 3 0,0-8 71,0 3 1,6-4-53,4 4 1,4-7 156,1-3-157,6 4 0,2-8 29,7 4 1,0-3 0,0-2 1,0 0-32,0 0 0,-5-5 4,0 0 0,-10-5-592,5 5 567,-14 0 0,14-2 0,-12-1 0</inkml:trace>
  <inkml:trace contextRef="#ctx0" brushRef="#br0" timeOffset="16869">9387 2093 7569,'0'15'-411,"0"-7"319,0 6 0,0-11 258,0 7 79,0-7 778,0 4-687,6-7-138,-4 0-218,5 0 1,-14 7-1,-1 1 1</inkml:trace>
  <inkml:trace contextRef="#ctx0" brushRef="#br0" timeOffset="27007">6995 1 6741,'0'8'38,"0"0"201,0-3 1,0-3-10,0 5-178,0-1 0,0-2 56,0 5-42,0-5 59,0 2-122,0 1 131,0-5-74,0 11-42,0-5 0,0 7 15,0 0 1,0-5-14,0 0 0,2 0-7,3 5 20,-3 0 0,9-5 39,-6 0 1,7 0-31,-2 5 0,-2-5 14,2 0-17,0 0 1,5 0 20,0 0 1,0-5 1,0 5 0,1-5-10,4 5 0,-1-7-7,6 2 0,-2-2-112,2 2 106,3-3 1,-10 9-11,7-6 0,-5 2-7,5-2 0,-2 2 14,2 3 1,2 1-6,-7-6 1,5 5 10,-6-5 0,3 5-8,-2-5 1,-2 5 18,7-5 1,-7 5 7,2-5 1,4 0 10,1-5 1,3 0-27,2 0 0,0 0 1,-1 0 0,3-2 22,3-3 0,3-1-20,7-4 0,-2-3-43,-3 3 1,1 1 45,-6-1 0,5 2-48,-5-2 0,0-2 28,-5 7 0,0 0 2,0 5 0,1 0 15,4 0 1,-3 0-2,2 0 1,3 0 1,-2 0 0,6 2-15,-1 3 1,3-3-11,2 3 1,0 1 19,0-1 0,-5 5-59,0-5 0,-5 2 12,4-2 1,1-3-6,5 3 1,5 1 18,0-1 1,11 0-7,-1-5 0,3 2-35,-3 3 36,-7-4 0,3 11 6,-6-7 0,5 2 0,-5-2 1,6 1 18,-1 4 1,5 2 3,5-7 1,-2 5 93,7-5-114,-14 0 0,7-4-21,-13 4 1,8-3 31,2 3 0,0-3-41,4-2 33,11 0 0,-7 0-884,7 0 821,-7 0 1,-3 0 54,0 0 0,4 0-232,-4 0 0,7 0 186,-3 0 1,3 1-12,-3 4 1,-2-1 49,-7 6 0,-11-5-25,1 5 1,-12 0 39,7 5 0,-3-5-36,3-1 1,-1 1 30,1 5 0,0-5 421,0 0 0,-2-5-410,-3 5 1,2-5 96,-8 5 0,0-1-121,-9 0 1,1 5-22,-6-4 0,0-2 19,-5 2 0,5-5-25,0 5 1,0-5 20,-5 5 0,-2-5 5,-3 5 0,3-2-8,-3 2 1,2-2 7,-2-3 0,1-1 0,-6 6 1,7-7 1,-2 2 1,-2-3 4,2-2 1,0 0-9,5 0 1,-5 0 5,0 0 0,0 0-5,5 0 0,0-5 135,0 0-132,-7 0 1,5 0 4,-3 0 50,4-7 1,1 4-35,0-7 0,5 5 3,-1 0 0,3 0 18,-2-5 0,-2-2-25,7-3 0,-7 4-51,2-4 48,4-3 0,-8 6 17,4-3-48,3 4 26,-6 1 0,6-5 10,-3 0 61,-3 6-70,11-5 1,-11 14 18,3-10-19,3 10 1,-2-7 11,4 7 1,4 0 5,-5 5 1,0 0-3,1 0 0,-2 0-4,2 0 0,1 0-34,-6 0 1,7 0 27,-2 0 1,1 0-51,-1 0 0,3 0 24,-3 0 1,-1 0-3,1 0 0,-6 0-21,6 0 1,-5 0 29,5 0 0,-5 0-26,5 0 1,0 0 21,5 0 1,0 0-1,0 0 0,0 0-3,-1 0 0,1 0 12,0 0 1,5 0-13,0 0 1,-4 0 23,-1 0 1,-5 0-37,5 0 1,0 2 16,-5 3 1,-2-4-7,2 4 1,-2 2 5,2-2 0,4 2 3,-5-2 0,5-4-5,1 4 0,1 2 3,4-2 1,2 0 24,2-5 0,5 5 3,-5 0 1,5 0-4,0-5 0,-5 0-15,-4 0 0,1 0 11,-1 0 1,0 0-9,-5 0 1,1 0-21,4 0 1,-2 0 17,7 0 1,0 1-25,5 4 1,0-3 17,0 3 1,4-3-1,1-2 0,0 0 42,-5 0 0,-5 0-39,0 0 1,-6 0 42,6 0 0,0 0-36,5 0 1,0 0-24,0 0 0,1 0 26,4 0 0,1-2 10,4-3 0,2 2-25,-7-7 0,-1 0-5,-4-5 1,5 0-14,0 0 24,6 0 0,-1 0 5,10 0-101,-10 7 0,8-4 54,-13 7 1,-1-1-3,-4 1 0,-7 3 20,-3-3 0,-3 3-108,-2 2 1,0 0 51,0 0 1,-1 0-82,1 0 0,0-5-286,0 0 1,-2-1 164,-3 1 0,2 1-248,-7-6 1,0 0 521,-5-4 0,0-8 0,0-1 0</inkml:trace>
  <inkml:trace contextRef="#ctx0" brushRef="#br0" timeOffset="28584">11404 1809 7995,'15'-6'0,"-1"-4"0,-3-4 0,-1-1 0,2-1 0,1-3 0,2-2 0,0-1 0,0-1 0,0 1 0,0-1 0,2 2 0,1-1 0,2 4 0,-2 1 535,-1 2-585,-2 7 0,-1-4 77,1 7 1,-5 0-202,0 5 18,0 0 166,-1 0 1,2 7-50,-6 3 1,0 8-64,-5 2 1,0 5 51,0-5 1,0 5 33,0-5 1,0 5 18,0-5 0,0 5-25,0-6 0,0 1 5,0-5 1,2-1-33,3-4 46,3 3 0,7-11 6,0 2 1,2-4 6,3-4 0,-4-6 5,4-10 0,2 1-21,-2-6 0,0 7 21,-5-2 0,-1 4-17,1 1 1,0 1 12,0 4 0,-5-1-9,0 6 1,-5 0 2,5 5-7,-6 0 1,4 0 2,-3 0 1,-4 6-57,4 4 1,-1 4 50,1 1 0,-4 0 3,4 0 1,2 0-8,-2-1 1,5 1 5,-5 0 1,7-5 27,-2 0 0,3-6 5,2 1 0,0-4 48,0-1 0,0 0-69,0 0 0,0-6 25,-1-4 1,1-2-14,0 2 1,-5-3-40,0 3 1,-5 3 36,5 2 1,-5-1-72,5 1 73,-7 0-63,11 5 5,-13 0-16,13 0 28,-6 6 0,2 1 16,0 3 0,-5 3-11,5-3 1,-2-2 7,2 2 1,3-1 19,-3 1 1,4 1-5,1-6 0,1 2 3,4-2 0,-3-3 12,3 2 1,1-2-21,-1-2 0,2-5 47,-2 0 1,-4-6-40,4 1 1,-3 1 74,-2-1 1,-5 0-67,0-5 0,-2 0 93,2 1 0,-2-1 131,-3 0-141,-3 0 1,10 0-68,-7 0 1,0 0-6,-5 0 1,0 5-33,0 0 1,0 5 132,0-5-356,0 7 154,-7-4 1,-1 7-46,-7 0 0,5 2 23,0 3 1,1-2 35,-1 7 0,-1 0-52,6 5 1,-5 0 67,5 0 1,-2 0 39,2 0 0,4 0-41,-4 0 1,3 0 33,2-1 1,2 1 14,3 0 0,-2-5 3,7 0 1,0-6 1,5 1 1,0-4 9,0-1 0,1 0-28,4 0 1,-3-6 14,3-4 0,1-4 72,-1-1 0,7-1-72,-2-4 0,-2-2 39,2-3 1,0-3 5,5 3 0,-5-3 6,0-2 1,-2 5-26,2 0 0,1 0 5,-6-5 0,5 2-54,-5 3 0,0-1 43,-5 6 0,-2 0-116,-3 5 0,2 5 69,-7 0 0,1 7-57,-1-2 0,-3 5 67,3 5 0,-5 3-193,-5 7 0,2 7 27,-7 2 0,0 5 100,-5 1 1,0 1 11,0 4 1,0-3-11,0 2 0,2-2 122,3-2 0,2 0-116,3 0 0,3-2 173,-3-3-112,3 3 103,2-11 1,2-2-6,3-10 2,-3-4-90,18-7 1,-11-4 60,11-10 1,4-5-50,1-10 1,1 3-15,-1-2 1,2 2 18,-7 2 1,6 2-309,-1 3 0,-2-3 36,2 3 252,-7 3 0,11 1 0,-6 6 0</inkml:trace>
  <inkml:trace contextRef="#ctx0" brushRef="#br0" timeOffset="28842">12824 1226 7115,'0'-8'591,"0"1"-937,0 7 126,0-6 213,0 4 7,0-5 0,7 7 0,1 0 0</inkml:trace>
  <inkml:trace contextRef="#ctx0" brushRef="#br0" timeOffset="29260">14095 1391 7569,'8'-7'-953,"5"5"789,-11-11 0,5 10 376,-7-7 1,-7 6-124,-3-1 1,-3 4-27,-2 1 1,0 1-80,0 4 0,0 2 32,0 3 1,2 3-68,3-3 0,-3 4 61,3 1 1,3 4-11,2 1 1,3 0-3,2-5 1,0 2-26,0 3 1,2-5 36,3 0 0,-2 0 2,7-5 0,5-2 91,5 2 1,5-7-96,-5 2 1,5-3 75,-5-2 0,6-7-59,-1-3 0,-3-3 2,-2-2 1,-4-2 27,-1-3 1,-6 4 4,-4-4 0,-4 3-38,-1 2 0,0 0 17,0 1 0,-6 4-156,-4 0 1,-9 6 48,-1-1 0,-4 4-185,4 1 0,-2 0 71,2 0 0,3 0-56,-2 0 0,7 5 238,2 0 0,7 6 0,-11-3 0,6 7 0</inkml:trace>
  <inkml:trace contextRef="#ctx0" brushRef="#br0" timeOffset="29527">14184 1465 6854,'24'2'0,"-4"3"0,-4 5 0,-2 3 0,-3 2 0,-1 2 0,0 3 0,-2 5 0,-1 3 0,-2 2 0,0 0 0,-3 1 0,-4 2 0,-5 4 0,-1 0 0,-4 1 0,-1-2 0,-2 1 0,0-4 0,0-3 0,0-4 0,0-1 0,0 0 0,1-1 0,-1-5 0,0-2-680,0-2 443,0-7 237,6-1 0,-4-14 0,5-1 0</inkml:trace>
  <inkml:trace contextRef="#ctx0" brushRef="#br0" timeOffset="31787">14543 1435 7626,'5'10'0,"2"-1"0,-1-1 0,3-1 0,-1-1 0,4-2 0,1-3 0,2-2 0,-2-4 0,-1-5 0,-4-4 0,0 1 0,-1 2 0,0 1 0,-2-2 0,0-1 0,0-2 0,-2 0 353,-1 0 1,-2 5-256,0 0-182,0 7 51,0-11 0,-7 13-74,-3-4 42,-3 3 1,-2 4-32,0 3 1,0-2 61,0 7 1,0 0-5,0 5 0,0 0 10,0 0 0,2 5 1,3 0 0,-2-1-9,7-4 1,0 0 65,5 0 1,0 0 0,0 0 0,2-1 10,3-5 0,3 3 58,7-7 0,0 5-53,0-5 0,0 0-12,0-5 0,2 0-7,3 0 0,-4 0-5,4 0 1,-3-2 13,-2-3 0,0 2-11,0-7 1,-1 2 4,1-2 1,0-3 23,0 3 1,2-5 13,3-5 1,-4 1-39,4-5 0,2-1 65,-2-5 0,6-2-53,-1-3 1,-1 2 37,1-7 1,-7 2-25,2-2 1,-4-1-17,-1 6 1,0 0-46,0 5 0,-7 7-2,-3 3 0,-3 3-255,-2 2 225,0 0 1,-2 7-98,-3 3 1,-3 3 70,-7 2 0,0 9-87,0 6 0,-5 1 97,0 9 0,1 0-49,4 5 0,0 0 51,0 0 0,0 5-12,0-1 0,5 1 75,0-5 1,7 0-34,-2 0 1,3-5 38,2 0 0,2-7-54,3 2 0,3-3 83,7-2 1,0-2-70,0-3 1,0 1 61,0-6 1,5 2-34,-1-2 0,6-3-1,-5 3 0,5-5-2,-5-5 1,0 1-7,-5-6 1,0 1 9,0-6 1,0 0-8,0 0 0,0 0-7,0 0 0,-5 0 5,0 0 1,-5 0-39,5 0 34,-7 0-29,10 0 0,-9 5 3,5 0-5,-5 7 3,9-4 1,-5 7 18,7 0 1,-1 2 3,-4 3 0,3-3-7,-3 2 1,3 3 7,2-2 10,0 0 1,0 0 1,0 0 1,0 0-13,0-5 0,0 0 27,0 0 0,0 0-8,0 0 1,0 0-13,-1 0 1,1 0 37,0 0-33,0 0 1,0 0-5,0 0 0,-6 0 1,-1 0-106,-3 0 103,-4 0 0,6 2-13,-7 3 1,-5-2 7,0 7 0,-5 0 13,5 5 0,-1 5-16,1 0 1,3 0 13,-3-5 0,-2 0-12,2-1 0,0 1 108,5 0 0,0-5-43,0 0 0,0-5 79,0 5-81,7-6 1,1 2 4,7-6-72,0 0 0,0 0 45,0 0 0,5-1-69,0-4 1,0 1 56,-5-6 1,0 7-13,0-2 0,-5-3 4,0-2 0,0 1-5,5-1 1,-6 5 63,1-4 0,-5-1-56,5-5 0,-6 5 60,1 0-24,3 0-99,-6-5 16,11 6-22,-11-4-39,4 12 0,-6-4 56,0 10 0,0 3-34,0 7 1,0 0 44,0 0 0,-1 0-85,-4 0 1,3-1 68,-3 1 1,3 0 13,2 0 21,0 0 1,2 0 14,3 0 0,-2-7-7,7-3 0,-5 2 79,5-2 0,0 0-28,5-5 0,0-2-48,0-3 0,0-3 7,0-7 1,5 0 3,0 0 0,0 0-8,-5 0 1,-5 0 4,0 1 1,-2-1 43,2 0 0,-2 5-40,-3 0 1,-3 5 27,3-5-75,-4 6 47,-1-2 1,0 7-82,0 4 0,0-1 74,0 6 0,-5 0-78,0 5 0,0 0 14,5-1 0,-5 1-15,0 0 0,0 0 24,5 0 1,0-5-23,0 0 97,0 0 0,5 0-62,0 0 1,7-7 78,-2 2 1,3-3-64,2-2 1,2 0 101,3 0 0,-4-7-79,4-3 1,-3 2 41,-2-2 1,0 5-35,0-5 0,0 2-3,0-2 1,0-2-8,0 7 0,0-5 27,-1 5 47,1-6 0,-1 7-41,-4-5-59,3 5 1,-10-2 0,7 6-10,-6 0-9,2 0-10,-6 6 1,2 1 27,3 3 9,-4-4-8,6 1 33,0-5 0,-4 4-5,7-6 15,0 0 1,5 0-4,0 0 1,0-1 2,0-4 0,0-4-14,0-5 0,0-1 2,0 0 0,5-7 19,-1-3 0,6-5-19,-5-5 0,5-1 59,-5-4 1,2-3-6,-2 3 1,1-3 7,4-2 0,-2 0 49,-3 0 1,-3 5-81,3 1 0,-9 0-42,-1-1 0,-1 4 55,1 6 0,-4 5-165,-6 0 119,0 7-69,0-4 0,-5 16 11,0 6 0,-11 8-60,1 12 1,-3 3-8,3 7 1,0 2 49,0 3 0,-5 3 6,0 7 0,0-1 9,5 1 0,5 0 13,0 0 0,0 5-8,-5 0 1,5-1 9,0-4 1,5-2-9,-5-3 1,7 2-1,-2-7 1,2-5 93,-2-6 1,3-5-81,-3 1 0,3-9 123,2-1-117,7-6 1,0 1 62,3-10 1,3-5-48,-3-10 1,3 1 30,2-6 0,2 2-15,3-2 1,-4-3-4,4 3 0,-3 4-6,-2 1 0,5 3 0,0 2 1,5 5-26,-6 0 1,1 7 23,-5-2 0,0 3-2,0 9 1,-6 1 6,-5 7 1,-2 5-7,-2 0 0,0 2 0,0-3 1,-2-2-33,-2 3 0,2-3 30,-3-2 1,-2-1-9,2 1 1,0-5 8,5 0 1,0-5 4,0 5 1,0-5-25,0 5 35,0-6 0,7 4 39,3-3-18,3-3 1,2 4-5,0-6 1,0 0 41,0 0-20,0 0 1,0 0-33,0 0 1,-5 0-1,0 0 1,-5-6 6,5-4 1,-2-5-34,2-5 0,2 1 20,-7-5 1,6-1-3,-1-5 1,2 0 20,-2 0 0,3-2-18,-3-2 1,3-5 32,2-6 1,-5 6-30,0-1 1,0 5 38,5-5 1,-5 7-31,0-2 0,-5 10-23,5 5 0,-7 3-29,2 3-67,-3 5 1,-2 4-9,0 10 0,-2 5 58,-3 10 0,-3 10-94,-7 10 0,5 0 65,0 5 1,0-2 38,-5 12 0,5-9-32,0-1 0,7-2 100,-2-8 0,2 3-52,-2-8 1,3 2 4,-3-12 0,3 4 66,2-4 1,0-5-78,0-5 197,7-6-134,1 2 0,7-12 21,0-4 1,0-9-44,0-1 1,2-1 47,3 1 0,-2 2-62,7-7 1,-5 5-2,5-5 1,-1 7-67,6-2 1,0-2 78,0 2 1,2 2-168,3 8 1,-4-3 40,4 3 0,-8 1-394,-2-1 504,-7 7 0,10-10 0,-5 5 0</inkml:trace>
  <inkml:trace contextRef="#ctx0" brushRef="#br0" timeOffset="32133">16561 912 7569,'0'9'-208,"0"-3"1819,0-6-1688,0-13-100,-7 10 1,4-11 176,-7 14 0,0 7 0,-5 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37:05.3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426 192 7569,'9'8'-307,"-3"-2"895,-6-6-132,0 7-220,0-6-195,-6 12 0,-1-9 41,-3 6 0,-3-1-93,3 6 0,-3-4 74,-1 4 0,-1-3-99,0 7 1,2-2 27,3-3 1,-3 1-2,3 0 0,-3-1-19,-1 1 0,-1-2-36,0-3-43,1 3 112,-8-11 1,1 4-62,-3-6 0,2-1 52,8-4 1,-6-8 2,0-7 1,1-1-14,4 1 1,5 2 1,1-6 0,0 4-37,0-4 1,2 6-92,7-2 0,2 2-518,3-2 658,3 11 0,13-18 0,2 11 0</inkml:trace>
  <inkml:trace contextRef="#ctx0" brushRef="#br0" timeOffset="283">720 192 7569,'10'0'0,"0"0"-907,-7 0 361,10 0 829,-11 0 1010,4 0-1200,-6 6 0,-4 2-30,-1 7 1,-7-5-38,2 0 0,2-1 37,-2 6 0,2 5-55,-2-1 1,-1 1-27,6-5 0,0-1-330,5 1 219,0 0 129,7-1 0,7 1 0,9 0 0</inkml:trace>
  <inkml:trace contextRef="#ctx0" brushRef="#br0" timeOffset="656">1117 294 7569,'8'7'-680,"-1"-5"959,-1 4 80,-4-6 418,5 0-837,-20 0 0,3 0 87,-10 0 1,4 0-115,1 0 0,0 2 40,1 3 1,1-2-225,3 7 186,-3 0 0,6 9 71,-3 1 1,4-1 13,6-4 0,2 0-20,2-1 1,5 1 17,5 0 1,8 0-15,2-1 1,10-4 145,6 0 1,0-7-24,0 2 1,5-5 86,-5-5 1,4-3-18,-10-7 0,-6 5-66,-9 1 0,-2-1 204,-3-5-218,-6 0 1,-1 1-103,-7-1 1,-7 5 58,-2 0 1,-9 7-105,-2-2 0,-6-1-141,1 1 1,3 0-274,-3 5 1,7 0 463,-1 0 0,2 0 0,3 0 0</inkml:trace>
  <inkml:trace contextRef="#ctx0" brushRef="#br0" timeOffset="872">1514 471 7569,'7'15'-9,"-1"4"42,4 1 0,1-1 40,-6-4 0,7 0 66,-2-1 0,3 1-7,1 0 1,1 0 73,0-1 1,-1 1-237,1 0 0,1-6 66,4 1 0,-2-2-216,6 2 0,1-3-85,4-7 1,-4 5 264,-1 0 0,1 6 0,4-3 0</inkml:trace>
  <inkml:trace contextRef="#ctx0" brushRef="#br0" timeOffset="1106">1352 45 7569,'-16'0'174,"-4"0"1,9-5-88,-4 0-26,10 0 1,-1 3-15,6-3-19,0 4 1,6-7-29,4 3 0,10 3 0,3-5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37:03.0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442 603 7569,'-10'8'-64,"0"-3"1,5-2-70,-5 2 1,1-3 209,-6 3 1,-1-4 163,-4-1 0,2 0-163,-7 0 1,6 0 26,-6 0 0,7 0-37,-1 0 1,-2 0 67,1 0-133,0 0 1,6 0 52,-1 0 1,5 0-171,0 0-27,7 0 144,-3 0 0,6-6-54,0-4 1,13-5 63,6-4 1,7-4 72,4-7 1,1 4-27,3-3 0,2 4 109,3-4 0,-4 1-89,-11 9 0,0-6 100,-9 5 1,-3 1-196,-12 4 0,-4 5 72,-5 1 0,-14 5-162,-16-1 1,-4 4 101,-1 1 0,-3 0-255,2 0 1,5 0 98,10 0 1,2 0-378,4 0 0,3 0 536,6 0 0,0 6 0,1 2 0</inkml:trace>
  <inkml:trace contextRef="#ctx0" brushRef="#br0" timeOffset="426">868 294 7434,'-15'0'-116,"1"0"1,-1 2 208,0 3 0,0-4-137,1 4 0,-6 3 81,1 2 0,1-2-48,8 2 1,-3 0 69,3 5 0,3-6-117,2 1 1,4 0-39,1 5 62,0-1 0,8 1 127,7 0 0,3-7-79,11-3 1,-3-3 152,8-2 0,9 0-76,1 0 1,-2-5 116,-2 0 0,-8-12-77,3 3 1,-9-4 23,-2 3 1,-7 0-68,-3 1 0,-6-1 1,-8 0 0,0 1-159,0-1 1,-8 0 92,-6 0 1,-9 7-425,-12 3 0,4 4 180,-3 1 1,1 0 220,-1 0 0,3 6 0,-5 2 0</inkml:trace>
  <inkml:trace contextRef="#ctx0" brushRef="#br0" timeOffset="1420">1471 235 7569,'22'0'0,"-2"0"-471,-10 0 91,-4 0 507,-6 7 243,0-5 0,-6 6-330,-4-3-54,-3-4 0,-7 7-73,1-3 1,-2 2 77,1 3 1,2 3-70,-7-4 1,9 5 98,1 0 0,1 1-51,4 0 1,2-1 9,-2 1 1,7 0-10,-2-1 1,3 1 9,2 0 0,7-2 44,3-3 1,3 3 70,1-3 1,6-4-91,-1-1 0,6-3 94,-5-2 0,4 0-77,-4 0 1,4-2 79,-4-3 0,4-3-64,-4-7 1,4 1-7,-4-1 1,4 0-18,-4 0 1,0 1-8,-6-1 1,1 0-71,0 1 0,-5 1 39,-1 3-117,-5 3 132,2 7-102,-6 0 0,0 7 89,0 3 0,0-2-231,0 2 192,-6-1 1,4 6-8,-3 0 1,8-5 50,2-1 1,7-4-31,-3 5 1,5-7 88,0 2 1,6-3-86,-1-2 1,3 0 169,-3 0 0,-1 0-84,7 0 1,-6-2 81,6-3 1,-2-1-29,1-4 1,2-3-27,-6 3 1,4 2-62,-4-2 1,1 5 29,-1-5 1,-4 7 7,4-2 1,-4 4 27,-1 1-74,0 0 0,-1 0 29,1 0 1,0 0-77,-1 0 0,1 0 35,0 0 1,-1 0-3,1 0 1,0-2 4,0-3 0,-1 3 23,1-2 22,0-5 0,-1 3-34,1-4 1,-7 2 82,-3 3-58,3 3-20,-6-4-8,-15 6 0,-5 0-2,-16 0 1,-2 0-137,1 0 1,-4 5 85,5 0 0,-5 1-63,4-1 0,3 3 49,7 7 1,-1-5 53,6 0 0,6 1-43,4 9 0,5-4 83,-5 4 1,7-4 5,-2-1 1,12-1 138,7 1 1,8-2 39,7-3 1,7 1-62,3-6 1,4 0 25,1-5 1,-2 0-49,-3 0 0,2 0-72,-7 0 0,6 0 14,-6 0 1,0-2-75,-4-2 1,-1-5 71,0-5 0,6-1-9,-1 0 0,7-4-61,-2-1 0,3-6 49,3 1 1,-1-2-68,0-3 1,-5 1 55,0-1 0,-11 1-78,1 0 1,-4 1 75,-1 3 0,-4-1-103,-10 7 0,1-6 18,-6 6 0,5-1-41,-5 5 1,0 1-122,-5-1 148,0 7 1,-2 1 43,-3 7 1,-3 2-24,-7 3 1,-1 4-88,-4 11 0,2-2 77,-6 7 1,1-3-48,-1 3 0,-3 3 67,8-4 0,-1 6 7,5 4 1,1-3 80,-1 3 0,2 4-102,3 1 0,4-3 105,6-2 1,1-3-51,4-1 0,5-1 10,10 0 1,2-7-14,8-8 1,6-1-506,3-8 496,3 0 0,3-11 0,-1-2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0:37:19.9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1007 6710,'8'0'-13,"0"0"172,-3 0 0,-3-2 651,3-3-399,-4 4-142,-1-12-77,0 11-74,-6-5 0,-2 2-14,-7 1 0,-1-1-66,-4 5 1,-1 0 46,-4 0 1,-2 5-144,2-1 0,-3 8 69,-1-2-74,0 3 79,6 1 1,0 1-129,3 0 0,4 1 99,-4 4 1,9-4-115,1 4 1,7 1 104,-2-1 0,3-1-8,2-4 0,2 1 34,3 4-19,10-10 7,7 9 0,9-17 91,4 3-87,2-4 41,7-1 0,0 0 6,1 0 1,-6-6 45,0-4 0,-6-5 140,1-4 1,-8 1-58,-1-7 0,-7 1 93,1-6 1,-7 7-115,-3 4-69,-5-4 0,1 7 93,-10-4-452,-4 4 203,-12 1-125,-2 7 1,-13 1-146,-3 7 0,-2 0 145,2 0 0,-2 2-102,7 3 0,0-2-75,4 7 1,3-5-868,2 5 695,-3-1 548,12 6 0,-5 0 0,6 0 0</inkml:trace>
  <inkml:trace contextRef="#ctx0" brushRef="#br0" timeOffset="259">294 1066 7569,'15'0'-545,"0"0"272,-1 0 69,1 0 432,0 0 120,-1 0-42,1 0-143,0 0 1,-5 0-38,-1 0 1,-4 4 4,5 1 0,-7 2-31,2-2 1,-1 3 5,1 7 1,-4-1 110,4 1-132,3 0 0,-6-1 103,3 1-134,3 6 40,-6-4 0,6 6-77,-3-4 1,-4 4 70,4 6-53,-3 1 1,-2-1-105,0 1 0,0 4 182,0 0-269,0 1 89,0-6 1,-7 5-158,-3 1 102,-9 5 51,-4-9 1,-8 5-409,-3-6 214,3-1 87,-12 1 0,6-8-95,-8-2 1,8-5 272,3-6 0,3-2 0,1-7 0</inkml:trace>
  <inkml:trace contextRef="#ctx0" brushRef="#br0" timeOffset="767">618 1183 7569,'14'5'-367,"1"0"1,0 1 382,-1-1 1,3-3 208,2 3 1,-2-3-105,2-2 1,4 0 118,2 0 1,-2 0-82,1 0-44,1 0-27,-3 0 1,5-7 27,-8-3 0,6-3 18,-6-2 0,6-4 10,-6-1 0,1-4-7,-5 4 1,-1-1-6,1 1 1,-7 4-63,-3-4 1,-3 4-156,-2 1-76,0 1 87,-7-1 55,-7 7 0,-9 1-97,-7 7 35,1 7-56,-1-6 1,1 12-96,0-3 1,1 7 77,3-3 0,4 9-5,6-8 1,1 3 116,-1-3 0,7 4 5,3 1 1,3-1 90,2-4 51,0 0-147,13-7 1,-1 3 97,12-6 51,1 0-86,4-5 0,1 0 12,-1 0 0,0-5 12,1 0 1,-1-6-15,1 1 1,-3-3 25,-2-2 1,1 1 9,-6-1 0,6 0 19,-2 1-66,4 5 1,1-2 39,1 6-2,-7-6-29,4 9-21,-10-5 1,9 7 5,-6 0 0,-1 2 0,-4 3 1,-7 3-6,-3 7 1,-3 1-72,-2 4 1,-2-2-134,-3 6 1,-3-4-310,-7 4 273,0 1-32,1 4 0,-1-6-515,0-3 778,7-10 0,-5 9 0,5-3 0</inkml:trace>
  <inkml:trace contextRef="#ctx0" brushRef="#br0" timeOffset="1451">1779 860 7569,'10'-2'-297,"-1"-3"-37,1 4 1,5-8 603,0 5-51,-7 2-43,5-11 0,-5 5-41,7-7 0,-1 0-16,1 1 0,5-8 16,-1-2 1,3 1-35,-3-2 0,-1 1 1,7-5 1,-7-1-116,1 1 119,-2 6-19,-9-5 1,-2 12-176,-6-4 72,0 10 0,-1-1-180,-4 6 144,-10 0 0,-9 7-16,-11 3 1,4 8-81,-3 6 1,-4 12 54,-1-1 1,5 9 16,4 0 1,1 9-11,5 1 0,2 0 6,3-5 1,2 0 153,3 0-131,-1-7 55,0 6 0,7-12 1,3 3 0,4-3-26,1-1 0,1-7 6,4-4 1,3 2 31,7-1 0,6 0-3,4-6 0,3-1-6,1-3 0,0-3 2,1-7 1,-1 0 193,0 0-198,1 0 31,-7 0 0,5-7 76,-4-3 0,-1-3-60,1-1 0,-7-1 5,-3 0 1,1 2-45,-5 3-2,-4-3-9,1 12 0,-9-6-86,-3 7 1,-1 7-74,-4 2 149,-3 4-39,5 2 1,0-5-20,3 0 0,3 0 47,2 4 10,0 1 0,7-2 32,3-3 1,7 1 6,3-6 1,6 0 14,-1-5 0,1 0 137,-2 0 1,2-2-6,-6-2 6,6-5-103,-9-5-1,4-1 26,-7 0 1,4 1-19,-3-1 1,3 0 3,-8 0 0,-4-1 4,-1-3 0,-3 7 12,-2-3 1,-2 6-72,-3-1 0,-4-2-92,-11 7 1,2 1-224,-6 4 167,-1 0 1,-3 0-616,4 0 506,-4 0 1,12 0-153,-4 0 378,4 0 0,1 6 0,0 2 0</inkml:trace>
  <inkml:trace contextRef="#ctx0" brushRef="#br0" timeOffset="1718">2881 375 7569,'15'0'20,"-5"0"132,0 0 42,-1 0 0,0 1-24,-5 4 1,3-2-5,-2 7 0,0 0-58,-5 5 0,-7-1-187,-3 1 75,-3 6 1,4 1 201,-1 2-218,0 4-1,-11 1 42,4 2 0,-4 12-101,7-4 0,-1 8-34,0 2 0,-1 5-53,-4-5 0,4 0-6,-4-5 0,6 0-64,4 1 1,-2-8-331,7-3 265,-6-3 1,9-1 301,-4-7 0,6-2 0,0-6 0</inkml:trace>
  <inkml:trace contextRef="#ctx0" brushRef="#br0" timeOffset="1927">3175 742 7569,'15'8'24,"0"-3"1,-1 2 165,1-2 299,-7 0-190,5-5 98,-11 0-234,5 0-173,-27 6 0,7-4-139,-17 3 1,4-2-12,-3 2 0,0-4-179,-1 4 0,1 2 65,-1-2 1,4 5-514,-3-6 787,9 8 0,-21 3 0,10 7 0</inkml:trace>
  <inkml:trace contextRef="#ctx0" brushRef="#br0" timeOffset="2370">2999 1095 7569,'20'0'-135,"-1"0"0,2 0-203,-1 0 1,-2-2 346,6-3 1,-6 4 390,2-4 0,-4-2-174,-1 2 0,0-6-80,-1 1 1,-5 2-139,-5-2-46,-2 7 50,-2-10 1,0 10 23,0-7 0,-11 7-10,-4-2 1,-10 3-97,1 2 1,-2 2 40,1 3 1,-1-2-115,7 7 0,-6-2 41,6 2 0,-1 3 31,5-4 0,5 6 75,1 5-23,5-4 0,-2 5 76,6-6-74,0 0 0,1-5 33,4-1 0,4-4 8,5 5 1,6-7 19,-1 2 0,9-3 87,2-2 1,-1 0 18,5 0 2,-3-7-119,-1-1 1,-1-2 8,1 1-4,-1 5-32,-6-9 0,0 12 2,-4-4 1,-2 3-4,2 2 1,-1 0-11,2 0 0,-4 0 14,4 0 0,-2 0-9,1 0 0,-1 0-47,7 0 49,-7 0 5,9 0 1,-5 0-44,2 0 43,4 0-50,1 0 1,4 2-4,6 3 0,-5-2-8,6 7 1,-6-5-11,5 4 0,-1 0-102,1 0 0,2 3 166,-7-7 0,13 6 0,-1-3 0</inkml:trace>
  <inkml:trace contextRef="#ctx0" brushRef="#br0" timeOffset="3869">5071 1124 7569,'0'9'-775,"0"4"1005,7-12 1,1 6 260,7-7-190,0 0-115,6 0 1,-5 0 214,4 0-284,3-7 1,-1-1 167,8-7-163,-1 1 0,1-6 18,-1 0 0,0-6-24,1 2 0,-1-6-5,1-4 1,-3 1-92,-2-6 1,1 0 0,-6-5-72,6 0 132,-10 0 1,0 6-160,-6 4 52,-6 9-51,2-2 0,-6 10-22,0-2 1,0 7 66,0 2 0,-2 7-56,-2-2 0,-5 4 15,-5 1 1,4 1-103,0 4 0,-1 3-77,-9 7 77,4 6 112,-6 2 0,6 13-29,-3 3 0,1 4 51,-7 1 1,5 5 68,-4 0 1,6 0-57,-2-5 0,1 0 19,4 0 0,-3-6-16,8-4 0,2 2 6,-2-2 1,7-4-92,-2-6 88,4-6 1,2-3-73,4-10-58,3-4 116,14-1 26,0-6 0,8-9-21,-1-9 0,1-4 30,-1-2 1,0 1 11,1 0 0,-6-1 7,1 1 0,-7 6 13,1 3 1,-2 6 68,-3 4-94,1-3 19,-7 11 0,0-4 75,-3 6 1,-3 6-122,3 4 0,-4 5-3,-1 4 1,0-2-14,0 2 0,0-1-10,0 2 0,0-4 12,0 4 0,2-4-14,3-1 1,-2-1 18,7 1 1,0 0 7,5-7 1,-1-1 28,1-7-31,6 0 1,-4 0 184,2 0-169,-3 0 0,-1-2 42,0-3 0,0 2 53,-1-7-63,1 0 0,0 0-10,-1 1 1,-4 5-2,0-1 4,-7-3-6,10 7-36,-11-6 37,11 7-13,-5 0 1,7 7 1,0-1 0,-1 4 1,1 3-2,0-3 1,4-2 17,1 2 0,-1-5 2,-4 4 1,0-5 17,0 1 0,-1-4 114,1-1 1,5 0-8,-1 0 1,1-6-53,-6-4 1,3-3 15,2-2 1,-4 5 0,0 1 0,-1-1 3,-4-5 1,-3 0-16,-2 1 0,-4 4 81,-1 0-284,0 0 166,0 2 1,-11-3-112,-4 6 12,-3 0 0,-1 0 9,-1 0 0,-4 0-135,4 5 1,-1 0-197,1 0 8,4 0 1,-5 2-4,6 3 355,7-4 0,-5 12 0,4-4 0</inkml:trace>
  <inkml:trace contextRef="#ctx0" brushRef="#br0" timeOffset="4255">6453 977 7569,'13'7'171,"-3"3"131,3 3 0,-10 0-232,7-3 160,-7 3-172,4-5 1,-7 2-116,0-1 123,0 1 1,0 5-74,0 0 1,-2-1 63,-3 1 0,4-5-127,-4 0 0,3-1 119,2 6 0,0 0-65,0 0 1,0-6 24,0 1 54,7 0-54,-6-2 27,13 5 0,-6-11-14,6 3 1,1-4-3,0-1 0,6-6 8,4-4 1,-3-3-3,3-2 0,-7 1-23,1-1 1,3 0-6,-3 0 0,7 2-92,-1 4 109,-4-4 0,7 11-140,-4-3 130,4 3 1,-3 2-43,-1 0 0,-6 2-6,2 3 0,-6 3-17,-4 7 0,-3 4-114,-7 1 1,0 6 11,0-1 1,0-3-185,0 3 1,-5-7 345,0 1 0,0-2 0,5-2 0</inkml:trace>
  <inkml:trace contextRef="#ctx0" brushRef="#br0" timeOffset="5556">7291 1168 7162,'0'9'-166,"2"-3"868,3-6-473,3 0 0,6-1 48,1-4 1,0-4-150,0-5 1,1-1-72,3 0 1,-2-4-10,2-1-40,4-6 0,-5 3 103,7-6-3,-1-1 44,6 1-54,-7 0 1,4-7 25,-2-4 0,-4 4-72,-1 2 1,-4 0-77,-1 5 0,-7-3 77,-3 13 0,-4-1-89,-1 6 1,-1 1-237,-4 3 111,-3 3 30,-7 7 0,-1 0-36,-4 0 0,4 7 95,-4 3 1,-1 7-19,1 3 1,1 6 8,4-1 0,0 4 4,1 5 0,-1 2 14,0 4 0,0 2-1,1-3 1,4-1-34,0 1 44,0-6 36,-4 9 1,4-9-17,0 6 1,7-6 25,-2 1 0,2-5 10,-2-4 1,3-4-69,-3-6 41,4-1 0,7-5 28,4-5 1,-2-4 5,2-4 0,0-6 85,4-10-112,1-3 40,0 0 0,4-3 3,1 7 0,-2-2-17,-8 1 1,8 4 7,-4-4 0,4 9 54,-3 1 1,0 6-1,-1 0 0,1 2-29,0 2-22,0 0 6,-1 6 1,-1-1-93,-3 10 89,3-3-35,-11 9 0,11-7 1,-3 1 1,-2 5 9,2-1 0,-2 1-5,2-5 0,3-1 34,-4 1 0,5-5 3,0 0 0,1-7 22,0 2 1,-1-4 16,1-1 0,0-1 57,-1-4-105,1-3 1,1-7 96,4 0-85,-10 1 1,9-1-15,-9 0 1,2 1-6,-3-1 0,3 0 5,-7 0 0,5 1-2,-5-1 6,6 0 0,-8 2 9,7 3-87,-7-3 68,4 12-23,-7-6-34,0 7 0,0 12-111,0 2 0,0 6 96,0 0 0,-5-4-114,0 4 0,0 1-24,5-2 124,0 7 27,0-9 0,0 4 64,0-6-103,0-1 74,7 1 1,1-5 63,7 0 0,-1-7-52,1 2 1,4-5 123,1-5 0,6-8-84,-1-7 0,2-4 122,3 4 1,-1-4-41,1 4-93,-1 1 0,-6 1 40,-3 3 10,2-3-37,-5 10-32,-3 0 1,0 1 11,-5 7 1,-1 0-31,2 0 1,-5 0-6,5 0 1,-2 2-28,2 3 1,-2 1-9,-3 4 1,-3 3-119,3-3-7,-4-4 47,6 7-5,-6-4 104,12 5 0,-9-1 80,5-3-82,-5-3 0,9-2 25,-3-1 0,3 1 7,1-5 0,1 0-15,0 0 0,-1 0 11,1 0 0,0-5 145,0 1-160,-1-8 20,1 10 0,0-9 54,-1 6-56,1 0 1,-5 0 39,0 0-34,-1 1-32,6 4 11,0 0 0,-2 1-33,-3 4 0,1-2-8,-6 7 1,5 0 32,-5 5-1,6-7 9,-9 5 0,11-5 31,-3 7-41,3-7 65,1 5 0,1-11 3,0 2 0,1-2 5,4-2 0,-2 0 16,6 0 0,-4 0-23,4 0 0,-6-5 11,2 0 0,1-6 113,-1 1-128,-1 4-11,-4-7 0,-5 6-28,0-3 45,-1-3-43,0 5 1,-1-5 0,-3 3 1,-4-3-7,4 3 0,-3 2-4,-2-2 1,0 5-27,0-4 0,-7 5-9,-3-1 0,-3 4-241,-1 1 164,-8 0 1,0 0-93,-8 0 1,1 5-430,-1 0 404,1 6 0,5-8-63,-1 7 0,2-2 297,-1 2 0,-4 3 0,5-5 0</inkml:trace>
  <inkml:trace contextRef="#ctx0" brushRef="#br0" timeOffset="5773">9173 1183 7569,'22'0'0,"0"0"-581,-8 0 292,1 7 182,-7 1 0,5 2 343,-3-1-89,-3 1 0,4 5 110,-6 0-200,0 6 1,-4-5 21,4 4 1,-3 3 0,3 1 0,-3 4 36,-2 1-123,0-6 68,-7 5 1,4-7-110,-7 4 128,0 2-30,-5-4 1,1 2-336,-1-1 137,0 1-62,-6-2 1,-2-2 209,-6-6 0,-1 6 0,1 2 0</inkml:trace>
  <inkml:trace contextRef="#ctx0" brushRef="#br0" timeOffset="6014">8364 727 7584,'0'9'793,"0"-3"-795,0-6 2,-6 0 0,4 0 0,-5 0 0</inkml:trace>
  <inkml:trace contextRef="#ctx0" brushRef="#br0" timeOffset="7857">10554 1168 7569,'0'9'87,"0"-3"0,-1-6-180,-4 0 43,3 0-50,-4 0 198,-1 0-31,-1-6 1,-5-4-13,3-10 0,2 4 18,3-4 0,3 2-3,-3-1 1,-1 1-35,1-7 0,0 1-23,5-6 1,0 6-66,0-1-40,0 1 61,0-6 0,2-1 12,3-3 0,-2 3-10,7-3 0,-2 8-11,2 1 1,3 9 18,-4 1-1,5 0 19,0 14-3,-6 1 3,-1 8 0,-7 15-24,0 6 0,-13 2-29,-7 8 0,-7 7-8,-8 8 1,-4-2 0,-10 2 0,-3-1-182,-7 0 0,2 0 158,3-4 0,3-8-12,7 3 1,7-5 64,2 0 0,11-5-17,4-9 194,4-4-10,8-6-129,1-1 93,7-5 0,13-16 154,7-13 0,8-6 5,6-3 1,5-7-84,10-3 0,-3 3 6,3 2 0,1-2-157,-1 1-482,0 1 438,-4 11 0,-8-5-187,-3 4 0,-3 1-40,-1-1 0,-1 6 249,1-2 0,-6 2 0,1-2 0,1-1 0,2 3 0,1 5 0</inkml:trace>
  <inkml:trace contextRef="#ctx0" brushRef="#br0" timeOffset="9300">11333 860 7128,'-14'0'114,"-1"0"-52,0 0 1,1 1-9,-1 4-14,-6 3 0,4 2 40,-2 0-184,2 0 152,9 5-51,-5-1 0,7 6-1,-4-1 1,-2 3-7,7-3 0,1-2-10,4 2 0,0-1 44,0 2 0,6-9-1,4 4 0,8-10 169,1 0-178,8-4 1,-5-1 18,8 0 109,-1-6-98,7-2 6,-5-7 1,5-5 20,-7 1 0,-4-6-18,-1 6 1,-6-3 2,2 3 0,-10 2-44,-5-2 0,-4 3-5,-1 1 0,-6 2-281,-4 3 135,-10 3-39,-2 7 0,-8 0-82,1 0 0,-1 0 64,1 0 1,1 5-29,4 0 1,3 2 31,6-2 0,0 1 192,0 4 0,7 3 0,2-5 0,7 0-94,4-3 144,10-3-98,1-2 1,12 0 404,-3 0-237,9-7 0,-2-1 271,8-6-237,-8-1 0,9 0-11,-7 0 0,1 2-47,-6 4 1,-4-3-5,-1 7 0,-11-5 3,2 6 1,-9 0-145,4 9 127,-6 3-27,-4 14 1,-15 5-132,-10 8-22,-9 12 94,3-8 0,-16 18-61,3-3 1,-2 5 51,7 5 0,-2-4 1,7 4 0,-6 1-174,6-1 0,-4 0 120,9-6 0,-4-10-43,9-4 88,3-10 11,-1 2 0,13-13-22,-1-3 6,7-11 59,-4-2 1,10-9-5,7-3 1,2-14 8,12-11 0,1-9 14,4 0 1,7-5-20,3-5 1,5-2 14,5-3 0,3-3-13,7 3-24,-7 4 1,4-1 30,-7 7-60,0 6 46,-11 2-34,4 7 1,-17 6-1,-1 4 0,-6 9 1,-3 5-3,-1-3 1,-1 8-19,-3 0 0,-2 1-41,-3 9 259,-3 0-196,11 5 9,-11-1 1,9-4-7,-6 0 1,5-5-3,-5 5 0,6-7 0,-1 2 1,3-4 6,2-1 0,1 0 8,4 0 0,-2-1 8,6-4 1,-4-3 3,4-7 0,1 0 59,4 1-76,-6-1 1,3-1 207,-6-4-199,6 4 1,-10-7 47,4 3 1,-9 4 90,-1-4 1,-7 4-89,2 1-29,-3 1 0,-10 0-9,-7 5 0,-1 2-88,-9 7 1,2 0-91,-1 0-20,-4 7 144,12 1 1,-11 7-147,8-1 174,-1 1-30,6 0 1,4-1-12,0 1 0,7 0 36,-2-1 1,3 1 9,2 0 1,0 4 7,0 1 1,7 0 9,2-6 0,5-1 15,0-3-29,1 3-8,6-11 1,2 9 35,6-6-25,1 0-7,-1-11 0,1 2 2,-1-5 0,-1-1 3,-4-5 1,2 0-1,-6 1 1,0-1 12,-6 0 1,1 5 0,0 1 0,-1 5 181,1-1-192,6 4 0,-4 1 21,2 0 34,4 0-34,-7 0-41,12 6 0,-5-2 12,7 5 0,-1-4-133,0 5 1,7-7 128,3 2 0,17 3 0,4 1 0</inkml:trace>
  <inkml:trace contextRef="#ctx0" brushRef="#br0" timeOffset="10380">13509 977 7569,'21'0'-235,"-5"0"-29,4 0 0,1 0 686,-1 0-79,6-6-108,-10-2 0,12-12-31,-4 0 1,4-6-71,2 2 0,-1-10-88,0-6 0,2-9 59,4-5 1,-3 2 1,8-2 0,-8 0-14,3-4 1,-4 4-119,-2 0 1,-1 2-76,-4-2 69,-2-4 1,-13 14-243,1 0 193,-7 7 1,4 9-5,-7 3 0,-7 9-75,-2 6 0,-9 9 43,-2 1 1,-6 8 10,1 11 1,-2 9 22,-3 7 1,-4 10-11,0-1 1,1 9-19,8-4 41,-2 6 1,5-3 37,-2 7 1,1 0-53,4 0 84,2 6 1,-2-9 0,9 2 1,-2-4-15,7 0 0,-4-8 4,4-7 0,0-11-37,5 1 30,0-9 1,6-5 10,4-10-6,3-4 20,2-7 0,5-4-2,-1-10 1,7-1-1,-1-4 1,1-2 4,-2 2 1,4 4-9,-3 1 0,-4 4 6,-2 1 0,-2 7-14,-2 3 40,-7 4-35,5 1 1,-12 1 1,4 4-3,-3 3 0,-2 9-19,0 2 0,5-1 17,0 7 1,0-7-51,-5 1 46,6-2 1,1 2 2,2 1 0,5-2 0,-5-8 0,6 1 43,5-6 1,-4 0 8,4-5 0,-4 0 183,-1 0-221,-1 0 17,1 0-36,0-7 27,-1-1 1,-4-2-14,0 1 1,-7 4-12,2-5 27,3 7-7,-6-10-7,11 11-115,-5-5 104,0 14 1,1-5-81,-5 2 83,5 5-15,5-8 167,1 6-154,0-7 1,4 0 1,1 0 215,6 0-207,-10 0 1,10-7 65,-6-3 0,5-1 5,-6 1 1,1-3-25,-6 3 1,1-3 22,0-1 1,-2-1 87,-3 0-120,-4 0 1,-1 1 144,0-1-142,0 0 0,-7 6-19,-3-1 1,-8 6-76,-6 0 0,-7 2 21,1 2 0,-3 5-134,-1 0 1,0 9 5,-1-4 1,1 8-160,-1-3 0,8 0-257,2 4 567,4-2 0,1-3 0,0 1 0</inkml:trace>
  <inkml:trace contextRef="#ctx0" brushRef="#br0" timeOffset="10764">14714 757 7569,'10'6'-311,"0"4"232,-7-3 71,3 6 1,-6-5-67,0 7 144,0-1 1,0 1-84,0 0 1,0-1 50,0 1 1,-1 0-141,-4 0 1,3-1 119,-3 1 0,4 0-81,1-1 0,0 1-127,0 0 208,0-1-20,0-5 1,1 2-1,4-6 1,3 0 0,7-5 119,0 0-112,0 0 0,-1-5 22,1 0 0,5-6 4,-1 1 0,1-5-15,-6-4 1,1 2 9,0-2 0,0 2-67,-1 3 55,1-1 0,0 2-113,-1 3 108,8-3 0,-4 11-46,6-3 0,-4 4-11,4 1 0,-6 0 39,2 0 1,-6 11-4,-4 4 0,-2 4-130,-3 1 124,-3-4 3,4 12 0,-10-11-192,-1 2 176,-7-3 8,4-1 22,0 0 0,-5 0 0,5-1 0</inkml:trace>
  <inkml:trace contextRef="#ctx0" brushRef="#br0" timeOffset="12114">15405 757 7569,'23'-8'-334,"-2"-5"310,-6-2 0,-1-3 16,1-7 0,0 1 66,0-5 0,1-6 81,3 1 0,-5-7-8,5 2 0,-6-4-111,7-1 91,-10 7-68,3 1 0,-12 6 8,4 1 1,-3 1-34,-2 4 1,0 3-251,0 6 177,0 7 1,-7 1-107,-3 7 0,-3 3-96,-1 7 174,-1 0 0,0 19 7,1 1-109,-1 6 135,0 1 1,1 7 3,-1 1 9,0-1 0,-1 13 6,-4-3 1,4 5-1,-4 4 1,4-7 12,1 3 0,1-7 5,-1-3 1,7-2 119,3-13-136,3 1 13,2-12 1,0-7 108,0-6-103,0-7 0,7 4 158,2-7-149,5-7 0,0-6 45,1-7 0,5-4 7,-1 4 0,1-6-10,-6 2 0,4 1 8,-3-2 0,3 7-19,-8-1-10,3 2 1,-3 9 24,0 3-5,-7 4 12,3 1-119,1 0 85,-6 6 0,6 4 15,-7 10-121,0-4 101,0 12 0,0-12-27,0 4 1,5 1-4,0-2 0,1-1 7,-1-8 9,-3 3-1,11-5 1,-10 1 80,7-4-82,0-4 5,-2-1 147,5 0-142,-11 0 1,11-1 14,-3-4 0,-2-4 5,2-5 0,-6-6-11,6 1 0,-2-3 3,2 3 0,2 2-17,-7-2 13,6 2 1,-5 3 11,4-1 2,3 0-18,-11 1 1,11 4-39,-3 0 46,-4 7-21,7-4-1,-4 7 0,4 7-8,-4 3 0,0 3-3,-4 1 1,-4 6-120,4 0 130,-3 6 1,-2-8-11,0 6-87,0-6 81,6 10-1,-4-12 19,4 5-23,1-6 10,-5 0 1,9-5 3,-6-1 0,6-5 13,-1 1 0,3-5 6,2-5 0,-5 1 65,0-5-77,-1-8 1,6 1 24,0-4 1,-2 4-22,-3 1 2,3 1 1,-7-1-2,4 0 1,1 5 2,-6 1-3,7 5 0,-4-2-2,7 6 0,-7 1-2,-3 4 0,-2 4-26,2 5 29,-4 1-3,6 0 1,-7-1-20,0 1 19,7-7 1,-6 5 3,4-3-6,-3-3 3,4 6 1,-3-12 1,7 4-1,0-3 0,5-2 0,-1 0 1,-4 0 2,0 0-4,0 0 1,-2 0 1,5-2 2,-3-3-2,-4 4-1,8-6 0,-6 7-20,6 0-1,1 0 7,0 7 0,-1-6-3,1 4 1,-5-3 23,0-2-13,0 0 1,4 0 0,3 0 7,2 0-10,-2 0 2,4 0 58,0 0-56,-5-7 1,10 6-3,-6-4 89,6 3-81,-9-4 1,9 2 17,-7-5 0,1 5 4,-5-1 1,1-3 48,3-2-63,-9-3 0,10-1 51,-10-1-6,3 0-34,-5 1 9,-2-1 1,-4 5 49,3 0-7,-3 0-36,-2 2 0,-13 2 17,-7 6-170,0 0 136,6 0 1,-8 0-304,-2 0 138,-4 6-51,5-4 0,-4 9-111,2-6 1,2 7 76,-1-3 230,6 5 0,-4 0 0,8 1 0</inkml:trace>
  <inkml:trace contextRef="#ctx0" brushRef="#br0" timeOffset="12333">16757 963 7569,'8'0'0,"5"0"-714,-4 6 478,-1 2 0,5 7 321,-3 0-79,-4-1-2,7 1 1,-9 6 216,5 4-4,-5 3-136,9 1 1,-12 2 26,4 3 0,2 6-27,-2 9 131,0-4-164,-5 12 0,-7-9-5,-3 6 0,2-10 1,-2 5 0,-1-13-243,-9 3 98,4-6 9,-5-4 0,4-6-54,-2-4 0,1-4 146,-7-5 0,1-3 0,-6-7 0</inkml:trace>
  <inkml:trace contextRef="#ctx0" brushRef="#br0" timeOffset="12556">16199 683 7560,'8'-1'772,"-3"-4"-635,-4 3 1,-1-6 138,0 3-218,0 4-270,0-6 0,0 7 1</inkml:trace>
  <inkml:trace contextRef="#ctx0" brushRef="#br0" timeOffset="50079">1426 2168 7569,'-10'5'-23,"1"0"15,5 6 0,-9-8 135,3 7 1,2-6 118,-2 0-179,1-2-19,-6 5 0,0-6 21,1 4 0,-1-3 1,0-2 0,0-5 103,1 0-94,-1 0 1,0-1 68,1-4-51,5 3-42,-4-6 1,10 7 121,-7-4-99,7-3-17,-3 5 1,6-7 21,0 0 0,0 0-31,0 1 0,1-3-2,4-2 0,-2 1-14,7-7 0,2 6-16,7-6 1,-1 7-588,7-1 376,-7 2 0,9 3 191,-2-1 0,3 0 0,1 1 0</inkml:trace>
  <inkml:trace contextRef="#ctx0" brushRef="#br0" timeOffset="50471">1558 2388 7569,'0'9'-136,"2"-3"-34,3-6 0,-2 0 279,7 0 0,0 0 295,5 0 1,-1-6 192,1-4-218,0-3-273,-1-2 1,1-5 41,0 1 0,-2-1 48,-3 6 0,1-1-22,-6 0 1,5 0 82,-5 1-7,0-7-133,-5-2 1,0 0-111,0 3 0,-2 4-305,-3 1 235,3 0 0,-11 6-751,3-1 548,-3 7 0,4-6 28,-1 5 238,7 2 0,-11-11 0,6 5 0</inkml:trace>
  <inkml:trace contextRef="#ctx0" brushRef="#br0" timeOffset="51647">2249 2271 7132,'8'0'-117,"6"0"297,-6 0 1,6-2 227,1-3 0,-5-3-170,0-7 1,-1-4 65,6-1 0,0-6 81,0 2-85,-1-11-218,1 4 1,0-5-45,-1 7 1,-4 0 41,0-1 0,-5 2-153,5 4 0,-7 3 189,2 6-139,-4 0-128,-1 1-57,-6 5 0,-2 3-115,-7 6 213,0 6 1,6 4-154,-1 10 225,0-4 1,-5 14-49,1-1 0,0 2-1,5 8 1,-4-5-9,3 6 0,-3-6 7,-2 5 1,2-5 47,3 6 0,-3-6-15,3 5 1,2-6 2,-2 1-15,7-3 53,-3-8 1,6 3 45,0-6 1,0-1-22,0-4 1,1-5 15,4 0 1,3-7-8,7 2 0,0-10 15,-1-5 0,3-8 79,2-1-20,-2-8-89,4 11 0,-6-10 111,-1 6-96,1 1 18,0 4 1,-1 0 12,1 1 0,-5 6-15,0 3 0,-5 1 7,4-1 1,-4 4 5,5-4 0,-5 5 0,5 5 0,-5-2-76,4 7-69,-5-7 140,9 10-200,-5-5-10,7 7 123,-7-7 1,5 5-19,-3-3 1,-2-2 39,2 2 0,-5-2-10,4 2 1,-4 1 13,5-6 1,-7 2 22,2-2 16,3-4 0,-4 6 47,5-7 0,-4-2-42,5-3 1,-5 2 7,5-7 1,0 5 3,4-4 0,-4 0 8,0 0 1,0-4 1,4 3 0,-4 3-17,0 2 1,-5 2 2,5-2 0,-5 4-1,4-4-1,-5 3 17,2 2-123,1 0 92,1 0 0,0 7-186,-3 2 74,3-2 0,-6 6 34,3-3 1,1 3-22,-1 2 0,5-6 51,-5 1 1,6 0-8,-1 5 0,-2-6 39,2 1-62,0-6 28,5 9 1,-1-12 107,1 4 33,0-3-78,-1-2 1,3 0 121,2 0 0,-2-7-88,2-3 0,-2 2 18,-3-2 0,1 1-17,0-6 1,-2 0 70,-4 1 0,5-1 38,-5 0-109,-2 0-19,6 7 1,-11-5-1,2 3 21,-2-3-68,5 5 0,-6-5 1,4 7 11,-10-4 1,0 3-81,-9 7 1,7-5 54,-8 0 0,4 1-105,-4 4 0,1 0-51,-1 0 157,7 0 0,-5 4-28,3 1-111,3 7 119,-6-4-21,5 7 0,0-1-7,3 1 1,-1 5 13,1-1 1,0 1-15,5-5 0,0 1 33,0 3 0,1-4 3,4 0 0,0 0 184,10-6-194,-4-2 59,17-1 0,-10-6 91,7 0 1,-1 0-80,5 0 0,1-6 85,-1-4 0,1-3-62,-1-2 1,-1 1 8,-4-1 1,2-1-27,-6-4 0,4 4 5,-4-4 1,0 4-127,-6 1 120,8 0-12,-13 1 0,11-1-173,-10 0 164,3 7 1,-3-3-159,-1 6 150,-5 0-102,9 5 39,-5 0 1,5 6-18,-3 4 1,3 3-124,-3 2 0,-2 1-97,2 4 116,-1-4 73,0 5 1,2-1-856,-6 0 952,0-1 0,1-4 0,3 0 0</inkml:trace>
  <inkml:trace contextRef="#ctx0" brushRef="#br0" timeOffset="51848">3146 1947 7569,'-10'18'294,"0"-3"0,5 1 447,-4-11 1,5 2-218,-1-2 170,-3-4-129,7 6-115,-6-7-540,7 0 1,0 0 0</inkml:trace>
  <inkml:trace contextRef="#ctx0" brushRef="#br0" timeOffset="53826">4469 2403 7569,'6'8'195,"3"-1"1,5-7 350,1 0-286,0 0 1,4-5 84,1 0-158,6-13-21,-3 8-50,6-11 0,-4 5 61,-1-4 1,1-1-7,4-4 0,-4-4 0,-1 0 1,-4-1 67,4-4 0,-6-2-44,2 2 1,-9-2-107,-1 1-102,-7 11 42,10-10 1,-11 17-168,3-2 0,-3 2 71,-2 3 0,-7 6-121,-3 3 1,-3 3 55,-2 2 1,1 0-40,-1 0 1,-5 7-26,1 2 1,-7 4-65,1 2 0,4 6-33,1 4 202,-3 3 36,7 1 1,-7 5 118,4 1 1,4 1-110,0-2 1,1-3 125,4 3 1,3-3-82,2-1 1,4-1 78,1 0 0,0-1-69,0-3 1,6 1 8,4-7 0,3-1-164,2-8 136,0 3-16,-1-11 0,3 9-53,2-6 65,-3 0-3,6-5 1,-3-6-5,1-4 0,4-5 43,-4-5 1,0 2 100,-6-6 1,1 4-89,0-4 1,-1 6 114,1-2 0,0-1 3,0 1-80,-7 1-24,5 11 0,-10-5 103,7 3-77,-7 3-4,10 1-71,-11 6 1,4 1-122,-6 4 1,0-1 67,0 5 1,0 3-146,0 7 1,0-2-84,0 2 160,0-2 0,0-3-4,0 1 75,0 0 1,0-1-25,0 1 1,0 0-5,0 0 0,0-6 38,0 1 32,7-7 1,1 9-21,7-7 0,-1 0 75,1-5 1,0-2 68,-1-3 21,1 3-99,0-11 0,4 5 89,1-6 1,0-1-66,-6 0 1,6 0 91,0 1 0,-1-1-77,-4 0 0,0 6 19,-1-1 0,1 2-19,0-2 0,-1-2-6,1 7 1,0-4-96,-1 4 87,1 0-72,-7 5 0,5 0 4,-3 0 1,2 2 1,-3 2 1,5 0-235,-5 5 205,-2 1 1,4 5-98,-6 0 1,0-1 34,-5 1 0,5 0-316,0-1 134,0 1 219,-5 0 17,0-7 1,1 3-6,4-6 0,-1 0 10,5-5 0,-4 0 25,5 0 1,-5-5-5,5 0 0,0-4 81,4 4 1,-2-5-38,2 5 0,-7 0 117,8 5 1,-4 0 0,4 0-122,-7 0-16,5 0 0,-5 2 16,7 3 1,-2-2-20,-3 7 0,3-5-4,-3 4 0,3 0-5,1 0 1,-1 0-9,-3-5 1,5-2 16,0 3 1,-1 2-8,6-3 1,-2 1 198,1-5-192,4 0 0,2-5 148,-1 1-138,1-8 0,3 9 51,-4-7 1,-3 0 90,-6-4-93,6-1 1,-4 0 6,2 0 1,-7 1 25,-3-1 6,-5 0-167,2 1-42,-6-1 86,0 7 0,-1 1-96,-4 7 0,-3-5 89,-7 0 1,0 1-73,0 4 1,1 1 20,-1 4 0,-1-2-100,-4 7 0,4 0 74,-4 5 0,4-1-4,1 1 1,2 0 62,3-1-20,-3 1 19,12 0 0,-11 0-13,7-1 0,0 6 38,5-1 1,0 1 11,0-5 0,7-1-12,3 1 0,4 0 6,6 0 0,-2-6-19,6 1 0,-1-7 3,2 2 1,1-3 104,-6-2 23,6 0 5,-3 0 1,-1-7 156,-2-2 0,1-4-134,-1-2 1,4 0-47,-4 0 0,0 1-23,-6-1 0,1 0-8,0 1 1,-2 4 21,-4 0-136,5 0 9,-6-4 78,0 5-33,-2 3 1,-1 4-160,0-3 100,0 4-120,-5-6 1,0 19-95,0 2 248,0 4 0,0-3-58,0 0 214,7-1-155,1 1 0,7-2 160,-1-3-154,1-4 1,0-1 39,-1 0 1,6 0 94,0-5 1,1 0-69,-2 0 0,-2-6 82,2-4 1,-2-2-63,-3 3 0,1-4 70,0 3 1,-2-3 87,-3-2-12,-4 0-142,-6 1 1,5-1 36,0 0 0,0 0-59,-5 1 1,-2 4 7,-3 0 0,-3 5-16,-7-5 1,-6 7-128,-3-2 1,-4 4-299,-2 1 224,1 0 65,0 0 0,4 1-583,1 4 316,6 3-45,-10 7 1,12 0-331,-4-1 0,4 1 744,1 0 0,0 0 0,1-1 0</inkml:trace>
  <inkml:trace contextRef="#ctx0" brushRef="#br0" timeOffset="54192">6585 2315 7569,'17'-8'0,"2"1"-227,-9 7 141,-3 0 47,6 0 1,-10 5 713,7 0-270,-7 7-274,4-4 1,-7 1-141,0 1 0,0 2 69,0 7 0,0-2-129,0 2 0,0-1 129,0 2 1,0-4-85,0 4 0,1-4-5,4-1-44,-3-1 121,11 1-94,-5-7 48,7-1 0,-1-7 36,1 0-21,0 0 1,-2-7 32,-3-2 0,3-6 3,-3-5 0,3 2 13,1-6 0,-4 1 6,0-2 1,0-2 125,4 2-88,1-3-70,0 6 0,4-1-111,1 3 128,0 4-51,1 1 0,-3 4 8,6 6 0,-4 0 19,4 5 1,-6 0-5,2 0 1,-4 8-54,-1 7 0,-2 1-8,-3 8 1,1-4-205,-6 5 113,0-1 48,-5 5 1,0-4-405,0-1 220,-6-6-94,4 4 1,-6-9 352,3-3 0,-3 3 0,-7-5 0</inkml:trace>
  <inkml:trace contextRef="#ctx0" brushRef="#br0" timeOffset="54443">5733 1947 8036,'-8'0'408,"1"2"393,7 3-478,-6-3 1,4 6 184,-3-3-233,4-4-186,1 12-413,0-11 324,0 11 0,6-11 0,2 4 0</inkml:trace>
  <inkml:trace contextRef="#ctx0" brushRef="#br0" timeOffset="55893">7938 2344 7569,'0'10'605,"0"0"-210,0-7 136,0 10-96,6-11-128,-4 11-248,5-11 1,-6 4 250,4-6-237,-3-6 0,11-1-50,-3-3 125,-4-3-29,7 5 1,-5-7-36,7 1-147,6 6 120,-4-6 1,4 6-59,-6-6 0,-1 5 52,1 5 0,-5-3-96,-1 2 84,-5 0 0,2 12-108,-6 3 1,-6 4-170,-4 6 143,-3 3 0,-7 6 22,1 0-122,-7 7 151,9-5-25,-11 12 1,11-6-126,-8 8 1,2-3 70,-1-3 0,-4 4-56,3-4 0,3-3 52,-3-2 1,7-4-72,-2-6 1,4 2 175,1-6 14,1-1 1,4-11-168,0-3 237,7-3-175,-4-2 85,14-13 1,3 2 46,9-14 1,-1 1 162,7-6 0,-1-4-97,6 0 1,-1-6 85,0 6 0,1-7 201,-1 2-204,-6 3-75,-2-6 0,-1 15-62,0-2 1,-1 5 20,-4-1 1,1 4-73,4 6 1,-4 2 45,4 3 0,-4-1-11,-1 6 1,-6 0-30,1 5 0,0 0-23,5 0 0,-1 5-55,1 0-14,0 6 99,-7-3 0,5 2-211,-3 0 212,-4 0 0,8 0-102,-5-1 73,-2-5 2,6 9 1,-5-12 1,7 4 1,-5-3 1,-1-2 1,1-11 4,5-4 1,4-5 115,1 1-116,0 2 8,-6-10 1,1 9 148,0-7-146,-1 7 63,1-3 0,0 6 59,0 0-48,-1 7 1,1 2 123,0 6 1,-6 0-135,1 0 1,-6 1 8,0 4 0,3 3-76,-2 7 84,0 0-17,-5 0 0,0-1-285,0 1 107,0 0 3,0-1 0,-5 1-42,0 0 1,-2-1 68,3 1 1,2 0-246,-3 0 258,3-1 10,2 1 117,0 0 3,0-7-101,7-2 191,1-6-144,7 0 24,-1 0 0,-4-5 90,0 1 1,0-3-53,5 2 0,-6 3 82,1-2-39,0-5-25,5 8-42,-1-12 8,1 11-44,0-4 0,-5 6 0,-1 0 1,-4 4-7,5 1 1,-7 2-4,2-2 0,3-2-1,2 7 1,-2-5-5,2 5 1,-5-6 7,5 6 0,0-5-1,4 5 0,1-5 12,0 5-5,-1-7-2,1 3 1,1-6 78,4 0-74,-4 0 0,7 0 111,-3 0 0,-4 0-27,4 0-36,-4-6 1,-1-1 12,0-2 0,-1-4 17,1 3 0,-2 2 84,-3-2 0,1 0 137,-6-5-225,7 1 23,-11-1 0,7 0 78,-3 0 1,-3 1-128,3-1 0,-4 5-6,-1 0 1,-4 6-39,-1-6 0,-8 7-140,-2-2 1,-1 3-31,-9 2 0,5 7-217,-4 2 1,1-1-366,-1 2 340,2 0 411,1-2 0,5 5 0,-5-5 0</inkml:trace>
  <inkml:trace contextRef="#ctx0" brushRef="#br0" timeOffset="57108">9378 2168 7569,'22'-8'44,"-6"-5"46,3 3 0,3 2-109,-3-2 0,1 0 94,-5-5 0,-1 1-13,1-1 1,-5-5 45,0 1 1,-5-1-152,4 6 96,-5-1 0,2 0-173,-6 0 105,0 7 0,-6 2-56,-4 6 1,-3 0-18,-2 0 0,-5 1 101,1 4 1,-1 8-69,6 7 1,-6 1 51,0-1 0,2-2-72,9 6 1,-5 1 63,5 4 1,-4 2-23,-2 4 0,5-4 12,0 3 1,5-3-3,-4-2 1,5 6 94,-1-1 0,4-1-85,1-9 0,0 2 35,0-6 1,1-1-27,4-4 0,4-5 17,5 0 1,1-7 47,0 2 0,1-5 1,4-5 1,-4-3-16,3-7 1,-2-1 5,-2-4 0,4 2 95,1-6 0,-1 4-59,-4-4 1,0 6 3,-1-2 0,6 4-26,0 1 1,-1 2-27,-4 3 0,0-1 29,-1 6 1,1 0-26,0 5 0,-1 0-10,1 0 0,-5 0-12,0 0 1,-1 0-18,6 0 1,-5 5 87,0 0-144,-7 6 0,4-3 80,-7 7 1,0-5-172,0 0 1,0-1 88,0 6 1,-5 0-102,0-1 0,-5-4 49,5 0 1,-5 0 46,5 5 1,-4-1 81,4 1 1,0 0-75,5-1 0,0-4 100,0 0-113,0 0 243,0 4-100,6-5 0,2-3-22,7-6 1,0 0-26,0 0 0,-1-5 3,1 0 1,0-6 73,-1 1 1,1-5-79,0-4 0,-1 7 80,1-2 1,0 2-69,0-2 0,-1 0 52,1 5 0,0 1-75,-1 3 1,1 3 32,0-3-36,-1 3 1,1 2-11,0 0 1,-5 2-227,-1 3 151,-5 3 0,2 7-96,-6 0 0,0-1 38,0 1 0,2 0-38,3-1 1,-4-4 111,4 0 1,-3-5-81,-2 5 64,7-7 1,-4 3 109,7-6 0,-1-1-7,6-4 0,-5 2-35,0-7 0,-2 5 83,2-5 0,1 5-98,-6-5 50,6 7 0,-7-3-34,5 6 1,-4 0 82,5 0-80,0 0-2,5 0-17,-1 6 0,1 1 27,0 3-49,-1-4 0,1-1 34,0 0 1,1 0-24,4-5 0,-4 0 16,4 0 0,-2 0 93,1 0 0,-2 0-30,2 0 0,2-5 10,-1 0 1,0-5 153,-6 5-190,1-6 1,0 4 40,-1-3 1,0-3-7,-5 4 0,3-4 16,-7-2 0,0 5-15,-5 0-29,6 0 0,-6-3-19,0 4 0,-6-3-68,-9 7 0,0-1-66,0 1 0,-4 3 40,-1-3 0,-4 4-164,4 1 1,-4 1 60,4 4 1,-1 2-38,1 3 0,4 3 16,-4-4 0,4 4-215,1 2 1,5 0-206,1 0 449,5-1 1,-1 1 174,10 0 1,4-7-87,5-3 0,1 1 316,0-1 1,4 0-200,1-5 1,1 0 291,-1 0 1,-4 0-136,4 0 0,-4 0 38,-1 0 1,-6 5-95,1 0 1,-2 6 101,2-1 0,-2 3-196,-3 2 0,-3 4 71,3 1 0,-4 6-178,-1-1 1,0 2 84,0 3 0,-1-1-97,-4 1 1,-3-3 19,-7-2 1,0 3-42,1-4 0,-3 4 54,-2 1 1,1-4-96,-7-1 1,-1-6-179,-8 2 0,3-9 318,-4-1 0,-2-7 0,-1 4 0</inkml:trace>
  <inkml:trace contextRef="#ctx0" brushRef="#br0" timeOffset="57349">9878 2080 8815,'-15'0'-223,"1"0"223,-1 0 0,-6 6 0,-2 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47:13.9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10055 324 7569,'-10'0'-398,"0"0"0,0-1 429,-4-4 1,-3 3 232,-2-3 0,-4-1-267,-6 1 0,-7-5 29,-4 5 1,-9-5-88,-4 5 1,-5-4 104,0 4 0,-1-7-104,0 2 1,2 2 52,3-1 1,-5 0 21,0 0 1,-6-5 91,-8 5 1,-3 1-175,-2-2 0,6 5 258,-6-5 0,4 5-83,-9-5 0,-2 5-212,-8-4 0,0 5 160,41 2 0,1-1 1,-39 0-80,-8-2 1,2 4 52,42-2 1,0 1-1,1 1 1,0 0-12,-4 1 1,1 0 0,5 0 0,1 0 6,-2 0 0,1 0 0,0 0 0,-1 0-3,-4 0 1,-1 0 0,4 0 0,-1 0 36,-5 0 1,0 0-1,5 0 1,0 0-251,1 0 0,-2 0 0,-5 0 1,-2 0 241,-2 0 1,1 0 0,0-2 0,1-1-20,1 1 0,0-1 0,-1 0 0,0 0-41,-7 0 1,1 1 0,1 1 0,1-1 32,0-3 0,0 0 0,3 3 1,0 1-42,-1-2 1,1 1-1,1-2 1,0 1 31,-9 1 1,0-1-1,6-2 1,2 0-5,4 3 1,1 0-1,-5-2 1,0 1 0,-1 0 1,0 1 0,1 1 0,-1 0-3,0-1 0,1 0 0,0 0 0,0 2 21,4 0 0,0 0 1,0 0-1,-1 0-17,-4 0 0,1 0 0,4 0 1,2 0-27,-2 0 0,0 0 0,4 3 1,1 0 9,-3 2 1,1 0-1,0 1 1,-1 0-5,-2-2 1,1 2 0,3 0-1,0 1-105,4-2 0,-1-1 1,0 0-1,0 1 102,0-1 0,1 1 0,0-1 0,-1 1-9,-2-1 0,0 1 0,2 1 0,0 0 14,0-4 0,1 1 0,-1 2 0,1-1-56,0-1 1,-1-1 0,-4 3-1,-1 0-7,1-2 0,0-1 1,-1 1-1,1-1-54,4-2 0,1 0 0,0 2 0,-1 1 45,1-1 0,-1 1 0,1 0 0,-1 0-91,1 0 1,0-1 0,-44 0 100,7 3 0,6-4 67,9-1 1,-6 2 48,1 3 0,-6-4-89,6 4 0,1 2 42,9-2 0,7 1-42,7-1 1,0-1-131,-4 5 0,-1-4 215,0 5 0,7-5-327,3 5 0,10-5 280,4 4 0,4-5 0,2 1 0,-1-4 0,1-1 0,0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46:17.4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1867 9103,'5'-15'0,"2"-1"0,1-2 0,3-3 0,1-2 0,-1-5 0,-1-3 0,0-5 0,0-2 0,-2-4 0,0-5 0,-2-6 0,1-1 0,-4 2 0,-1 2 0,0 2 985,2 2-1021,-2 9 1,5-4-369,-7 7 241,0-1-47,0 6 0,0 0-164,0-1 1,0 6 108,0-1 0,0 7-352,0-1 617,6 2 0,2-4 0,7-2 0</inkml:trace>
  <inkml:trace contextRef="#ctx0" brushRef="#br0" timeOffset="258">691 911 7569,'0'15'567,"0"-5"-776,0 0-120,0-7 643,0 3 1,-1-1-6,-4 0-216,-4 0 1,-7-5-33,-3 0 0,-4 5-35,-7 0 0,-4 1-105,0-1 1,-7-3 150,2 3-452,3 3 245,0-6 1,6 11-593,1-3 509,6-4 0,2 7 218,6-3 0,-6 3 0,-2 2 0</inkml:trace>
  <inkml:trace contextRef="#ctx0" brushRef="#br0" timeOffset="696">735 1485 6973,'-8'0'-97,"-5"0"0,3 0 258,-9 0 0,2 0-102,-2 0 1,1 1-162,-2 4 120,4-3 1,-5 11 18,6-3-174,0-4 148,0 7 1,2-3 11,4 10-81,-4-4 0,11 5 44,-3-6 0,3 0-3,2-1 1,7 6 39,3 0 1,9-6-34,6-4 0,3 0 51,1 5 1,5-7-42,1-3 1,-6-4 91,-5-1 1,1 0-79,4 0 0,-6-1 123,-3-4 0,-4-3-27,-1-7 1,0-5 32,-1 1 1,-6-6-44,-3 6 1,2-6-36,-2 5 0,-7-4-126,-8 4 118,-3 1 0,-6 4-71,-1 0 1,-9 6-185,4-1 1,-6 6 31,7 0 0,1 2-147,-2 2 0,7 6 313,-1 4 0,2 3 0,3 2 0</inkml:trace>
  <inkml:trace contextRef="#ctx0" brushRef="#br0" timeOffset="1759">1000 1588 6920,'0'14'0,"0"1"0,0 0 0,0-1 0,0 1 0,0 0-137,0-1 156,6 1 0,3-2-5,5-3 0,7 1-4,4-6 1,-2 0 10,1-5 1,2 0-7,9 0 1,-4-6 53,3-4-46,-3-3 0,2-7 66,-4 1 0,4-8-63,-9 3 0,-1-4 108,2-1 1,-1-2-90,6-3 0,-1-4 116,0-6 0,1 0-25,-1 0 0,1 0-38,-1-1 0,0 1-72,1 0 0,-12 2 3,-4 3 0,-4-2-82,0 6 0,-3 1 73,-7 5 1,-2 6-271,-3 3 133,-3 11 1,-7-3 50,0 7 1,-1 8-68,-3 12 0,1 1 15,-7 9 1,5 4-54,-4 6 0,4 5-68,-4 0 179,6-4 1,-3 6 17,6-3 1,0 4-27,1 1 0,5 0 29,5 0 1,-3 0-39,2 0 1,0-1 101,5-4 1,5-2-87,0-2 0,6-9 122,-1 3 1,8-7-68,2 2 1,4-8 2,-4-1 0,6-7 79,-1-8 1,1 0-58,-2 0 0,4-1 84,-4-4 1,4-3-99,2-7 1,-6-5 71,1 1 1,-6-6-51,6 6 1,-9-3 56,-1 3-54,-1 2 0,-10-4-96,5 6 118,-5 7-130,2-5 108,-6 12-179,0-6 147,0 20 1,0-8-4,0 10 1,2-4-1,3 4 0,-2-5 9,7-1-9,-7-5 0,10 7 10,-3-6 0,3 2-11,2-3 1,1-2 73,4 3 1,-4-3-67,4-2 1,1 0 90,-2 0 0,1-7-74,-5-3 0,3 2 92,-4-2 0,4 1-12,-8-6 1,-3 5-58,-2 0 0,-4 0-23,-1-4 1,0 4 33,0 0 0,0 5-99,0-5 1,-6 7 83,-4-2 0,2-1-134,-2 1 0,0 0 29,-5 5 41,1 0 1,-1 6-92,0 4 0,6 0-46,-1 5 142,6-4 0,-7 10 45,6-6-47,0 6 1,0-4-36,0 2 98,1 4-61,4-7 0,6 4-8,4-10 131,3 3-48,8-5 1,-3 2 131,7 0-148,-1-7 0,7 4 29,3-7 1,-2 0 11,2 0 1,2-7-9,-2-3 0,5-5-26,-4-4 1,4 1 7,-5-7 0,5-1-9,-4-8 0,-1-4 22,-5-6 0,2-5-5,4 0 1,2-5 5,7 5 0,-5-4 21,1 4-913,-8-7 861,11 10 1,-12-6-185,3 3 180,-3 3 1,-8 2-45,-3 10 0,-11 5-108,-4 4 1,2 4 85,-2 6 0,-2 9-9,-8 6 0,-10 13-37,-9 11 64,-4 10 1,-3 4-65,-3 6 0,3 2-69,-4 3 1,4-3 481,2 3 0,1 1-387,4-1 0,-2 5 45,6-5 0,5 5-40,6-5 1,5 0-14,-1-5 0,4-2 40,1-2 0,1-4 97,4-7 1,5-6-137,10-4 1,-2-2 42,6-2 0,6-7 18,4-3 0,13-4 0,-1-1 0</inkml:trace>
  <inkml:trace contextRef="#ctx0" brushRef="#br0" timeOffset="2635">4087 1191 7609,'8'9'-179,"-3"1"-356,-4-6 523,-1 9 1,0-5 264,0 6 0,-1-4 22,-4 0-185,3 0 1,-11 5-121,3-1 1,2 1 61,-2 0 0,5 4-72,-4 1 1,4 1 63,-5-1 1,7-4-31,-2 4 1,3-9 33,2-1-50,0 0 0,2 3 19,3-3 1,3-4-3,7-6 1,1 0 15,3 0 1,4-6-6,7-4 0,-1-5 13,1-5 0,-3 4-12,-2-4 0,3-1-12,-4 2 1,-3-1 10,-1 5 0,1 6-11,-1-1 1,-1 6 16,-4 0-6,0 2 1,-1 8-9,1 4 1,0 5 4,0 5 0,-6-2-6,1 6 1,-7-4 3,2 4 1,-3-6-18,-2 2 1,0 1 16,0-1 1,-2-1-176,-3-4 1,2-2-406,-7-3 579,1 3 0,-6-5 0,0 7 0</inkml:trace>
  <inkml:trace contextRef="#ctx0" brushRef="#br0" timeOffset="2837">4219 676 9568,'-8'0'39,"1"0"-83,7 0 1,7-6-1,1-3 1</inkml:trace>
  <inkml:trace contextRef="#ctx0" brushRef="#br0" timeOffset="3510">5527 955 7569,'8'0'202,"-1"0"-121,-7 7 179,0-5-214,0 11 0,-5-5 15,0 7 52,-6-1 0,2 1-82,-5 0 0,4 4 57,0 1 0,0 6-134,-4-2 1,-6 4-15,0 2 0,1 1-3,4 3 1,-4-1 40,-1 6 1,2-6 50,8 1 1,-3-5-110,3-4 1,4-4 84,1-6-92,3-7 81,-4-2 1,4-14 80,-3-7 0,4-2-19,1-13 0,-5 4 10,0-8 1,-5 3-74,5 1 1,-6-1 32,1-3 0,2 3-86,-2-3 0,2 7 89,-2 3 0,-2 4-449,8-4 1,-6 6 419,5-2 0,-7 4 0,4 1 0</inkml:trace>
  <inkml:trace contextRef="#ctx0" brushRef="#br0" timeOffset="3913">5880 1132 6205,'-13'1'230,"3"4"1,-8-1-98,3 5 1,-3-4-80,4 5 0,-6 0-47,1 5-4,-1-1 1,5 3-9,1 2 1,0-1 9,5 7 0,-3-6 13,7 6 1,0-7-12,5 1 0,0 4 19,0 2 1,12-4-25,3-1 1,7-6 103,-2-4 0,6 2 5,-1-8 0,-2 1-21,1-5 0,1 0-28,4 0 0,-5-6 10,1-4 0,-7-8-25,1-2 1,-4-4 8,-5 4 0,1-4-1,-6 4 0,0-4-2,-5 4 0,0-4-59,0 4 0,-1-4-41,-4 4 1,-8 2-159,-7 8 0,-1-1-272,1 6 0,-1 0 75,-4 5 402,4 0 0,0 13 0,-2 3 0</inkml:trace>
  <inkml:trace contextRef="#ctx0" brushRef="#br0" timeOffset="4244">6321 911 7569,'29'-37'-308,"1"1"1,-6 0 385,1-3 1,-6-4 274,6-1 1,-7 0-198,1 0 1,-4 6-45,-5 4 1,1 3-54,-6 2 0,0 6-115,-5 3 1,-2 6-205,-2 4 186,2 3 0,-16 9-5,3 3 1,-4 9 95,-1 11 1,2 9-15,-6 5 1,6 9-89,-2 1 1,-1 11-105,1-1 1,-4 5 29,4-1 0,0-2 207,6 3 1,-1-9-3,0-1 0,2-2-13,4 2 1,2 2 0,7-7 0,0-2-37,0-8 1,0 2 16,0-7 0,2-1 1,3-8 1,1-4-452,4-7 436,3-5 0,2 4 0,7-5 0</inkml:trace>
  <inkml:trace contextRef="#ctx0" brushRef="#br0" timeOffset="5404">7188 1352 7569,'7'-8'-526,"-6"2"195,6-1 268,-1 5 506,-4-4-356,5 6-9,-7 0 1,-12 0-36,-3 0 0,-4 6-97,-1 4 0,4 3 102,-4 2 1,6 0-106,4-1 1,-3 3 80,3 2 0,3-2-75,2 2 1,-1 3 68,1-3 1,0 1 6,5-6 0,5-4 10,0 0 0,6-7 9,-1 2 1,5-3-15,4-2 1,-2-7-8,2-3 1,3-4 8,-3-6 1,1 2-3,-5-6 1,-1 4-86,1-4 0,-5 6 30,0-2 0,-7 4-112,2 1 0,-4 0 2,-1 1 1,-6 4-176,-4 0 0,-8 7 310,-2-2 0,-6-3 0,3 0 0</inkml:trace>
  <inkml:trace contextRef="#ctx0" brushRef="#br0" timeOffset="5858">7541 0 7436,'-10'20'0,"0"1"-474,-1 2 1,3 1 390,-2 6 1,0-1 220,-5 0 1,1 6 150,-1-1-245,0 0 0,6-4 24,-1-1 1,0 1 11,-5-1 1,1 0-111,-1 1 0,2-1 87,3 0 1,-3-1-91,3-3 1,-3 1 80,-2-7 1,6 6-123,-1-5 1,2-1 87,-2-4 0,-3-7-13,3-3 1,2-3-37,-2-2 0,7-2 40,-2-3 0,-2-3-20,2-7 0,-4-1 19,4-4 0,0-3-12,5-6 0,0 4 8,0 1 0,0-1 8,0-4 0,1 5 34,4-1 0,-1 6 4,5-6 0,-4 7 33,5-2 0,0 2-60,5-1 0,-1 1 142,1-7 0,6 6-73,4-6 1,4 1 128,5-6 1,-3 8-85,4 2 1,-9-1-67,-2 1 1,1 2-75,4 8 0,-6-1-423,-3 6-561,3-6 991,-7 9 0,5 2 0,-6 8 0</inkml:trace>
  <inkml:trace contextRef="#ctx0" brushRef="#br0" timeOffset="18056">7526 2910 8298,'0'15'0,"2"-2"0,3-3 0,5-5 0,1-5 0,0-5 0,1-3 0,3-4 0,4-1 0,2-3 0,2-2 0,0-5 1580,3-6-1490,2-1 1,3-12-14,3 3 0,-1-4-23,6-1 0,-5 0 24,6 0 1,-8 2-1,3 2 0,-11 4-197,-4 7 83,-4 6 1,-8-3-226,-3 6 200,-3 1 0,-9 11-158,-3 3 0,-4 3 77,-6 2 1,-3 12-149,-6 2 1,-4 12 86,4 4 0,-4 1-40,9 8 0,2-5 116,3 5 0,3-1 170,1 1 0,5 2-72,0-7 0,7 6 98,-2-6 0,3 0-68,2-4 1,0-6-38,0 1 0,2-7 106,3 1 1,5-7-73,9-3 1,-2-5 40,2 1 1,4-4-25,2-1 0,2-1 1,3-4 1,1-5 50,3-10 1,-1 2-64,6-6 0,-1-1 14,1-4 0,-3 1-5,-7 4 0,0-3-10,1 8 0,-7-4 12,-4 8 0,3-3-7,-3 9 0,1 2 6,-6 2 0,1 3-3,0 2 1,0 0-20,-1 0 1,-1 7 14,-3 3 0,-3 3 3,-7 2 1,0-1-1,0 1 0,-2 5-76,-3-1 0,2 6 69,-7-6 1,2 2-66,-2-1 1,-3-4 3,3 4 1,2-4-5,-2-1 0,7-5-23,-2 0 17,3-1 97,2 0 0,2 2-63,3-6 0,-2 0 76,7-5 0,0-2-55,5-3 0,-1 2 102,1-7 0,6 5-66,4-4 1,-2-1 5,1-5 1,1 0 23,4 1 1,-1-1 0,-4 0 1,4 1 0,-4-1 1,-2 0-24,-3 0 0,-2 6-16,-3-1 1,1 7 50,0-2-74,-7-3-1,5 6 0,-11 2 1,4 8-24,-6 7 0,0-1 40,0 1 0,-5 1-111,0 4 0,-4-2 93,4 7 0,-7-6-35,2 6 1,2-1 19,-2 6 0,6-1-27,-6 0 0,2 1 3,-2-1 1,-5 5-5,0 1 1,-4 4-81,-6-5 1,-2 5 94,2-4 1,2-1-161,-1-5 0,6-1 86,-2-3 0,4-6-216,1-9 327,0 3 0,1-5 0,-1 7 0</inkml:trace>
  <inkml:trace contextRef="#ctx0" brushRef="#br0" timeOffset="18279">9070 2234 7569,'-7'8'-736,"5"6"174,-11-13 291,12 6 595,-12-7-296,5 0-349,-7 0 321,7 0 0,-5-7 0,4-1 0</inkml:trace>
  <inkml:trace contextRef="#ctx0" brushRef="#br0" timeOffset="18458">8864 2117 7105,'-13'1'0,"1"3"0,4 2 0,0 1 0,0-1 0,5-1 0,-4-5 0</inkml:trace>
  <inkml:trace contextRef="#ctx0" brushRef="#br0" timeOffset="19541">10040 2396 7569,'8'-7'-727,"0"6"802,-3-4-53,-3 3 1,4 1 71,-6-4 0,-6 3 129,-4-3 0,-3 5-36,-2 5 1,-6-2-85,-4 7 1,2 0-128,-1 5 0,1-1 69,-1 1 0,2 1-116,8 4 0,-1-4 92,0 4 0,5-2-120,1 2 1,5-4 28,0 3 1,2 3 30,2-3 0,6 1 17,4-5 1,10-1 0,4 1 1,1-5 89,4 0 1,-3-7-72,9 2 1,-4-4 98,-2-1 0,-6-6-61,-3-4 0,1-3 9,-2-2 0,-1-4-14,-8-1 1,2-1-3,-8 1 1,6 4-62,-5-4 0,0-1 86,-5 1-136,-6 1 1,-3 4 54,-5 0 1,-3 7-202,-2 3 1,2 4-7,-2 1 1,2 0-8,3 0 1,-1 1 56,0 4 1,6 3 17,-1 7 0,6 0 165,0 0 1,2-1-58,2 1 0,0 1 125,0 4 1,0-4-104,0 4 1,8-4 97,7-1 0,0 0-46,4-1 0,2 1 126,-1 0 1,0 4 41,-6 1 1,1-1-119,0-4 1,-1 6-39,1 4 0,-7-2 17,-3 1 1,-3 2-35,-2 9 0,0-4 21,0 3 1,-7 4-24,-3 1 0,-4 3 12,-6 2 1,-3 0 18,-6 1 0,-1-3-17,1-3 0,0 2 0,-1-7 1,3-1-53,2-9 0,2-4 50,4-10 1,7-4-97,-3-6 1,6-1 53,-1-4 0,3-10-65,7-9 0,2-11 34,3-4 1,5-3-7,9-2 1,6 0 65,9-1 1,-3 1 4,3 0 1,2 0 27,-1 0 1,2 6-62,-7 4 0,5-2 100,-10 2 0,4 0-41,-9 4 1,6 1 85,-1-1 1,-3 6-16,3-1 0,-7 7 55,2-1 1,1-2-98,-2 1 1,6 0-11,-6 6 1,3-1-14,-3 0 0,-2-1 23,2-4 1,2 2-7,-1-6 1,0 6 1,-6-2 1,-1 4-29,-3 1 1,-2 2-17,-3 4 1,-5-3-70,0 7 1,-3 0 58,-12 5 1,2 0-72,-11 0 1,4 7-37,-4 3 1,1 1 62,-2-1 0,4 8-45,6-3 1,1 2 56,-1-2 0,2 5-2,3-1 1,-1 8 10,6-3 0,0-1 0,5 1 0,0-6 54,0 2 0,1 0-56,4-6 0,4 4 100,5-8 0,7-3-84,4-3 1,3-2 66,1-2 1,5-3-50,1-7 0,-1 0-14,-5-9 1,1-4 13,-1-2 0,-1-3 1,-4-1 0,3 0-17,-8-1 0,1 7-7,-5 4 0,-1-2-36,1 1 0,0 5 43,-1 5 1,1 7-19,0-2 1,-1 4 13,1 1 0,-5 6-28,0 4 1,-2 5 20,2 4 0,1 4-3,-6 7 1,0-6-12,-5 1 1,0-3-3,0 3 0,0 1-108,0-6 1,-2 4 69,-3-4 1,2-1-487,-7-4 548,1-7 0,-6 5 0,0-5 0</inkml:trace>
  <inkml:trace contextRef="#ctx0" brushRef="#br0" timeOffset="20222">11554 2161 7569,'21'-15'0,"-3"-1"-513,6-4 353,1 4 0,4-12 134,1 4 254,-1-4 0,1-5 15,-1 4 1,-1-4 35,-4 9 0,-7 2-227,-8 3 0,-5 2 74,1 3 0,-5 1-237,-5 3 0,-5 3 79,-10 7 1,-3 0-124,-6 0 0,-5 8-60,-1 7 77,-5 6 58,8 9 0,-3 4-121,5 0 0,2 12 97,4-2 1,-2 10 26,6 0 1,1-2-3,4 2 0,0-5 136,0 5 0,6-7-65,-1 2 0,7-8 73,-2-2 1,5-6-9,5 1 1,3-4-26,6-6 1,1-4-9,0-10 1,1 1-13,4-6 0,-4 0 20,4-5 0,1-2-21,-1-3 0,-1-3-18,-4-6 1,0-6 13,-1 0 0,-1 1-19,-3 4 1,-2 0-37,-3 1-135,-3 6-22,4-6 153,-6 13-29,-6 7 0,4 4 48,-3 10 0,4-4-15,1-1 0,0-1 0,0 1 0,0 0 93,0 0 1,6-2-43,4-4 1,8 3 104,2-7 0,4 0 0,-4-5 1,6 0-62,-2 0 0,-1-2 43,2-3 1,-2-3-56,1-7 0,2 1 3,-6-1 0,1-1 3,-1-4 0,-4 4 16,4-4 1,-9-1 38,-1 1 1,-5-4-3,4 4 0,-5 0-103,1 6 1,-5 1 60,-5 3 0,-3-2-164,-7 8 0,-1-1 56,-4 5 1,-3 6-178,-6 4 1,4 8 232,1 2 0,-1 6 0,-4-3 0</inkml:trace>
  <inkml:trace contextRef="#ctx0" brushRef="#br0" timeOffset="20523">12480 1661 7569,'8'0'-929,"-1"7"948,-7 2 1,-5 9-21,0 2 0,-7 6 208,2-1 0,-4 4-52,-6 5 0,4 4-66,-4 6 1,2 2-38,-1 3 0,2 6-6,-2 4 1,2 3-72,3-8 0,-1-3 47,0-2 43,7-4-193,-5-1 1,10-6 59,-7-4 0,7-4-74,-2-6 1,3-3 39,2-6 102,0-7 0,7-1 0,1-7 0</inkml:trace>
  <inkml:trace contextRef="#ctx0" brushRef="#br0" timeOffset="20722">12744 1940 7569,'9'0'0,"-3"2"22,-6 3 0,0-2 176,0 7-14,0-7-265,0 4 95,-6-1-27,-9 2 1,-3 2-109,-7 0 77,7 0 1,-11 3-163,0-3 0,-2 3 30,-9-3 1,8 3 175,-3 1 0,-2 8 0,-1 0 0</inkml:trace>
  <inkml:trace contextRef="#ctx0" brushRef="#br0" timeOffset="21133">12656 2499 7569,'15'0'0,"0"0"-1147,-1 0 600,1-7 547,0-1 233,-7 0 1,3-5 71,-6 3-57,0-3 0,-5-2-109,0 1 0,-2 1-98,-2 3 0,0 3-99,-6 7 0,-4-5 68,-6 0 0,-1 1-124,1 4 1,2 6 91,-6 4 1,6-2-70,-2 2 0,1 5 26,4 4 0,-3 6-16,8-6 0,4 3 65,1-3 0,-2 2 1,2 4 1,2-4 53,8-6 1,-2-1-64,7 1 1,2-5 105,7 0 1,-1-7-88,7 2 1,-6-3 83,6-2 1,-6-2-64,6-3 0,-2-3 91,1-7 0,-1 5-26,-3 1 1,-4-1-13,4-5 0,-4 5-19,-1 0 1,4 6-3,1-6 1,4 7 18,-4-2 0,6 3-15,-1 2 1,7 2-99,2 3 1,7-2 59,-1 7 1,-3-6-449,2 6 434,0-6 0,6 9 0,-1-5 0</inkml:trace>
  <inkml:trace contextRef="#ctx0" brushRef="#br0" timeOffset="30497">5424 4757 7336,'0'16'6,"0"1"1,0-5 0,0-2 0,-1 1 0,-4 0 0,-5 1 0,-3-2 0,-2-1 0,0 1 0,1 0 0,-1 1 0,0 3 0,1 0 0,-1-1 0,0 0 0,1-1 0,-1 1 0,0-2-7,0 2 0,1 0 0,-1 2 0</inkml:trace>
  <inkml:trace contextRef="#ctx0" brushRef="#br0" timeOffset="32073">5998 4777 7569,'14'0'-378,"1"0"0,-4 0 380,4 0 0,-2-6 82,12-4 0,-6-3 15,6-2 0,-1-1 140,6-4 1,1-8 27,3-6-185,-3-7 0,5 9 36,-7-8 0,1 1 6,-1-5 0,-4 0-43,-1 0 0,-4 3 21,4-3 0,-1 8-115,2-8 1,-4 8 75,-7-3 0,-5 6-148,-4-1 1,1 9-47,-1 6 1,-2 2-44,-8 3 0,-3 6 107,-7 3 0,1 5 22,-1 5 1,-5 8-80,1 6 0,-1 7 36,6-1 1,-6 3-19,0 1 0,1 0 38,4 1 0,-1 4 17,-4 0 0,4 6 43,-4-6 0,1 5 1,4-5 0,-3 6 25,8-6 1,2 5-60,-2-5 1,7 6 11,-2-6 0,3-1 2,2-9 1,7 2 17,3-6 0,3-5-13,1-6 0,1-5 0,0 0 0,1-2 10,4-2 0,-2-2 60,6-2 1,-6-5-34,2-5 1,1-7 75,-1-4 0,4-3-25,-4-1 0,-1 1-51,-4 4 1,0-3-42,-1 8 71,1-1-64,0 6 14,0 5 1,-6 3-27,1 6-48,-7 6 0,9 4 70,-7 10 1,5-4 4,-6 4 1,8-4-9,-2-1 0,4-1 81,6 1 1,1-7-73,4-3 0,2-3 97,-2-2 1,-2 0-69,1 0 0,-1-2 12,2-3 1,-4-3 15,-6-7 1,-1-4-12,1-1 1,-2 1 63,-3 4 0,1 0-27,-6 1-29,7-1 0,-11 0 46,4 0-237,-3 7 101,-9 2 0,-1 6-48,-7 0 0,1 0 28,-1 0 1,-5 6 50,1 4 1,-1 3-94,6 2 1,0 0 65,5-1 0,-4 3 9,3 2 0,3-2-11,2 2 1,4-3 69,1-1 1,0 0-58,0 0 1,6-1 63,4 1 0,3-5 30,2 0 1,6-7-75,4 2 0,-3-4 56,3-1 1,-2-1-43,1-4 1,4-3 28,-3-7 0,2-5-19,3 1 0,-1-7-4,1 1 0,-1-3 37,0-1 0,6-5 0,-1-1 1,5-5-9,-5 0 1,7 3-16,-2-2 0,-1-2-28,1-8 1,-8 3 26,-1-3 0,-4 5-28,-12 5 1,4-2 28,-8 7 1,-3 6-269,-2 8 77,-4 4 20,-1 8 1,-1 8 31,-4 10 0,-8 16 64,-7 8 0,-6 7-83,1 3 0,3 0 69,-3 0 0,1 2 82,-6 3 1,2-3-78,4 3 1,-4-4 18,4-1 0,1 0-3,-2 1 0,7-6 11,-1 0 0,7-1 39,3 1 1,5-10-42,-1-9 0,4-4 77,1-1 0,6-7-74,4-3 1,8-7 59,2-8 1,6-1-47,-2-14 0,4 1 59,1-5 1,1-1-40,-1 1 0,-1 4 2,-4 1 0,3 7 23,-8 3-25,1-1 77,-5 13-65,-1-4-27,-6 12 1,1 4 16,-5 10 0,-2-7-22,3 6 1,-3-10 10,-2 5 0,0-2-6,0 2 5,0 1 0,1-2 5,4-3-6,-3 3 2,11-11 0,-5 4 35,7-6 0,-1 0-31,1 0 1,0 0 94,0 0 0,-1 0-75,1 0-11,0 0 1,-1 0-6,1 0 18,0 0-10,-1 0 0,1 5 1,0 0 1,4 0 3,1-5 1,1 0 33,-1 0 1,3 0-40,6 0 0,0-7 56,1-2 1,-6-4-19,1-2 0,-2 0 6,1 0 0,-3-4 60,-6-1 0,-2 1-75,-3 4 0,1 0 55,-6 1 1,0-1-39,-5 0 0,-1 2-90,-4 3 69,-10 4 0,-3 6 0,-8 0-122,-5 0 0,2 1-49,-6 4 0,3-1-49,-3 5 1,6 1-80,-1 5 1,3-5 81,7-1 0,0 1-140,6 5 1,-1 3-81,0-3 397,7 3 0,-5-10 0,5 6 0</inkml:trace>
  <inkml:trace contextRef="#ctx0" brushRef="#br0" timeOffset="33124">8335 4322 6747,'9'-5'0,"1"0"0,0 3 0,-2 5 0,-3 7 0,-5 5 0,-3 3 0,-4 3 0,-1 0 0,-2 2 0,1-2 0,0 2 0,3-1 0,3 0 0,1 0 0,2-1 0,0-3 0,0-2-93,0-1 110,7 0 1,-4-7-10,7-3 1,4 1 31,6-1 0,1 0 83,-1-5 1,-2-7-72,6-2 0,-1-4 3,2-2 0,2 0 111,-2 0-130,9-6 1,-3 0-7,3-4 0,4-4 15,1 0 1,-1-2 15,1-9 0,-6 3-18,1-2 1,-3-5 34,-2-1 0,-1 1-32,-3-5 1,-4 4 8,-6 1 1,-2 4-60,-4 1 0,-2 11-102,-7-1 1,0 14-104,0 1 175,0 9 0,-7-2-81,-2 7 0,-4 7 90,-2 3 1,0 9-40,0 6 0,1 2 20,-1 3 1,0 4 0,1 0 0,-6 10-2,0-4 1,-4 5 4,4-5 0,-4 2 35,4 2 0,-4 0-27,4 0 0,1 0 39,4 1 0,7-6-37,3 0 0,3-6 10,2 1 1,0-5 7,0-4 0,3-4 32,7-6 0,0-2-23,10-3 1,-2-4 0,1-6 0,2 0 99,4 0 1,1-6-62,-6-4 1,1-5 62,-2-4 0,-2-4-76,2-7 1,-2 1 93,-3-1 0,-1 1-73,-3 0 1,2 6-76,-7 3 0,4 9 12,-4 1-13,0 7-108,-5-4 115,0 20 0,-5 2-96,0 9 0,-4 3 53,4-8 1,-5 7-3,5-1 1,0-2 11,5 1 1,0-6 100,0 2 0,2-4-23,3-1 0,3-5 14,7-1 1,-6-5 48,1 0 1,0-2-49,5-2 0,1 0-5,4 0 1,-4-6-8,3-4 0,-2 2 6,-2-2 0,1-5-3,3-4 1,-2-1 16,2 5 0,-2 1-15,-3-1 1,-4 0 2,0 0 1,-5 2-49,5 4 38,0-4 1,-1 6-65,1-3 61,-7 4 1,9 4-30,-7-3 0,6 3 21,-1-2 1,3 2-49,2 2 0,-5 0 37,-1 0 1,1 0-3,5 0 0,1 5 135,4 0 1,-4 0-80,4-5 0,-4 0-87,-1 0 0,-1 0 53,1 0 1,-5 0-2,0 0 0,-1-2 8,6-3 1,0 2-22,0-7 1,-1 0 0,1-4 1,0-1-7,-1 0 1,-1 0 50,-3 1 0,3-1-34,-3 0 35,-3 1 0,-1-1-12,-6 0-132,0 7 1,-6 2 109,-4 6 1,-5 0-131,-4 0 1,2 6 48,-2 4 0,-3 3 27,3 2 0,-1 1 31,5 4 1,2-4-34,4 4 0,-3 1 78,7-2 1,-1 6-65,1-6 1,3 1 179,-3-5 1,5 4-88,5 1 1,3-2 96,7-8 0,0 3 9,-1-3 0,6-2-17,0 2 1,4-6-145,-4 6 0,6-6 81,-2 0 1,-1 3-251,2-2 0,-2 5-23,1-5 178,4-1 0,-5 3 0,6 1 0</inkml:trace>
  <inkml:trace contextRef="#ctx0" brushRef="#br0" timeOffset="33888">10481 4645 7569,'14'-7'-426,"-5"6"0,-1-12 762,-3 3 0,-2-3-61,7-2 1,-5-4-156,4-1 1,0-6-4,0 1 0,3-2-81,-7-3 0,6-6-28,-1-3 1,-2-2 91,2 2 0,0-5-167,4 0 0,1 3 42,0-8 1,-5 13-369,-1-3 1,-5 3 161,1 7 0,1-3-603,-1 13 834,0-1 0,1 6 0,3-1 0</inkml:trace>
  <inkml:trace contextRef="#ctx0" brushRef="#br0" timeOffset="34123">11083 4013 7569,'15'0'0,"-5"5"51,0 0 49,-7 0 0,2-1-69,-10 1 0,-3 5 97,-7-5 1,-6 5-197,-4-5 1,-4 6-22,-5-1 0,3 3 1,-5 2-1,1-1 0,-1 1 89,-1 0 0,4 0 0,-3-1 0</inkml:trace>
  <inkml:trace contextRef="#ctx0" brushRef="#br0" timeOffset="34487">11113 4454 7569,'5'-10'-120,"0"0"0,-1 5-150,-4-4 0,-3 4 371,-7-5 1,-1 7-29,-14-2-24,1 3-126,-5 9 42,-1-6 0,1 12 81,-1-3-110,8 10 0,-5-4 50,8 4 1,1-2-9,8 1 0,-1-1 26,6 7 0,0-7 0,5 1 0,0 2-12,0-1 1,6 0 1,4-6 1,5-4 109,4 0 1,-1-7-60,7 2 0,-1-3 101,6-2 0,-1-7-47,1-3 1,-1-3-30,0-1 0,-6-3-58,-3-2 1,-4 1 48,-1-7 0,-5 7-99,-1-1 74,-5 2 1,1 3-36,-10-1 1,-5 2-16,-10 3 1,-3 4 28,-6 6-571,0 0 247,-1 0 309,1 6 0,0 2 0,-1 7 0</inkml:trace>
  <inkml:trace contextRef="#ctx0" brushRef="#br0" timeOffset="35481">11186 4513 7077,'15'5'0,"-2"1"0,-2 1-334,-1-1 439,0 6 11,-2-4-87,5 6 5,-11-5 1,6-1 57,-3-3-89,3-4 0,7 6 30,0-7 1,4 0 17,1 0 0,4-7-20,-4-2 1,4-6-2,-4-5 1,4 2-19,-4-6 1,6-1-2,-1-4 1,1-5-10,-2-1 0,2 1 27,-6 5 0,5-6 6,-6 1 1,6-5-15,-6 4 1,1 0 60,-5 0 0,-1 3-61,1-8 1,-2 9 48,-3 2 1,-4 1-68,-6 9 0,0-1-3,0 5 0,-6 7-94,-4 3 1,-3 4 72,-2 1 0,1 8-68,-1 6 0,-1 4 48,-4 12 1,4-2-79,-4 11 0,4-5 78,1 5 0,0-4-65,1 4 0,4-5 102,0 5 0,5-4 4,-5 4 0,7-5 63,-2 5 0,3-6-92,2 1 1,2-4 117,3-6 1,-2-3-98,7-6 1,0 0 30,5-1 0,-1-5-6,1-4 0,0-4 4,-1-1 0,6-6-20,0-4 1,4-5-4,-4-4 1,-1 2 22,-4-2 1,1 1-17,4-2 0,-5 4 5,-1-4 0,1 4-3,-5 1 0,-2 2-35,2 3 0,-5-1 33,4 6 0,-4 0-15,5 5 1,-5 2-4,5 2 0,0 5-3,4 5 0,-4-1 10,0-3 0,0 3-3,4-3 1,6 3 52,0 2 1,-1-5-47,-4-1 0,0-5 85,-1 1 1,3-4-75,2-1 0,-2 0 62,2 0 0,-2-6-58,-3-4 0,-1 2 0,-3-2 0,2 0 18,-8-5 0,1 6 21,-5-1-1,0 0-27,0-5 0,-6 6-30,-4-1 1,-3 6 22,-2 0 0,1 7-98,-1 2 0,0 6 18,0-1 1,1 3 18,-1 2 1,2 4 1,3 1 0,-1 1 25,6-1 0,-2-2 3,2 6 1,4-4-17,-4 4 0,3-6 69,2 2 1,2-4-7,3-1 0,-2-5 11,7 0 0,0-6 14,4 6 0,1-6 11,0 0 0,4-2-10,1-2 1,4 0-33,-4 0 1,6-6-27,-1-4 0,2 0 31,3-5 0,4 2-24,0-11 0,6-1 21,-6-4 0,10-6-49,-5 1 0,7-12 14,-7 2 0,-3-8-6,-2 3 0,-3-6 17,-1 1 1,-1-5-1,1-5 1,-6 5 77,1 1 0,-7 2-70,1 12 0,-4-7-5,-5 12 1,-4 0 9,-6 9 1,0 8-20,0 2 1,-6 10-42,-4 5 0,-8 5-103,-2 5 1,-6 12-4,2 12 0,1 4 76,-2 11 1,7 3-38,-1 12 1,1-4 45,-2 4 0,4-3 104,-4 7 1,9-4-104,1-5 0,0 2 128,-5-7 1,6 5-132,-1-5 0,7-5-1,-2-5 0,3-6-431,2 1 497,0-3 0,0 5 0,0 1 0</inkml:trace>
  <inkml:trace contextRef="#ctx0" brushRef="#br0" timeOffset="15702">4454 2837 7569,'0'-8'-122,"0"1"1,0 6 187,0-4 155,-6 3-85,-3-4 0,-2 6-7,-4 0 0,4 0 9,-9 0 1,4 1-176,1 4 116,-6 3 1,5 2-73,-4 0 1,4 0-47,1 4 0,0 1-25,1 0 1,1-1 78,3 1 0,3-5-55,7 0 1,0 0 44,0 4 0,2 1 33,3 0 1,3-6 45,7 1 0,1-6-65,4 0 1,1-2-16,3-2 0,4 0 28,-3 0 0,2-6-14,3-4 0,-1-3 18,1-2 0,-8-1 17,-2-4 1,-9 4-25,-1-4 0,-7 4 12,2 1 0,-3 5-30,-2 0-4,0 1 0,-2-4-170,-3 3 0,-4 3 60,-11 7 1,4 0-204,-4 0 1,-1 0 101,1 0 0,-4 0-118,4 0 1,6 5-148,4 0 220,0 6 71,2-2 230,1-1 1,14 3-99,3-6 0,3 0 88,1-5 0,8 0 161,2 0 1,-1-5-79,1 0 1,-1-6 74,2 1 0,1-3-45,-6-2 0,4 5 1,-4 1 0,4 0 29,-4 0-1,-1-4-156,-4 11 0,-2-3 43,-3 10 1,-5 10-81,-10 9 0,-5 4 71,-10 1 0,2 6-140,-6-1 1,1 7 22,-1-2 1,-4 2-54,3-2 0,3 8 70,-3-3 0,1 4-106,-6-4 1,1-2 15,-1-2 0,3-3 86,2-3 1,4-9 17,6-1 0,7-6-78,3-3 106,3-7 1,4-3-54,3-10 1,5-5 111,9-9 0,4-4-36,7-6 1,4-7 13,0-4 1,5-2 49,-4-2 0,6 0-83,-2 0 0,-2 5 21,2-1 1,-1 8-14,1-3 1,-3 6 17,-6 4 1,-3 9-16,-2 6 1,1 7 33,-6-2 0,-6 4-32,-4 1 0,-2 1 5,2 4 0,-3 3-54,-7 7 1,0 0 45,0-1 1,0 1-44,0 0 0,0-5 39,0-1 1,0-4-60,0 5 45,0-7 1,6 2-21,4-10 1,5-4 35,4-11 1,-1 2 4,7-7 1,-6-1 44,6-8 0,-6 6-56,6-6 0,-2 1 95,1-6 1,-1-3-51,-3 2 0,1 0 78,3 0 1,4-2-46,-3 3 1,4-4 40,5-1 0,-4 5-106,-1 0 0,-1 11 1,-8-1 1,-2 4-14,-9 1 0,3 7-7,-7 7-85,0 7 0,-7-2 55,-3 10 0,-3 5-110,-7 10 0,0 2 67,1 8 1,-3 1-61,-2 3 1,1-1 4,-7 6 0,7 0 25,-1 5 1,2 0 19,3 1 0,-1-1 21,0 0 1,1 0-37,-1 0 1,5-6 24,0-4 1,7-5 95,-2-4 1,4-4-14,1-6 40,0-7 1,1-3-52,4-10 1,-2-3 90,7-7 0,2-6 6,7-4 0,-2-3-54,2-1 0,4 0 113,1-1 1,4-6-79,2-3 0,4 2-20,0-3 1,9 8-32,1-3 1,0 4-147,5 2 0,-3 6-90,-2 4 0,-7 2 206,-2 2 0,-11 1 0,-3-1 0</inkml:trace>
  <inkml:trace contextRef="#ctx0" brushRef="#br0" timeOffset="15936">5865 2763 7832,'0'23'0,"0"-3"0,0-4 0,0-1 0,0 0 0,-1-1 364,-4 1 0,1 0-477,-5-1 0,0 6 72,0 0 1,-4-1-170,3-4 1,2 0-33,-2-1 1,7-4-369,-2 0 21,-4-7 589,8 4 0,1-1 0,8 2 0</inkml:trace>
  <inkml:trace contextRef="#ctx0" brushRef="#br0" timeOffset="16378">6100 2955 7926,'15'0'0,"0"0"0,0 0 0,1 0 0,2-2 0,3-3 0,0-5 0,1-3 0,-3-3 368,2-4 0,-4 4-236,2-4 0,-7-1-143,-3 1 0,-5 1 152,1 4-309,-4 0 266,-1 7-174,-13 2 22,3 6 0,-16 6-258,7 4 233,-7 3 1,4 2-88,-2 0 0,1 1 27,3 3 1,6-2 125,-1 2 0,2 3-35,8-3 0,-5 1 90,5-5 0,0-1-38,5 1 0,0 0 9,0-1 1,7-4 0,3 0 0,4-5 9,6 5 1,-2-7 37,7 2 1,-1-5-52,5-5 1,1-2 22,-1-2 0,1-4-19,-1 3 1,-5-3 22,1-2 0,-7 0-6,2 1-76,2-1 58,-5 0 0,6 5 11,-4 1 1,-1 5-5,7-1 0,-6 4-12,6 1 0,-2 1 4,1 4 1,-3 2 12,-6 3 0,0 8-12,-1-4 0,-5 4-35,-4-3 0,-4 0-66,-1-1 1,-1 4-172,-4-3 1,1 3-285,-5-8 1,-3-4 542,-7-1 0,2-3 0,-4-2 0</inkml:trace>
  <inkml:trace contextRef="#ctx0" brushRef="#br0" timeOffset="16580">6380 2469 8270,'-2'15'0,"-1"0"0,-2 0 0,2-1 0,1-6 0,2-1 0</inkml:trace>
  <inkml:trace contextRef="#ctx0" brushRef="#br0" timeOffset="13424">1250 2837 7239,'8'0'-621,"-2"0"1734,-6 0-1053,-13 0 1,4 2-21,-11 2 0,-1 0 15,1 6 1,-4-1-85,4 6 1,-6 0 8,1-1 1,3 6-58,-3 0 1,5 1 65,-4-2 1,6-2-97,-2 2 1,9-1 77,1 2 1,2-4 12,-2 4 0,-1-4-22,6-1 22,0 0 0,5-1 16,0 1-12,0-7 1,6 4 3,4-7 1,3-1 7,2-4 0,0 0 3,-1 0 0,8-6 7,2-4 0,-1-3-17,2-2 1,-6 6 15,6-1 0,-6 0-12,6-5 0,-7 2 8,1 3 1,-2 4-2,-3 6 3,-6 0-6,6 0 1,-13 6-1,4 4 0,-3 8-24,-2 2 1,0 1 20,0-1 1,-5 1 1,0 3 0,-2 4-3,2-3 0,2 1 5,-7-2 1,1 4-6,-6-4 0,0 4-39,1 2 0,-3-1 21,-2 0 1,-4 2-3,-7 4 0,6-9-82,-1 3 0,2-4 50,-1-1 1,3-3-345,6-6 399,0 0 0,1 0 0,-1-1 0</inkml:trace>
  <inkml:trace contextRef="#ctx0" brushRef="#br0" timeOffset="14127">1514 3146 7569,'15'6'-91,"0"-4"-46,-1 3 0,1-4 35,0-1 0,4 0-187,1 0 0,6-6 690,-1-4-227,2-3 1,-2-2-11,-1 1 0,-6-1 12,2 0 1,-4-4-119,-1-1 0,-5 0-7,0 6 1,-7 4-107,2 0 0,-5 2 128,-5-2 0,-8 4-84,-7 6 1,-6 1 4,2 4 1,-4-2-125,-2 7 0,1 0 107,0 5 0,6-1-78,3 1 1,4 0 84,1-1 1,5 1-9,0 0 0,7 0 43,-2-1 1,4 1-56,1 0 59,0-1 1,11 1-24,4 0 1,9-5 5,1-1 0,3-5 30,1 0 1,2-2 1,3-2 0,-3 0 17,4 0 0,1 0-42,-2 0 1,0-2 80,-4-2 0,-6-3-66,1-3 0,-7-3 76,1 3 0,-3-8-25,-1-1 0,0-1 10,0 6 0,-2-6-37,-4 0 0,0 1 61,-5 4-168,-2 0 1,3 2 105,-10 3 0,2-1-174,-7 6 1,0 0 49,-4 5 0,-1 0-71,0 0 0,2 7-13,3 3 0,-1 3 14,6 1 1,-5 1 79,5 0 1,-1 4-7,1 1 1,3 0 43,-3-6 0,4 6-102,1-1 169,6 1 0,2-5-50,7-1 0,5-5 96,-1-5 1,6-2-102,-6-2 0,7-6 116,-1-4 1,8-3-31,1-2 0,0-5-23,-4 1 0,-1-6-55,0 6 0,-4-6 26,-1 6 1,-6 1-44,2 8 1,-9-3 57,-1 3-52,0 3 27,5 1 0,-1 6-5,1 0 0,0 6 90,0 4 1,-1 3-52,1 2 1,0-5 91,-1 0 0,3-1-102,2 6 1,-1-7 46,7-3 1,-1 2-29,6-2 1,1 0-143,3-5 0,5-5 1,10 0 1,-5-7-200,0 3 286,0 2 0,1-6 0,7 5 0</inkml:trace>
  <inkml:trace contextRef="#ctx0" brushRef="#br0" timeOffset="22700">721 5012 7569,'14'-14'0,"1"-1"0,1-6 410,4-4-199,3-2 1,6-9 243,1-4-349,-1-2 1,0-4-28,1-3 1,-1-1 60,1-4 0,-3 3-156,-2 7 1,-2 1 87,-4 4 0,-7 0-228,2 10 1,-9 3 81,0 11 1,-3 0-81,-2 0 0,-2 7-5,-3 3 0,-3 5 5,-7 5 1,-1 5 93,-4 10 1,-2 3-25,-8 6 1,1 7-125,-1 3 0,1 5 93,0 5 0,1-1 73,3 5 1,4-5 10,6 1 1,-3-5-4,4-5 0,-4 2-7,8-7 1,2-1 10,-2-9 1,7 3 54,-2-8 1,3-4-67,2-5 1,2-7 104,3 2 0,0-7-91,9-8 1,-2-1 98,7-14 0,4 1-27,2-5 0,-2 4-20,1 1 0,-1 1-13,2-2 1,1 4 7,-7 6 0,2 2 32,-1 3-35,-4-3 0,6 12-29,-8-4 0,-6 10 25,-3 4 1,2 1-83,-2 5 1,0-4 45,-5 9 1,0-4-4,0-1 1,0 0 13,0-1 1,1 1-5,4 0 1,-1 0 12,5-1 1,-4-4-16,5 0 1,0-7-1,5 2 0,1-3-2,3-2 1,-2-2 8,2-3 1,-2-3 27,-3-7 0,1-1-11,0-4 1,0 4 4,-1-4 0,-4 4 13,0 1 0,-5 1 74,5-1 0,-7 5 293,2 0-403,-4 7-120,-1-3 20,0 19 48,0-4 1,0 13 43,0-8 1,5 1-7,0 0 0,2-5 44,-2-1 1,-2-1-41,7 2 0,-1 2 41,6-7 0,-5 4-36,0-4 1,0 0 201,4-5-131,1 0 1,0-1-24,-1-4 0,-1 1 45,-3-5 1,3 0-52,-3 0 1,3-4 4,2 3 1,1-3 1,4-2 1,-4-5 159,4 1 0,1-1-93,-2 6 0,-1-3 36,-8-2 0,2 2 93,-7-2-153,-1 2 1,-17 4-40,-6 3 0,-7 4-92,-4 6 1,-4 0-35,0 0 1,-2 6 35,1 4 1,6 2-138,0-2 1,1 3 49,8-4 1,1 4-326,4 2 1,2 0 21,3 0 444,4-1 0,-1 7 0,-1 2 0</inkml:trace>
  <inkml:trace contextRef="#ctx0" brushRef="#br0" timeOffset="23123">1764 4616 7321,'0'14'0,"0"1"0,0 0 0,0-1 0,0 1-10,0 0 48,0-1 1,-1-1-205,-4-3 145,3 3-56,-5-4 0,9 4-74,3-4 155,-3 4 0,11-9 22,-3 6 0,7-7-17,3 2 0,1-4 98,-1-1 0,-2 0-91,6 0 1,-4 0 43,4 0 0,-6-6-26,2-4 0,-4 2 8,-1-2 0,0-1 5,-1-9 0,1 2-4,0-6 1,0 6-3,-1-2 1,1 4 0,0 1 1,-1 0-129,1 1 1,1 5 66,4 4 1,-4 4-11,4 1 0,-4 6 39,-1 4 1,5 8-21,-1 2 1,-1 4-3,-8-4 1,1 1 6,-6-1 1,0-2-50,-5 6 1,-6-6 49,-4 2 1,-3-2-168,-2 1 0,0-7 49,1 2 0,-1-9 122,0 0 0,1 3 0,-1 1 0</inkml:trace>
  <inkml:trace contextRef="#ctx0" brushRef="#br0" timeOffset="24802">2646 4557 7569,'0'8'-884,"0"0"1090,0-3-111,0 3 1,0 7-20,0 0 1,-2-1-13,-2 1 0,2-5 6,-3 0 1,-1-1-58,1 6 0,-5 0-6,5-1 1,-2 1-45,2 0 1,4 0 51,-4-1 0,3 1-81,2 0 0,0-6 109,0 1-57,0 0 0,0 0 13,0 0 0,7-7 43,3 2 0,-2-4-15,2-1 1,-5-1 43,4-4-10,-5 3-40,9-11 0,-10 10 41,7-7-7,-7 7 17,4-4-26,-1 7-2,-4-6-20,4 4 0,-4-4 0,3 6 0,-4-2 66,4-3-37,-3 3-68,-2-11 0,5 10 66,0-7-9,0 7 3,-5-10-131,6 5 0,-3-2 121,7 0 1,-7 5 38,2-4-31,4 5 1,-6-7-33,7 6 0,-7-2 56,2 3 1,-2-3-41,2-3 1,-2-3 68,7 3 0,-7-3-56,2-1 1,3-3 53,2-2 1,3 1-1,2-7 0,0 1 5,-1-6 1,1-1-25,0-3 0,-1 3-15,1-3 1,0-2-58,0 1 1,-6 1 64,1 5 0,-2-1-158,2 1 0,-3 1 42,-7 4 0,0-3-101,0 8 1,-2 4-11,-3 5 0,-3 7-31,-7-2 0,-4 5 174,-1 5 1,-1 10-45,1 9 1,2 1-40,-6 4 1,6-3 36,-2 9 1,-1 1-26,1-2 0,1 5 32,4-5 0,0 6 52,1-6 0,-1 7-38,0-2 0,5 2-4,1-2 0,4 2 58,-5-7 0,5-1-60,-5-9 0,7-1 68,-2-3 1,3-9-86,2 4 102,0-10 1,2 1-98,3-6 31,-3 0 0,11 0 27,-4 0 0,0-1-7,0-4 28,1 3 0,5-9-43,0 6 69,-1-7 1,1 11-52,0-4 1,-1-2 69,1 2 0,-5 0-58,0 5 1,-5-4 63,4-1-35,-5 0 5,2 5-54,1 6 0,-6 2 28,4 7 0,-3-5-34,-2 0 0,0 0 26,0 4 1,0-4-12,0 0 1,2-2 6,2 2 1,0 1 97,6-6 0,-1 0-74,6-5 1,-4 2 8,4 3 1,-3-4 11,7 4 0,-2-5-19,-3-5 1,1 4-16,0-4 1,-1-4 15,1 0 1,0-3 31,-1 2 1,1-3-34,0 4 0,-1-9 34,1-2 1,0 0-32,0 6 1,-6-1 8,1 0 1,-2 1-46,2-1 0,2 5 40,-8 0 1,3 7-41,-2-2 0,-3 2 62,2-2-183,-2 3-159,-2-4 108,0 19 1,-2-3 141,-2 9 0,2-2-31,-3-3 1,3 1 16,2 0 0,-5 1-11,1 4 1,-1-4-7,5 4 0,0-4 108,0-1 1,0-1-11,0 1-38,0 0 1,6-2-40,4-3 40,3-4 0,2-6 103,-1 0 0,1 0-63,0 0 0,1-6 30,4-4 1,-4-5-55,4-5 0,1 4 60,-1-3 0,4 2-50,-4 3 0,-1-1 15,-4 0 0,-2 0-8,-3 1 1,3 6 3,-3 3 0,-2 3-86,2 2 0,-5 0 73,4 0 0,-5 2-98,1 3 1,1 3 81,-1 6 1,0 1-117,-5 0 1,5 4 56,0 1 1,0 0-35,-5-6 0,4 1 58,1 0 3,7-1 21,-4 1 0,7-5-30,-1 0 0,-4-7 59,0 2 1,0-3-39,4-2 0,1-5 58,0 0 1,-5-7-39,-1 2 0,1-3 4,5-1 0,-5 4-6,0 0 1,-1 5 0,6-5 0,-5 7 18,0-2-22,-1 4 1,6 1 2,0 0 1,-5 1-2,-1 4 0,0-2-1,0 7 0,4-2 1,-3 2 0,-2 2 16,2-7 19,0 6 1,5-9 3,-1 2 1,1-2-9,0-2 1,0 0-19,-1 0 1,1-2-21,0-2 0,-1 0 22,1-5 1,0 0 11,-1 0 1,6-3 15,0 7 1,1-5 1,-2 6 0,-1-6 6,7 5 0,-5-7 2,4 3 0,-4 0-17,4 0 0,-1-1 0,1-5 0,3 0-11,-8 1 1,1-6 10,-5 1 1,-6-6 99,1 5 0,-7-1-98,2 2 0,2 2 1,-2-2 0,-2 4-38,-8 5 1,-5-1-111,-9 6 0,-4 0-80,-7 5 1,1 6 59,0 4 1,-6 3-89,1 2 0,0 1 34,4 4 0,3-2-168,2 6 1,2-6 42,4 2 0,4-4 49,0-1 0,2 0 258,8-1 0,0-5 0,5 4 0,0-5 0</inkml:trace>
  <inkml:trace contextRef="#ctx0" brushRef="#br0" timeOffset="25031">4337 4704 7569,'29'-15'0,"-5"5"-135,1 0 0,-5 7 134,4-2 1,-6 4 0,2 1 0,-2 0 0,0 1 0,3 4 0,-2 7 0,-1 4 0,-6 5 0,-2 2-1,-2 3 1,2 2 0,-2 1 0,-3 2 0,-4 2 0,-1 1 0,0 1 0,-1-1 0,-4 2 0,-5 0 0,-2 1-1,1-1 1,0 2 0,-4-2 0,-3 0 259,0-4-306,-5-1 0,5-8-85,-6-3 1,-1-4-389,-4-1 520,-1-7 0,-6-1 0,-1-7 0</inkml:trace>
  <inkml:trace contextRef="#ctx0" brushRef="#br0" timeOffset="25240">3499 4277 7569,'0'9'1186,"0"-3"-1428,0-6 1,6 0 0,2 0 0</inkml:trace>
  <inkml:trace contextRef="#ctx0" brushRef="#br0" timeOffset="36623">1661 5983 7569,'10'0'0,"0"0"0,-5-2-593,5-3 409,-7 3 0,10-11 377,-3 4-107,-4 2 1,7-6 0,-5 3 0,2-3 0,-3 2 0,-4 6 0,-6 8 0,-2 5-1,-3 2 1,1 1 0,-1 2 0,0 2 0,-2 0 0,0 0 0,0-1 0,-1 3 0,0 1-1,-1 1 589,2-1-742,1 5 0,-6-7-74,0 4 1,2-2 44,3 1 1,-1-2 37,6 2 1,-5-7 29,5-2-9,-6-7 12,9 3 36,-4-6 0,6-1 77,0-4 1,0-3-63,0-7 0,0 0 11,0 1 0,-5-6-8,0 0-22,-7-6 9,11 10 1,-11-10-186,7 6 84,-6-6 1,3 10-184,-7-4 0,5 4 79,1 1 0,4 5-538,-5 1 727,0 5 0,2-9 0,1 5 0</inkml:trace>
  <inkml:trace contextRef="#ctx0" brushRef="#br0" timeOffset="37438">2029 5983 7326,'13'-2'-360,"-3"-3"0,1 2 364,-6-7 1,6 5 196,-1-5 0,-2 5-98,2-4 0,-5-1 159,5-5 1,-5 0-56,5 1 0,-7-1-2,2 0 0,-4 5 35,-1 1-338,0 5 92,-6-9 0,-2 12 13,-7-4 0,0 3-87,1 2 0,-1 7-69,0 2 1,-4 9 63,-1 2 0,0 1-18,6-1 1,4-4 65,0 4 0,5 1-63,-5-1 0,7-1 65,-2-4 0,4 0 3,1-1 1,0 1 29,0 0 0,6-2 6,4-3 0,3 1 35,2-6 0,-1 5-53,1-5 1,5 0 39,-1-5 1,2 0-33,-1 0 0,3-5 25,6 0 1,1-12 23,-1 3 0,1-6 5,-1 1 1,0 1-16,1-7 1,-1 5 6,1-4 1,-8 6-51,-2-2 1,1 6 28,-1 4 1,-5-2-41,-6 8 1,-4-1 37,5 5 0,-7 6-125,2 4 0,-3 3 34,-2 2 0,-5 4 26,0 1 0,-5 1-3,5-1 1,0-4-6,5 4 0,0-4 89,0-1-63,0-1 0,0 1 0,7-2 165,3-3 21,9-3-167,-2-7 0,9 0 132,-7 0 1,6-2 11,-5-3-37,6-3-70,-10-7 0,5 5-25,-6 1 0,3-1 22,-3-5 0,3 5-26,-9 0 0,0 6 63,0-6-157,-5 6 104,2-2 0,-6 8-99,0 2 0,0 0-107,0 6 125,0-1 1,0 6 72,0 0 0,0-1-33,0 1 0,7-5 127,2 0 1,6-7-76,5 2 1,3-3 62,6-2 0,0 0-45,1 0 0,-1-2 136,1-3 1,-1-3-57,0-7 1,-1 0-37,-3 1 0,1-6-23,-7 1 0,1-1 7,-5 5 0,-6 1 64,1-1 1,-6 0-68,0 0 1,-2 6 2,-2-1 0,-6 5-10,-4-5 0,-5 7 1,-5-2 1,2 3 20,-6 2 1,-1 7 18,-4 3 1,0-2 26,-1 2 0,7-1 31,4 6 0,-2 0-277,1 0 1,0-6 123,6 1 0,-1 6 0,0 7 0</inkml:trace>
  <inkml:trace contextRef="#ctx0" brushRef="#br0" timeOffset="37664">3278 6130 7447,'0'29'0,"0"0"0,0 1 0,0-1 0,0 1 0,0 1 0,-1 1-165,-4 3 1,-4 5 123,-5 0 0,-6 0-15,1 0 1,-6 0 39,5-5 0,-6-3-39,2-7 1,-4 1-71,-1-6 1,4-1 96,1-4 1,6-7-114,-2-3 0,4-3 141,1-2 0,0-7 0,1-1 0</inkml:trace>
  <inkml:trace contextRef="#ctx0" brushRef="#br0" timeOffset="38248">3499 6056 7511,'23'-8'0,"-4"1"0,-3 2 0,-1-1 0,0-2 149,0-4-193,-1 6 58,1-7 1,0 5 94,-1-7 0,-1 5-95,-3 0 0,-2 7-72,-3-2-16,-3 3 88,4 2 1,-6 7-88,0 3 0,0 3 59,0 2 0,-1-1-50,-4 1 1,3 0 75,-3-1 0,4 1-52,1 0 1,0-1 37,0 1 1,1-5-5,4 0 0,3-5 61,7 4 1,0-5-51,0 1 1,6-4 68,3-1 1,2 0-59,-1 0 0,1-5 21,-6 0 1,4-6-13,-4 1 1,-1-3 30,-4-2 1,0 1-34,-1-1 1,-4 0-1,0 1 0,-5 4-26,5 0 1,-7 5 55,2-5-190,-3 7 53,-2-3 1,-5 12 34,0 4 0,-5 3-66,5 2 0,0-1 50,5 1 1,0 0 13,0-1 0,0 1 89,0 0 1,2-5-76,3-1 1,3-4 100,7 5 0,4-7-86,1 2 1,6-3 130,-2-2 0,4 0-58,2 0 1,-1-7 50,0-2 1,1 0-50,-1 0 0,-1-1 7,-4-5 0,-2 0 13,-8 1 0,1-1-33,0 0 0,-2 1 103,-3-1 0,-4-5-92,-6 1 0,0-1-20,0 5 0,-3 6 28,-7-1 0,-5 7-160,-9-2 1,-9 3-69,4 2 1,-4 7-78,4 2 0,1 4-217,3 2 0,-2 0 463,2 0 0,4-1 0,0 1 0</inkml:trace>
  <inkml:trace contextRef="#ctx0" brushRef="#br0" timeOffset="38524">4822 5395 7246,'13'6'0,"-4"4"0,-4 3 0,-3 2 0,-4-1-124,-3 1 0,-3 1 287,-6 4 1,-1 1-120,0 4 0,-1 4-85,-4 1 1,4 1 78,-4 8 1,4-5-71,1 5 1,-1 2 71,-4 8 1,6-3-155,-1 3 1,0-10 48,5-5 0,2-3-163,-1-1 1,5-7-72,-1-4 299,4-2 0,1-3 0,0 1 0</inkml:trace>
  <inkml:trace contextRef="#ctx0" brushRef="#br0" timeOffset="38732">5086 5674 7156,'-8'15'0,"1"-2"0,1-2 0,-4-3 0,-3 0 0,-3 1 0,-2 0 0,-3 0 0,-2-3 0,-3-1 0,-1 0 0,0-2 0,1-1-368,-1-2 245,-10 6 1,17-2 122,-9 5 0,-4 1 0,-4 5 0</inkml:trace>
  <inkml:trace contextRef="#ctx0" brushRef="#br0" timeOffset="39177">4866 6130 7500,'27'-2'0,"-2"-1"0,-5-4 0,-4 1 0,-1-3 0,1 1 0,0-3 0,1-2 0,-4-2 0,-2 0 0,-3-1 0,-3-2 0,-3-2 0,-2 2 0,-2 4 503,-3 4-539,-3-3 1,-12 11-105,1-3 0,-2 4 93,1 1 0,2 1-24,-6 4 1,6 3 55,-2 7 0,4 0-109,1 0 0,0 4 97,1 1 0,5 1 1,5-1 1,2-4 69,2 4 1,2-4-65,2-1 0,6-1 135,10 1 0,-2-7-73,6-3 0,1 2 62,4-3 0,1 1-49,-1-5 1,0-5 7,1 1 0,-2-6-14,-4 5 1,2-7-5,-6 3 1,-1 0-42,-4 0 1,0 4-14,-1-5 0,1 5 52,0-5 0,0 7-14,-1-2 0,3 3-1,2 2 1,-2 0-4,2 0 0,4 0-20,1 0 0,1 5 12,4 0 1,-2 2 0,7-2 0,3-2-8,3 7 1,-3-7-15,2 2 0,-4 1-30,4-1 1,-8 5 40,-2-5 0,-1 2-240,-8-3 1,-1 3-91,-4 3-391,0 3 714,-1-5 0,1 0 0,0-1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47:55.5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7569,'8'8'-56,"-1"-1"-172,-7-7 0,-7-13 1,-1-4-1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44:30.5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5087 632 7850,'15'0'0,"-1"0"0,1 0 0,0 0 0,-1 0 0,3-1 0,2-4 0,4-5 0,2-3 0,-1-4 0,2-1 0,2-3 0,1-2 0,1-3 0,-2-2 0,-2-1 0,-3 0 0,-2-1 0,-3 1 0,-2-1 0,-1 1 0,-2 0 0,-2 1 0,-2 3 504,-3 6-434,-1 2-158,1 3 24,-4-1 1,3 7-27,-10 3 0,-1 5 63,-4 5 0,-5 3-113,0 7 0,-1 6 75,-8 4 1,1 1-44,-2-2 0,-3 4 45,4-4 0,1 9-12,-1 1 0,4 1-31,-5-6 1,7 0 13,-1 1 0,3-1 57,1 1 0,2-3-38,3-2 0,3-4 51,7-6 0,0-5-33,0-1 0,2-5 106,3 1 1,8-5-49,7-5 0,4-3 97,-4-7 1,6-1-63,-2-4 1,-1 4 20,2-4 0,-7 4 44,1 1 1,3 0-74,-3 1 1,1 5 42,-6 5 0,-4 2 12,0 2-82,-7 0 1,9 2-5,-7 2 0,0 5-11,-5 5 1,0 1 2,0 0 0,4 4-6,1 1 1,2-1 5,-2-4 1,-2-5 7,7 0 1,0-5 64,4 4 1,1-5-59,0 1 1,4-4 68,1-1 0,0-6-56,-6-4 1,6 2-4,-1-2 0,1 2-15,-5-2 22,-1-3 1,1 6-58,0-2 50,0 2 1,-2 5-31,-4-2 1,4 2 19,-3-3 0,-2 3-79,2 2 1,0 5 48,5 0 0,-1 5-4,1-5 1,1 5 29,4-5 1,-2 1-16,7-1 1,-1-3 23,5 3 1,-4-4-23,-1-1 1,-4 0 27,4 0 1,-6 0-21,2 0 1,-4 0 117,-1 0 0,0 0-82,-1 0 1,-4 0 45,0 0 43,-7 0 1,6-1-88,-5-4 1,-2 1 79,3-5 1,-3 4-60,-2-5 1,-2 7-68,-3-2 1,2-2 68,-7 2 1,0-1-125,-5 1 0,1 3 37,-1-3 0,0 4-213,1 1 58,-1 0 0,0 5 105,1-1 0,5 3-686,5-2 765,2-3 0,-5 11 0,-1-5 0</inkml:trace>
  <inkml:trace contextRef="#ctx0" brushRef="#br0" timeOffset="415">6601 500 7722,'8'15'0,"-1"-2"0,-3-2 0,1-1 0,-1 1 0,-3 2 0,-1 2 0,-1-2 113,-4-3-132,3 3 0,-9-10 16,6 7 1,-2-5-220,2 5 131,4 0 0,-11-1 60,7 1 1,0-5-79,5 5 1,2-7 92,3 2 0,-2-3-15,7-2 0,5 0 15,4 0 0,3-7-2,-3-3 0,-1 2 41,7-2 1,-2 1-44,1-6 1,-1 0 65,-4 0 0,-2 1-48,2-1 0,-2 5 72,-3 0 0,1 6-62,0-6 1,0 7 30,-1-2 1,3 1-30,2-1 0,-2 4-1,2-4 0,2 3-24,-1 2 0,-5 5 28,-6 0 0,0 7-16,0-3 0,-2 4 9,-7 2 0,0 0-88,0-1 1,-2 1 75,-3 0 1,2-2-162,-7-3 0,5 1-54,-4-6 221,5 0 0,-9 1 0,5 3 0</inkml:trace>
  <inkml:trace contextRef="#ctx0" brushRef="#br0" timeOffset="1690">7439 397 7569,'14'-10'-248,"1"0"0,0 1 99,0-6 1,4-5 443,1 1 1,-1-7-43,-4 1 0,0-3-189,-1-1 1,-4 6 43,0 3 0,-7-1-181,2 2 1,-5 1-28,-5 8 0,-3 3-26,-7 7 1,1 0 61,-1 0 1,-5 7-114,1 3 0,-6 8 13,6 1 0,-1 7 75,5-1 0,1 3 70,-1 1 1,0 0-41,1 1 1,-1-1 56,0 1 1,5-1-49,1 0 0,-1 1 106,-5-1 0,7-1-21,3-4 0,3 3 11,2-8-26,0 1-23,0-12 0,7-2-55,3-6 1,3-1 47,2-4 0,-1-5 7,1-9 0,0 2-12,-1-2 1,1 2 16,0 3 0,-1-1-9,1 0 0,0 2 4,0 3 0,-1 4 20,1 6 0,0 0-28,-1 0 105,-6 0-91,6 6 1,-13 2 86,4 7-82,3 0 1,-6 0 30,3-1 0,1-4-18,-1 0 1,7-7 0,-4 4 55,7-7 0,-1 0-55,1 0 1,1 0 29,4 0 0,-4-7-24,4-3 1,-2 2-17,1-2 0,-2 5 18,2-4 1,-7 5-36,-3 0 1,-4 0 1,5-1-5,-7 4 1,6-6-28,-4 7-6,-4 0-22,6-6 62,-7 4 0,1-5-103,4 7 46,-3 7 22,4 1 1,-6 7 26,0 0 1,5-1 0,0 1 0,5-5 24,-5 0 1,6-1-30,-1 6 0,5-5 32,4 0 0,-7-7-27,3 2 0,-4-4 43,4-1 1,-1 0-11,1 0 0,0-6 5,-1-4 0,-4 0 15,0-4 1,0 2 7,5-7 0,-6 2 17,1 3 0,-2-1-43,2 0 1,3 2-50,-3 3 0,-2-1 57,2 6 1,-5 0-73,5 5 0,-5 0 26,4 0 0,-4 2-5,5 3 0,-5-2-11,5 7 8,-7-1 1,8 6-32,-6 0 1,2-2 28,-2-3 11,3 3 0,2-7-4,0 4 1,-1-3 25,6-7 0,0 0-23,-1 0 0,1 0 25,0 0 0,-5-7-11,-1-3 0,1 2 7,5-2-7,0 1 0,-1-4-2,1 3 0,-2 2 11,-3 3 1,3 3-12,-3-3 0,3 3 52,2 2-44,-1 0 0,1 5 0,0 0 0,-6 2-8,1-2 0,-2-2 0,2 7 0,3-7-8,-3 2 0,-2 1 12,2-1 0,-5 2-10,5-2 0,0-4 6,4 4 1,1-3 0,0-2 1,-1 0 5,1 0 0,0 0 0,-1 0 0,1 0 25,0 0 1,0 0 5,-1 0 0,1-2 40,0-3 1,-1 2-62,1-7 0,5 1 58,-1-6 0,1 0-13,-5 0 22,-1 1 0,-1-1-44,-3 0 1,-3 6 2,-7-1 1,0 5-36,0-5 0,-7 7-2,-3-2 0,-3-2-74,-1 2 0,-8 1 54,-2 4 1,1 0-172,-2 0 1,6 0 50,-6 0 0,7 0-127,-1 0 0,2 4-24,3 1 1,4 2 81,0-2 1,7-2 201,-2 7 0,-3-7 0,6 10 0,-4-5 0</inkml:trace>
  <inkml:trace contextRef="#ctx0" brushRef="#br0" timeOffset="1879">8894 441 6763,'15'0'0,"-1"0"0,1 0 0,0 2 0,1 1 0,0 4 0,2 1 0,-1 3 0,1 4 0,-2 3 0,2 1 0,0 1 0,2 0 0,-3 1 0,-2 0 0,-5 2 0,-5 0 0,-3 3 0,-2 2 0,0 1 0,0 0 54,0 1 1,-12-1-150,-3 1 0,-6-6 69,-3 1 1,-1-2-154,-9 1 0,-4-3 179,-1-6 0,-3 6 0,-2 2 0</inkml:trace>
  <inkml:trace contextRef="#ctx0" brushRef="#br0" timeOffset="2098">8306 0 7569,'0'21'-330,"-2"-4"-134,-3 2 0,2-7 362,-7-3 0,5-5-145,-4 1 247,5 3 0,-9-7 0,5 6 0</inkml:trace>
  <inkml:trace contextRef="#ctx0" brushRef="#br0" timeOffset="-3581">1500 470 7058,'-6'-8'116,"2"2"0,-5 6 0,-3 0-43,-1 0 0,3 0 1,1 0-1,-3 0 1,-1 1-1,-2 3-10,1 1 0,-1 4-32,0-4 0,1 7 6,-1-2 1,-5 4-106,1 6 0,-3 1 61,3 4 1,3 1-91,-4-7 0,4 7 54,1-1 1,0 3-53,1 1 0,0-4 66,5-1 1,-3-6 1,7 2 0,-1-4-9,1-1 1,3-1-3,-3 1 0,4-5 38,1 0 1,6-7-24,4 2 1,0-4 52,5-1 1,-4-1-47,9-4 1,-4-3 100,-1-7 0,4 0-62,1 1 1,-1-1 3,-4 0 1,5 5 25,-1 1 0,1 0 12,-5 0 0,-1 1-6,1 3 1,-5 3-2,0-3-28,-1 3 1,1 4 1,0 3 0,-7 3-66,2 7 1,-3 0 30,-2-1 1,-2 1-72,-3 0 1,2 1 46,-7 4 1,5-4-13,-5 4 0,6 1 41,-6-2 0,5 6-16,-5-6 1,5 6 85,-5-5 0,1 6-77,-6-2 1,5-1 28,0 2 1,-1-1-36,-9 5 1,4 1 4,-4-1 0,-1 1-52,2-1 0,-1-4-289,5-1-295,1-6 642,-1 3 0,7-13 0,1-1 0</inkml:trace>
  <inkml:trace contextRef="#ctx0" brushRef="#br0" timeOffset="-3119">1735 779 7668,'10'5'0,"0"0"0,2-2 429,1-1-361,1-2 0,-4-2-65,0-3 1,-5-1-11,5-4 17,-7-3 1,10 5 6,-3-7 1,1 0 101,-1 1 0,1-1-146,-6 0 81,7 1 6,-11-1 1,6 5-36,-7 0 0,0 5 107,0-4-168,0 5 1,-2-2 31,-3 6 1,2 1-56,-7 4 0,0-1-37,-4 5 0,1 1 69,3 5 1,-2 0-64,8-1 0,-6 1 79,5 0 0,0-1-59,5 1 0,0-5 23,0 0 23,0-1 1,2 5 4,3-5 0,-1-2-6,11-7 0,-3 0 57,7 0 1,2 0-50,-1 0 1,6 0-84,-1 0 0,1 0 81,-2 0 0,4-5 26,-4 0 0,4 0-38,2 5 1,-6 0-37,1 0 14,-7 0 0,3 7 24,-6 2 0,-7 5-116,-3 0 1,-5-4 63,-5 0 1,-3 0-445,-7 4 525,0 1 0,7-7 0,1-1 0</inkml:trace>
  <inkml:trace contextRef="#ctx0" brushRef="#br0" timeOffset="-2460">2515 559 7305,'14'0'0,"1"0"-176,0 0 0,-6-7 0,1-1 255,2 0 1,2-5 99,6 3 0,-4-3-101,4-2 0,1-4 5,-1-1 0,-1-1-1,-4 1 0,-2 4-42,-3-4 0,1 4 8,-6 1 1,5 0 6,-5 1 0,0 4-109,-5 0 1,-7 7 62,-3-2 0,-4 3-101,-6 2 0,2 7 63,-6 3 0,-1 8-119,-4 1 0,4 7 43,1-1 0,6 3 46,-2 1 1,4 0 28,1 1 0,2-1 0,3 1 1,-1 4 66,6 0 0,0 1-69,5-6 1,0-1 38,0-4 1,2-1-24,3-3 0,-2-4 42,7 4 0,1-6-30,9-4 0,-2 2 22,6-8 1,1 1-15,4-5 0,-4 0 0,-1 0 0,-1-1 49,1-4 1,3-2-52,-8-3 0,1-3 18,-5 4 1,-2-4-12,-4-2 0,3 5-2,-7 0-23,0 7-7,-5-4-65,0 7 0,-2 10 7,-3 0 1,3 6 60,-2-6 1,2-2 21,2 2 1,2-5-27,2 5 1,5-7 47,5 2 0,3-3-45,2-2 0,-1 0 55,7 0 1,-7-5-13,1 0 0,-2-5 83,-3 5 1,1-6 3,0 1 0,-6 2-83,1-2 1,-5 0 105,5-5 0,-5 1-88,5-1 1,-7 0 171,2 1-156,-4-1 1,-1 0-108,0 1 0,-1 5 53,-4 4 0,-8 4-102,-7 1 1,-1 0-2,1 0 0,2 6 60,-6 4 1,6-3-565,-2-2 601,4 3 0,1 0 0,1 7 0</inkml:trace>
  <inkml:trace contextRef="#ctx0" brushRef="#br0" timeOffset="-2212">3499 88 7912,'10'5'0,"-2"2"0,-1 1 0,-4 3 0,-3 2 0,-3 2 0,-4 1 574,-1 4 0,-2-2-986,-4 6 295,-1 1 1,-5 6-30,1 3 1,-6-1 121,6 6 0,-3-5-274,3 6 102,3-1 92,-6-2 1,8 1-213,-1-4 1,2-3 19,3 4 296,-3-4 0,11-2 0,-4 0 0</inkml:trace>
  <inkml:trace contextRef="#ctx0" brushRef="#br0" timeOffset="-2023">3720 309 7466,'-2'14'0,"-3"0"0,-4-3 0,-5-3 0,-2-1 0,-3-2-194,-6 1 151,4-4 0,-7 9-527,4-6 570,-4 0 0,-2 8 0,1 3 0</inkml:trace>
  <inkml:trace contextRef="#ctx0" brushRef="#br0" timeOffset="-1568">3646 662 7289,'15'4'0,"0"1"0,-1-1 0,1-3 0,0-1 0,0-1 0,-1-4-69,1-5 1,-5-3 107,0-2 0,-7 5 25,2 1-56,-4-1 0,-7-3-1,-4 3 1,-3 3-45,-2 7 61,-6 0 1,-2 2-46,-6 3 1,1-2-124,3 7 0,-1 0 33,7 4 1,-1 1 44,5 0 1,2 1 58,4 4 0,2-4-32,7 4 0,2-4 134,3-1 0,4-1-29,11 1 0,-2-2 65,6-3 1,1-3-86,4-7 0,-1 0-9,-3 0 0,2-2 158,-2-3 0,1 2-70,-1-7 0,-4 5-139,-7-5 1,0 5 114,-5-4-121,4 5 2,-11-2-28,5 6-237,-7 0 355,6 0 0,2 0-35,7 0 0,0 1 9,-1 4 0,3 3-42,2 7 1,-1-2 7,7-3 1,-1 3-217,6-3 0,1-4-48,3-1 252,4-3 0,6-2 0,0 0 0</inkml:trace>
  <inkml:trace contextRef="#ctx0" brushRef="#br0" timeOffset="55604">5322 1705 7569,'-15'0'-735,"1"0"470,5 0 1,-4 2 122,4 3 0,-4-4 231,-2 4 1,0-3 162,0-2-37,1 6-155,-1-4 1,0 6-54,1-3 1,1-2-23,3 7 21,-3-7 1,6 11-2,-3-5 0,2-1 4,3 2 1,4 0 2,-4 5 0,3-1-8,2 1 0,0 0 82,0 0-83,0-1 0,7 1 10,2 0 1,5-2 0,0-3 1,7 1 64,4-6 0,3 0-55,1-5 0,1-5 120,-1 0 0,2-11-66,3 1 1,-3-10 101,4 1 0,-9 1-34,-2-1 0,-6-1-37,2-4 1,-5-1-191,-6 1 0,-2 4 111,-7 1 0,0 6-159,0-2 57,-7 4 0,-1 3 163,-7 3-91,-6-3 0,-2 5 0,-6-7 0</inkml:trace>
  <inkml:trace contextRef="#ctx0" brushRef="#br0" timeOffset="56284">7130 1926 7896,'-15'-2'0,"2"-3"0,2-5 0,3-3 0,1-3 0,4-2 0,1-2 0,2 1 0,4-2 0,4-4 0,8-1 0,5 1 0,4-9 0,4 3 0</inkml:trace>
  <inkml:trace contextRef="#ctx0" brushRef="#br0" timeOffset="57296">8953 1661 7038,'8'-8'488,"-2"1"-189,-6 7-205,0 7-62,0-5 0,-1 4 56,-4-6-126,3 7 0,-11-6-120,3 4 192,4-3 24,-7-2-171,5 0 128,-7 0 0,5 0-78,0 0 73,7 0 0,-8-2-45,6-3 1,0 2-55,5-7 61,0 0-65,0-4 82,6-1 0,-2 5 30,5 0-30,1 7 0,5-3 94,0 6 0,-1 0-54,1 0 1,5 0 32,-1 0 1,-1 1-51,-8 4 1,1-2 34,-6 7 1,5 2-22,-5 7 1,0-2-20,-5 2 0,-7 2-7,-2-1 0,-4 4-5,-2-4 0,0 5-24,0-6 0,1 1 36,-1-6 1,2 1-26,3 0 1,-1-5 21,6-1 58,0 1-61,5 5 0,0 0 107,0-1 0,6-4-53,4 0 0,5-2-25,5 2 0,2 1-156,8-6 1,11 5 94,3-5 1,5 0 30,0-5 0,3 0 0,7 0 0</inkml:trace>
  <inkml:trace contextRef="#ctx0" brushRef="#br0" timeOffset="58258">11025 1926 7095,'10'13'0,"-2"-2"0,0-3 0,-1 1 0,1-1 0,0 3 297,4 2-237,-6 2 53,7-7-62,-5 5 1,2-5-3,0 7 0,-5-7-2,5-3 1,0 2-12,4-3 1,-4 1 9,0-5 0,0 0-41,4 0 57,1 0-76,0-6 1,-1-1 13,1-2 1,0-5 57,0 5-166,-7-4 149,-2 4-3,1-4-142,-6 5 129,6 0-3,-7-5-97,0 5 81,0 0 1,-2-1-92,-3 5 85,4 2 1,-7-10-79,3 8 66,3-8 9,-11 4-36,11 0 31,-4-5 1,4 9-6,-3-5 1,4 4-2,-4-5 1,3 5-7,2-5 81,0 7-70,0-10 1,0 10 141,0-7-134,0 0 0,0 0 117,0 0-100,-6 1-3,4-6 1,-6 5 1,3 0 1,3 5-11,-3-4 0,2 4 2,-2-5 0,4 5-65,-4-5-78,-3 7 1,4-5-237,-6 3 52,7 3-432,-3-4 752,6 6 0,-7-7 0,-1-1 0</inkml:trace>
  <inkml:trace contextRef="#ctx0" brushRef="#br0" timeOffset="58809">12907 2043 6868,'-8'7'257,"-1"-6"-176,5 4 1,2-5 14,-3-5 0,-2-3-3,3-6 1,-1-1-13,5 0 1,0-1-47,0-4 1,0-3-4,0-6 1,0 4-26,0 1 1,5 1-131,-1-1 1,6-3-7,-5 8 1,5-6-164,-5 6 0,6-1 292,-1 5 0,3 1 0,2-1 0</inkml:trace>
  <inkml:trace contextRef="#ctx0" brushRef="#br0" timeOffset="59063">13083 1823 7571,'-1'13'-21,"-4"-3"159,-4-4 0,-5-6-25,-1 0-52,-6 0 1,-2 0-42,-6 0-28,-1 0 0,1-6 197,-1-4-341,1-3 143,-7-2 0,7 0 25,-1 1 0,2-6-72,9 0 0,-6-4-404,6 4 306,-1-6 0,12 3 154,3-6 0,-3-7 0,0-1 0</inkml:trace>
  <inkml:trace contextRef="#ctx0" brushRef="#br0" timeOffset="62395">13274 2499 7569,'-10'8'0,"1"-3"0,4 2-453,-5-3 288,0 1 128,2 2 0,-5-5-44,3 2 1,-3-2 122,-2-2-109,1 0 116,-8 0 0,6 0-1,-4 0 1,-2 0-3,-3 0 1,-3 0 46,-1 0-104,-7 0 48,-2 0 0,-6 2 1,0 3-1,-6-4 1,4 6 41,-3-7-23,3 0-24,2 0 0,0 0-19,0 0 25,-7-7 0,-1 6-26,-7-4 1,-1 1-5,-4 0 1,9 0 9,-4-6 1,8 6-11,-3-6 1,7 2-106,-2-2 111,3-3 1,-3 9 1,0-5 0,-6 5 5,1-1-19,-3 4-558,-2 1 564,6 0 1,-4 0 4,3 0 8,4 0-13,-1 0 1,1 5-237,-4 0 225,-4 6 12,-7-9 0,-2 11 6,-6-3-5,6-4 1,1 7 0,8-3 43,-1-3-666,7 6 655,-12-12 0,15 6 9,-10-7 0,0 0-23,0 0 32,-3 0 210,10 6 1,0-4-270,3 3 1,3-4 121,2-1 0,-7 2-195,-2 3 87,-5-3 1,-2 6 4,-4-3 1,4-2-10,-4 7-37,4-7 41,1 4-10,7-1 1,-4-4-468,7 3 516,-6-4-47,2-1 1,-10 0 9,-1 0 3,7 0-9,0 0 0,9 0 34,-6 0-23,13 0-9,-8 0 0,17-1-17,-7-4 15,-1 3 0,-4-9-55,0 6 53,-6-7 0,2 9-5,-6-7 0,5 5-5,-5-4 1,12 5 10,-2-1-48,3-3 378,-3 7 0,0-6-352,0 7 12,0-6 1,-2 4-6,-3-3 77,-3 3-85,-7-4 15,7 4 55,-6-4-52,13 6 0,-6-5 0,7 0 0,5-2 2,0 2 1,-1 4 16,-4-4-64,-6 3 48,4 2 0,-11-5-38,3 0 37,3 1 5,-6 4 1,6 0 1,-2 0 1,2 0 257,7 0 0,3 0-258,-3 0 1,1-2-6,-10-3-29,-1 3 27,-5-4 1,0 6-10,0 0 1,7 0-2,3 0 1,3-2-1,2-3 0,0 4 4,0-4 0,-5 3-21,0 2 8,-7 0 1,4 0 0,-7 0-23,1 0 0,0 0 28,5 0-61,2 0 59,7 0 0,0 5-21,0 0 19,0 0 1,4-5-14,1 0 34,-7 0-22,7 6 1,-13-4-31,13 3 31,-7-3 0,10-2-12,-3 0-5,3 0 18,7 0 1,1 0-8,3 0-73,4 0 74,0 0 1,3 0-12,-7 0 10,7 0 1,-9 0 0,9 0 39,-7 0-39,1 0 0,-4 0-8,3 0 1,-1 0-1,7 0 1,-6 0 32,6 0-28,-1 0 3,5 0-29,7 0 24,-5 0-1,11 0-4,-4 0 9,12-7 72,-4 5 57,5-4 1,-6 6-73,4 0-12,-3 0 1,4 1-12,-6 4-9,0-3 0,2 5 4,3-7 0,-4 1-9,4 4 1,-1-3-97,1 3 106,-4-4-41,6-1 13,-7 7 1,1-1 4,4 4 9,-3 3 0,4-5-1,-6 7 1,0-5 0,0 0 1,0 1 1,0 9 1,0-4 0,0 4 0,5 1-3,0-2 0,0 8 0,-5-11 1,0 10-6,0-6 3,0 6 0,0-8 0,2 5-3,3-2 0,-4 3-30,4-4 0,-3 4-4,-2-4 0,0 1 8,0-1 0,0-4-7,0 4 1,0-4 42,0-1-32,0 0-6,0-1 32,0 1-27,0 0 24,0-7 0,0 0-8,0-3-49,0-4-171,0 6 148,-7-7 62,6 0 1,-6 2-30,7 3 64,0-4-59,0 6 65,7-7-60,-6 6 69,12-4 26,-5 11-14,7-5 1,-5 5 7,0-3 0,-5 1 1,4-6-43,-5 7 0,2-9-22,-6 7 25,7-7 0,-4 8-11,7-6 0,-7 2-12,2-2 9,3-4-5,0 13 1,2-13-16,0 4 13,-7 3 0,10-6 12,-3 3-3,-3-4-1,6-1 8,-5 7-7,7-5 16,-1 4 1,1-1 1,0 0 0,1 0 11,4-5 1,-2 5 1,6 0 1,2-1 11,8-4 1,-1 5 8,6 0 0,-3 2 38,8-2-68,-9-4 0,14 11 45,-10-7 0,3 1-30,2-1 1,1-3 176,-1 3-180,0-4 1,6-1 31,4 0 0,5 0 2,5 0 1,3 0-10,6 0 1,-9 0 3,0 0 0,-7 0-108,6 0 85,-2 0 0,-1 0-42,4 0 38,-10 0 0,10 0-4,-10 0 0,1 0-7,-1 0 1,0 0 48,-10 0 1,10 0 1,-5 0 0,6-1 1,4-4 0,6 1-29,4-5 1,3 4-1014,1-5 1004,-6 7 0,4-5-69,-8 3 1,4 3-28,2-3 1,-5 3 25,9 2 53,-9 0 1,-1 0-30,-9 0 0,-3 0-5,-7 0 1,0 5 23,0 0 0,-5 5 5,1-5 0,-1 6 57,5-1-62,0-3 1,5 4 459,0-6 1,7 5-470,-3-5 1,-2 5-43,-2-6 51,3 1 0,1-3-6,5 3 0,3-3-4,3 2 0,3-2 13,6-2 1,-6 0-15,-3 0 1,-9 0 34,-1 0 80,-7 0 0,4 0-93,-7 0 1,5 2-12,0 3-10,7-4 0,-9 6 1,7-7 0,-2 0 4,2 0 0,-2 5-2,-3 0 0,0-1 10,10-4 0,-2-1 1,12-4 1,0 3-19,4-3 9,-6 4 1,-2-4 1,-6 0-554,0 0 554,-7 5 10,5 0 0,-6 0 5,3 0 0,5 0-22,-1 0 1,6 0-3,5 0 1,-6 0 0,-9 0 0,4 0-2,-5 0 0,0 0-45,1 0 51,-1 0 1,6 5-8,0 0 1,-2 0 1,-3-5 0,-3 5 279,-7 0 1,0-1-281,0-4 0,-5 0 5,0 0 0,1 0-4,4 0 0,0-1 4,0-4 1,2 3-3,3-3 1,-5 4 0,0 1 1,0 0-1,-5 0-1,-3-7 0,5 6 0,-7-4 0,2 3 0,-2 2 0,-3 0 0,4 0 0,1 0 0,-2 0 0,5 0 0,-5 0 0,7 0 0,-5 0-7,3 0 0,-3 0-1,-6 0 1,-1 0 1,1 0 1,-3 5 3,-2 0 0,-2 0-19,-4-5 0,-4 1 16,0 4 1,-1-3-5,-4 3-85,3-4-9,2-1 96,0 0-8,-1 0-65,-5 0 60,4 0 1,-12-1-36,4-4 16,3 3 23,-6-4 1,6 4-13,-3-3 14,-3 4 1,6-8 7,-3 5 1,-2 2-3,7-3 1,-5-2 32,4 3 0,-4-1-34,5 5 1,-5-5 100,5 0-96,-7 0 12,4 5 0,-6-2 16,4-3-28,-3 4 11,4-6-46,-6 7 14,0-6 1,0 2-3,0-5 17,0 5 6,0-9 0,0 5-6,0-7 1,0 6 39,0-1 1,0 0 7,0-5 1,0-1 7,0-4 1,0 4-10,0-3 1,0 1 6,0-2 1,0 4-65,0-4 34,-6 4 1,4-4 3,-3 1 1,-1-1-6,1 5 0,-5-4-17,5-1 0,0-6-8,5 1 1,0 3-79,0-3 92,0 1 1,0-6-59,0 1 0,0-1-122,0 1 0,2 0-224,3-1 0,-4 1 145,4-1 0,-3 1-224,-2 0 0,0 6 10,0 3 471,0-3 0,-7 7 0,-1-5 0</inkml:trace>
  <inkml:trace contextRef="#ctx0" brushRef="#br0" timeOffset="63068">11878 3381 6985,'8'0'-60,"-1"0"673,-7 0-515,-7-7 1,5 4 139,-3-7-148,4 0 0,1-4 13,0-1 0,0-6 8,0-4 0,0 2-27,0-1 1,0-2-24,0-8 1,-5 1-50,0-6-12,0 0 1,5-6-69,0 1 1,0 0 79,0 0 1,0 0-342,0 0 0,0 0 55,0 0 79,0 6 1,0-3-256,0 7 450,0 6 0,0 1 0,0 4 0</inkml:trace>
  <inkml:trace contextRef="#ctx0" brushRef="#br0" timeOffset="63653">10099 3469 7576,'8'-6'370,"5"-3"0,-11-5-296,3-1 0,-2-6 71,2-4 0,-3-4-74,3-5-51,-4-4 1,-1-6 59,0 0 0,0 0-94,0 0 0,-1-2-4,-4-3 0,-2 3-50,-3-3 1,-3 3-55,4 2 49,-4 0 1,3 0 72,0 0-420,0 0 264,-5 6 1,6-2-461,-1 5 406,7 1 1,-9 5 209,7-1 0,0-6 0,5-1 0</inkml:trace>
  <inkml:trace contextRef="#ctx0" brushRef="#br0" timeOffset="64270">8144 3322 7569,'-8'-6'-255,"2"2"-32,6-6 1,0 1 293,0-6 0,0-1 272,0-4 0,0 2-115,0-6 0,0-3-13,0-7 1,4 3-134,1-3-11,0-4 0,-5 6-54,0-8 1,0 8 80,0-3 0,0 3-308,0-3 169,0 4 1,-5-4 16,0 5 0,-1 1-84,1-1 0,-1 3 172,-4 2 0,-3-3 0,4 5 0</inkml:trace>
  <inkml:trace contextRef="#ctx0" brushRef="#br0" timeOffset="64911">6248 3396 7569,'0'-9'-259,"0"-4"283,0 5 0,2-7 72,3 1 1,-4-3-7,4-2 1,-3-2 98,-2-4-88,0-9 1,0 9 12,0-9 1,1-4 12,4-1 0,-3-3-23,3-2 0,-4-2-3,-1-3 1,0 3 81,0-3-336,0-3 127,0 6 0,0-4-132,0 6 1,-4 1 82,-1 4 1,0-2-607,5 7 324,0-1 357,0 13 0,0-6 0,0 5 0</inkml:trace>
  <inkml:trace contextRef="#ctx0" brushRef="#br0" timeOffset="72598">12510 3513 7036,'8'0'376,"-1"0"-267,-7 0-175,0 7 117,0 1 0,0 7-81,0-1 0,0 8 1,0-5-37,0 8 1,-2-1 91,-3 6 1,3-4-221,-2 3 199,2-2 0,2 4-60,0-7 0,0-1-7,0 1 0,-5 3 11,0-8 0,0 1-18,5-6 1,0 1-109,0 0-13,0 0-117,0-7 80,0-2 227,0-6 0,7 0 0,1 0 0</inkml:trace>
  <inkml:trace contextRef="#ctx0" brushRef="#br0" timeOffset="72899">12642 3910 7116,'8'7'-610,"-3"2"629,-3 4 1,-2 2 8,0 0 1,-5 0-13,0-1 1,-5 1-16,5 0 1,-1-1 4,1 1 23,3 0 1,-9 4 6,6 1 1,-5 1-9,5-1 1,-6-4-5,1 4 0,-1 1 7,1-1 1,-3-1 33,3-4 0,2-2 6,-2-3-8,0 3 1,-4-12-27,-1 4 1,0-5 88,0-5 0,1-3-85,-1-6 1,-5-1 2,1 0 0,-7-4-229,1-1 0,2-5 76,-1 6 0,4-2-527,-4 1 636,6 10 0,-3-9 0,6 10 0</inkml:trace>
  <inkml:trace contextRef="#ctx0" brushRef="#br0" timeOffset="73831">12304 5262 6333,'0'9'558,"0"-3"-92,0-6 1,2-13-361,3-7 0,-4-1 18,4-3-47,3-1 0,-1-4 24,3-1 1,-2 1-84,-3 0-77,-4-1 0,6 2 71,-7 4 1,0-2-103,0 6 1,5 1-412,0 4 368,0 0 0,-5 5-168,0 1 0,-2 5-107,-3-1 149,3 4 1,-6 7 258,3 4 0,4-2 0,-4 2 0,-3 6 0,0 7 0</inkml:trace>
  <inkml:trace contextRef="#ctx0" brushRef="#br0" timeOffset="74215">12304 5336 6561,'8'0'40,"5"0"0,-9 0 53,5 0 90,-5 0-130,9 0 0,-10-5 24,7 0 1,-5-5 1,5 5 1,-6-4-5,6 4-21,0-7 0,0 9 71,0-7-74,-1 0 1,6-4 11,0-1 1,0 0 5,-1 1 1,1-1-80,0 0 1,1-4 92,4-1-25,-4-6-117,5 10 95,-6-12 0,-1 10 172,1-7-173,0 1 0,0-1 49,-1 1 0,-1-1 55,-3-4-88,-3 6 53,-1-5-52,-4 12 0,3-5 56,-10 6-369,-3 7 182,-7-5 1,-6 11 14,-4-3 0,-3 10-99,-1 5 0,0 3-3,-1 2 1,1-1-316,0 1 1,-1 5 480,1-1 0,-7 7 0,-2-3 0</inkml:trace>
  <inkml:trace contextRef="#ctx0" brushRef="#br0" timeOffset="75559">13010 4586 7569,'-10'0'0,"0"0"-232,7 0-207,-10 0 444,5 0 1,-4 0 169,-3 0 1,9 0-58,-9 0 33,4 0-86,-10 0 0,3 0-31,-7 0 1,1 0-2,-6 0 0,1 0 12,-1 0 0,1 0-10,0 0 0,-2 5-119,-4 0 36,4 6 1,-10-4-72,7 3 1,-8 3 36,-2-3 0,-1-4-29,-4-1 0,4 2 52,1-2 1,4-1-25,1-4 1,7 0 29,-3 0 1,9-4 28,2-1 1,6-2-18,-2 2 0,9 4-1,1-4 1,5 3 29,-5 2 0,7-2-51,-2-3 95,3 4 32,2-6-28,0 20 0,0-8 11,0 10 1,0-8 43,0 2-73,0 1-11,0 5 1,0 0 8,0-1 1,0 1-19,0 0 13,0-1 1,-5 6-17,1-1 1,-6 6-6,5-5 1,0 6-8,5-2 1,-5 4-5,0 1 0,-5 1-46,5-1 63,1 1 1,-1 6-51,0 3 1,0-2 21,5 2 1,-5-6-1,0 1 1,0-3 11,5-1 1,0-6 15,0 1 1,0-12-22,0 2 1,0-9 78,0 4-53,0-7 13,0 4-17,7-7 0,-4 0 44,7 0-42,0 0 0,-1-5 2,1 0 0,-7 0-2,10 5 0,-9 0-1,6 0-4,-7 0 0,5 0-7,-3 0-20,-3 7 27,11-6 22,-5 12 0,6-11-3,1 3 0,0-2 78,0 2 0,6-3-53,3 3 0,4-4 87,1-1 0,7-1-58,4-4 1,4 1-5,5-5 0,-4 0-17,4 0 0,-3-4-4,-2 3 1,-1 3-12,-4 2 0,2-1 21,-7 1 0,0 0-10,-4 5 0,-6 0-6,1 0 1,-6 0-70,6 0 0,-7 0 64,1 0 0,-2 0-96,-3 0 0,-4 0-6,0 0 40,0 0 20,4 0 0,-4 0-1,0 0-46,-7 0 33,4 0-64,-1 0 72,-4 0-319,5 0 273,-14-7 79,5 6-40,-4-12 1,6 5 18,0-7 0,0 0-11,0 0 0,0 1 34,0-1 0,2-6-13,2-4 1,0-2 3,5-3 1,-4-6 98,5-3 1,-5-2-66,5 2 0,-2-8 123,2 3 0,1-9-83,-6 4 0,5-5-102,-5 5 1,0-4 67,-5 4 1,5 1-161,0 9 0,-1 3-48,-4 7 1,0 6 158,0 3 0,0 4 0,0 1 0</inkml:trace>
  <inkml:trace contextRef="#ctx0" brushRef="#br0" timeOffset="79435">5572 3307 7305,'0'9'-631,"0"4"725,0-5 1,0 2 138,0-1-108,0 1 0,0 0 91,0 0-101,0 0 1,0 4-35,0 1 1,0 0 5,0-1 0,0 1-99,0 0 93,0-1-65,-7 1 0,6 0-70,-4 0 0,3-1 64,2 1 0,-1 1-131,-4 4 1,3-9 79,-3 4 0,4-4-289,1 4 61,-7 0 10,5 0 0,-4-6-263,6 1 266,0-7 256,0 4 0,0 0 0,0 1 0</inkml:trace>
  <inkml:trace contextRef="#ctx0" brushRef="#br0" timeOffset="79879">5792 3822 7569,'9'6'-580,"-3"-4"291,-6 11 180,0-11 1,0 11 404,0-3 45,0 3-237,-6 1 1,-1 6-11,-3 0 1,-1-1-23,6-4 1,-7 0 18,3-1 0,-4 1-87,-2 0 1,5-6 73,0 1 0,1-2-66,-6 2 0,5 2-2,0-7 0,0 4-8,-4-4 0,4 0 67,0-5 0,2-1-27,-2-4 0,-3-4 84,3-5 1,-3-1-75,-1 0 1,-3-1-21,-2-4 0,2-1 24,-2-3 0,-3-2-186,3 6 1,-2-5-138,1 6 0,4-1-512,-4 6 779,4-1 0,1-6 0,0-2 0</inkml:trace>
  <inkml:trace contextRef="#ctx0" brushRef="#br0" timeOffset="80738">5763 5057 7569,'7'8'-735,"-6"-2"701,6-6 371,-7 7-178,0-6-82,0 13 0,0-11 184,0 7-184,-7-7 1,4 5-13,-7-3 0,2-2 18,-2 7-8,-3-7 1,5 5 21,-7-3 0,-4-1 24,-1 5 0,0-5 3,6 1 0,-3 1-82,-2-1 1,2 0-7,-2-5 0,3 0-45,1 0 107,0-7-61,0 6 0,1-12 30,-1 3-18,0-3 1,2-8 88,3-4-93,4 4 0,1-12-16,0 4 0,0-4 0,5 4 0,0-1-4,0 1 0,0-1-65,0 1 0,5 1-104,0 4 173,0-4 1,1 12 2,4-4-83,-3 4 48,6 1-11,-5 0 0,2 1-13,0-1 0,1 2 18,9 3 1,-4-3-1,4 3 1,-4-1-50,-1 1 1,4-3-4,1 3 0,1 4-234,-1 1 173,-4-3 1,7 6-97,-4-3 1,-2-1-581,2 1 252,4 0 0,-6 5 4,2 0 542,-9 0 0,3 0 0,-5 0 0</inkml:trace>
  <inkml:trace contextRef="#ctx0" brushRef="#br0" timeOffset="80995">5734 4763 7461,'-5'9'0,"-2"0"0,-1-3 0,-3-3 0,-2-1 357,-2-2 0,0 0-203,0 0 46,1 0-102,-1 0 0,0 0-122,1 0 1,-1-5 83,0 0 0,1 0-222,-1 5 1,0 0-95,0 0 0,-1-1-214,-3-4 1,2 3 186,-2-3 283,2 4 0,3-6 0,-1-1 0</inkml:trace>
  <inkml:trace contextRef="#ctx0" brushRef="#br0" timeOffset="82297">6160 4292 7569,'0'8'-657,"0"-1"1084,0-7 11,0 6-194,0-4-157,0 5 1,-7-7 27,-2 0 1,-6 1 5,-5 4 1,2-3-12,-6 3-26,-1 3 1,-9-7 30,0 4 1,-2-1-15,1 1 1,3-4-28,-7 4 1,6-3-68,-1-2 0,3 0-66,1 0 19,1 0 1,-1 0 16,1 0 1,1 0 73,4 0 1,-4-2-142,4-3 0,-4 4 62,-2-4 1,1 3-59,0 2 0,1-2 74,3-3 1,-2 4-26,2-4 0,2 3-18,-1 2 0,6 2-1,-2 3 1,4-4 25,1 4 47,7-3-49,-5-2 11,11 7-8,-4-6-33,6 6 80,0-7-32,6 0 8,-4 6 0,4-2-1,-6 5 0,0-4-96,0 5 96,0 0 0,0 0-5,0-1 0,0 1-4,0 5 1,0 0-16,0-1 0,0 6-3,0 0 0,-1 6 41,-4-2-22,3-3 0,-6 9-18,3-1 0,2 2 4,-7 8-7,0-6 0,0 10-9,1-4 0,4 2 16,-5-2 1,7 3-2,-2-3 1,3-1 14,2 1 0,0-6-2,0 1 1,0-4 98,0-6-105,0-3 41,0-6-7,7 0 0,-4-2-15,7-3 1,-2-2 5,2-3-38,3-4 0,-10 7-4,7-3 1,-7-1-129,2 5 74,-3 1 0,-2 0 46,0 0-71,0 0 75,6-2 8,-4 5 0,4-5-19,-6 7 0,0-6 40,0 1 1,2-5-21,3 5 17,-3-7 102,11 10 0,-10-11-55,7 3 1,-5-4 135,4-1 0,-4 0 62,5 0-205,0 0 0,0 0 93,-1 0-87,1-6 0,5 4 25,0-3 0,-1 4 13,1 1 1,0-2-19,-1-3 1,6 4 0,0-4 0,1 3-35,-2 2 0,-1-2-8,7-2 1,-5 2-47,4-3 66,-6 3 1,8 2 21,-6 0 0,11 0-20,-2 0 0,5 0 25,1 0-30,2-6 1,9 4 12,3-3-23,-3-3 1,9 5 30,-6-7 0,0 0 8,-5-4 1,-1 4-46,-4 0 0,-3 0-2,-7-5 0,-6 6-41,-3-1 1,-4 7 75,-1-2-93,0 3 65,-7 2 0,0 0-121,-3 0 65,-4 0-13,6 0 15,-7-6-8,0 4 38,0-5 4,0 1-9,-7 4 11,6-4 0,-6 4-3,7-3 16,-6 4 0,4-13-7,-3 5 0,4-4 60,1-2-64,0 0 0,0-1 113,0-4 0,0 2-100,0-6 0,0-1 108,0-4 1,0-1-53,0 1 0,0 0 40,0-1 1,0-1-49,0-3 1,0 6-4,0-6 0,0 6-3,0-6 0,0 3 1,0 1 1,0 1-31,0 0 1,0-1 23,0 1 1,0 4-161,0 1 0,0 6 82,0-2 1,0 4-267,0 1 150,0 1-275,0-1-101,0 7-105,0-5-376,0 11 878,0-5 0,-7 20 0,-1 4 0</inkml:trace>
  <inkml:trace contextRef="#ctx0" brushRef="#br0" timeOffset="83946">6307 4425 7054,'0'-10'157,"0"0"-145,0 7 34,0-10 25,0 11-13,6-11-17,-4 5-10,5 0 0,-7-6 6,0 5 1,0 1-36,0-2-7,6 6 52,-4-9-169,4 12 139,-6-6 1,0 6-106,0-4 107,0 3-96,0-4 76,-6 12 0,4-3-1,-3 7 2,-3-7 0,6 6 4,-2-5-2,-5-2 0,6 5 53,-7-7-51,7 0-54,-10 0 1,5 5 51,-7-1 1,5 1-290,0-5 169,1 0 1,-1 0 117,0 0 0,0 0 0,-4 0 0</inkml:trace>
  <inkml:trace contextRef="#ctx0" brushRef="#br0" timeOffset="87659">10849 3528 7614,'8'0'151,"-1"0"1,-7 2 15,0 2-223,0-2 112,0 11-14,0-5 0,-2 7-75,-3 0 1,3 6-16,-2 3 6,2-2 0,-3 5-37,0-2 102,-6 3 0,9 3-19,-3 3 1,-1-3-7,1 3 0,-2-8-41,2-1 0,4-7-95,-4 2 1,3-4-210,2-1 96,-6-1-38,4-6-192,-5 5 393,7-11 0,0-8 0,0-11 1</inkml:trace>
  <inkml:trace contextRef="#ctx0" brushRef="#br0" timeOffset="87964">10937 3939 7159,'2'14'0,"1"-3"0,2-1 0,-2 1 0,-1 2 0,-2 2 0,0 0 0,-2-1 310,-3 1-396,-3 0 130,0-1 0,-5 1-1,3 0 1,-3 0 3,-2-1 1,1 1-23,-1 0 1,-1-1 7,-4 1 1,4-5 69,-4 0 0,4-7-62,1 2 0,0-5 35,1-5 0,-1 2-57,0-7 0,1-2-9,-1-7 0,0-2-60,0-4 1,6-3-298,-1 4 159,7-4 0,-11-1-222,5-1 410,2 7 0,-6-4 0,5 4 0</inkml:trace>
  <inkml:trace contextRef="#ctx0" brushRef="#br0" timeOffset="88984">10158 5395 7248,'8'0'-189,"-1"0"404,-7 0-147,6-7 0,-4 4 73,3-7 1,1 0-4,-1-4 1,2-6 149,-2 0-134,-4-6 0,11 3-22,-7-6 0,4 0 5,-4-1 0,2 2-61,-2 4 0,-4-4-109,4 4 1,-3 2-258,-2 3 213,0 2 0,0 8-118,0-1 159,0 7-405,0-4 282,6 7 102,-4 0 1,6 5 14,-3 0 1,-2 6 12,7-1 0,0-2 104,5 2 13,-7-7-62,12 4 0,-6-7 101,11 0 1,1 0 28,-7 0-145,1-7 1,0-1 11,-1-7 0,1-4 10,-5-1 0,-1 1 20,1 4 1,-7-5 4,-3 1 16,3-1-24,-6 5-47,11 1 1,-12 4-8,4 0-54,-3 7-5,-2-4 5,0 20 1,0-1 29,0 12 0,0-4-12,0 4 0,-5 3-99,0 7 120,0-3 1,0 7 4,1-4 0,-1-3 0,5 3 1,0-3-1,0-1 1,0-3-13,0-2 0,0-4-94,0-6 0,0-5 1,0-1-378,0-5 188,0 2 1,0-6-1</inkml:trace>
  <inkml:trace contextRef="#ctx0" brushRef="#br0" timeOffset="90507">10981 5468 7312,'-6'8'326,"-3"-1"-236,-5-7 0,-1 5 8,0 0 1,-1 0 2,-4-5 1,3 0-14,-8 0 1,5 0 22,-4 0 0,-1 0-86,-4 0 1,-2 4 75,-3 1 0,-2 5-99,-3-5 1,-10 6 7,0-1 1,-9 3-86,-5 2 0,2-5-43,-2 0 1,7-1 95,2 6 1,12-5-65,-2 0 0,4-5 84,1 4 0,-2-5-61,7 1 1,-5 1 34,5-1 0,-1 0-10,6-5 0,1 0 12,4 0 0,-3 0 5,8 0 1,4-5 42,5 0 1,5-1-42,-4 1 0,5 1 42,0-5 1,2-1-35,2-5 0,2 0 129,2 1-119,-2-7 0,6 3 8,-3-7 0,2 2 4,2-1 1,3-4 74,-7 3-79,6-2 0,-8-3 105,7 1 0,-5-2-88,5-3 1,-7-4 151,2-6 0,2 0-85,-2 0 0,-1 1-17,-4 4 0,5-3 31,0 2-139,0 4 1,-3-1-102,3 3 0,-2 3-57,7-4 207,-7 4 1,8 3-100,-6 4 1,2-2 28,-2 6 0,-4-4-2,4 4 0,-1 1 6,1 4 1,-4 5 72,4 0-48,-3 7 0,-1-4 99,4 7-55,-3 0-11,11 0 0,-7 2 6,4 3 0,3-2-18,-3 7 0,-2-2 21,2 2-18,0 3 0,5-6 58,-1 2 1,-2 0 7,2-5 1,-2-2-43,7 3 1,4-5 9,2-5 0,3 2-8,1-7-8,7 7 1,-3-9 92,6 7 0,-5-4-79,5 4 1,-4-5 47,4 5 0,-7 0-42,3 5 0,-4 0 43,-2 0 1,-1 0-35,-4 0 1,3 0 70,-8 0 1,2 0-94,-1 0 1,-4 0-8,4 0 1,1 0-61,-1 0 0,6 0 53,-2 0 0,-1 2-80,2 3 1,-1-4 54,6 4 1,-8 2-32,-2-2 0,1 0 23,-1-5 0,-5 4-7,-6 1 0,-4 0-49,5-5 39,-7 7 0,6-6-93,-5 4 90,-2-3-21,5-2 1,-7 6 1,0-4-35,0 5-2,0-1 77,0-4 3,0 11 1,0-10-28,0 7-17,0-7 116,0 10-96,0-11 45,0 11 0,0-5 9,0 7 1,0-5-9,0-1 0,0 1 5,0 5 1,0 0 28,0-1-40,0 1 1,-5 5 6,0-1 0,0 2-4,5-1 1,-2 3-72,-3 6 1,4-4 62,-4-1 1,3 1-69,2 4 1,0 1 98,0-1 1,0 5-1,0 1 1,0-6-23,0-5 0,0-1 6,0 2 1,0-4 20,0-6 0,0-1-27,0 1 0,0 0 11,0 0 0,0-6 15,0 1 13,0-7-24,0 10-223,0-11 114,0 11 0,0-10-49,0 7-78,0-6 182,0 9 0,0-10-47,0 7 44,0-7 0,0 5-37,0-3 15,0-3-33,0 11 18,0-12-215,0 6 7,-6-1 111,4-4 176,-11 5 0,5-1 0,-7 2 0</inkml:trace>
  <inkml:trace contextRef="#ctx0" brushRef="#br0" timeOffset="94110">7218 3469 6521,'8'0'-120,"-1"0"1,-7-2 205,0-2-4,0 2 1180,0-5-1200,0 20 1,0-8-112,0 10 108,0-4 1,-2 9-12,-3 0 1,2 1-93,-7-1 0,7 2 61,-2 8 1,-1-6-78,1 1 0,-5-1 50,5 6 1,-1-1-85,1 0 0,3-4-129,-3-1 211,3-6 1,2-1-209,0-7-30,0-1-8,0 0-492,0-3 750,7-19 0,1 3 0,7-11 0</inkml:trace>
  <inkml:trace contextRef="#ctx0" brushRef="#br0" timeOffset="94409">7365 3851 7420,'13'2'0,"-1"1"0,-4 4 0,-2 1 0,-2 3 0,-3 2 0,-1 2 0,-1 0 0,-3-1 0,-2 0 0,-2-3 60,-4-1-48,6 0 0,-7 3 6,3-4 1,-3 3 7,-2-7 0,-4 5 1,-1-6 1,0 1 24,6-5 0,-3 0 4,-2 0 1,2-1 43,-2-4-71,2-3 1,3-7 42,-1 0-195,-6 1 150,4-1 0,-4-1-161,7-4 1,4 4 47,0-4 0,2 4-181,-2 1 0,-1 0 67,6 1 0,-5 4 200,5 0 0,-6 7 0,2-4 0</inkml:trace>
  <inkml:trace contextRef="#ctx0" brushRef="#br0" timeOffset="95036">7336 4674 6489,'-8'0'38,"-5"0"174,3 0-97,-3 0 0,1 5-126,-2 0 44,9 7 0,-20-9-28,10 7 1,-1 0-6,6 4 1,-3 6 0,4-1 1,-3 1-8,2-5 0,-1 4-77,6 1 103,0 6-12,5-10 0,0 7-34,0-3 24,0-4-4,0 5 1,2-6-4,3 0 0,3-1 25,6 1 0,6-5 2,0 0 0,6-7 23,-2 2 1,4-5 6,1-5 0,-1-3 82,-3-7 0,1-1-65,-7-4 1,4-1 118,-8-3-6,3-4-117,-10 11 0,0-9 26,-3 7 0,-2-6-1,2 6 1,-3-1 24,3 5 0,-8 1-124,-2-1 1,-7 2-178,2 3 1,-9-1-466,-6 6 462,-2 0 1,-4 5 192,-4 0 0,4 6 0,-5 3 0</inkml:trace>
  <inkml:trace contextRef="#ctx0" brushRef="#br0" timeOffset="96228">7791 4307 7117,'-6'8'-1015,"-2"0"900,-7-3 1,4-2 289,-4 7 0,4-5-57,-9 5 0,4-7 124,1 2 1,-5-3-85,1-2 1,-1 0 67,5 0 1,-4 0-78,-1 0-64,-6 0 1,8-2-78,-6-3-57,6 4 203,-10-6-42,5 7-123,-13 0 25,-1 0 0,-8 0 18,1 0 0,-5 0-118,0 0 0,0 7-4,5 2 1,2-2-120,3-2 0,4 1-199,11-1 251,-4 0 1,12-5-8,-4 0 114,10 0-71,-3 7 149,12-6 8,-6 6-110,7-7 1,7 0 68,2 0 113,-2 0-131,6 6 92,-11-4 0,4 6-79,-6-3 1,0-2 42,0 7-36,0-7 0,0 10-12,0-3 0,0 3 0,0 2 0,0 5 13,0-1 1,0 6-4,0-6 0,-5 7-106,0-1 106,0 3-19,5 1 0,0 2-6,0 3 1,-4-1 25,-1 6 1,0 0 2,5 6 1,-5-1 3,0 0 1,0-3 6,5 3 0,0-8-25,0 8 76,0-10-64,0 9 1,0-12-56,0 3 0,0-3 57,0-2 1,0-6-194,0-3 182,0 3 0,0-12 43,0 4-61,0-4-7,0-3 170,7-1-70,1-7 0,6 0-81,1 0 132,-7-7-109,5 6 0,-4-11 89,5 7-67,-6-6-20,5 9 1,-9-9 12,6 6 1,-6 0 18,6 5-59,-6 0 34,2 0 0,1 0 17,2 0-109,-2 0 84,6 7 0,-5-4 5,7 7 51,0-7-55,6 10 1,-3-10 190,6 7 1,1-7-181,4 4 0,7-2 246,3 0-27,-3 0-166,7-5-36,-12-7 0,5 5 67,-7-3 35,0-3-278,1 7 203,-1-6 0,1 2 67,-1 0-213,-6 0 0,3 5 60,-6 0 0,4 0-49,-4 0 0,-1 0-65,-4 0 139,0 0 0,-6 0-15,1 0-19,-6-6 26,9 4 2,-5-4 0,2 6-6,-1 0 19,-5 0-231,2 0 432,-6-7-205,0 6 0,0-8 141,0 5-137,0-5 6,0 1 0,0-5 104,0 3 0,2-3-84,3-1 1,-4-8 107,4-2 0,2-4 8,-2-1-104,6-7 116,-9-2 0,9-6 52,-6 0 1,2-2-128,-2-3 0,-4 2 88,4-7 1,-3 7-50,-2-2 0,0 8-220,0 2 1,0 4 79,0-4 1,0 8-81,0 2 1,0-1-5,0 6 1,0 1-67,0-2 135,0 7-79,0-3 103,0 7 0,0-1-55,0 0 0,1 0-87,4 1-27,-3-1-235,4 0-114,-6 1 131,0 5-225,0 3 617,-6 19 0,-2-3 0,-7 11 0</inkml:trace>
  <inkml:trace contextRef="#ctx0" brushRef="#br0" timeOffset="101772">9100 4748 6532,'8'-2'56,"-5"-1"0,-6-2 0,-7 2 0,-3 1 0,-2 2 1,-1 0-1,-2 2 0,-2 1 0,1 4 0,-1 1 1,1 3-1,-1 1 0,0-1 0,1 1 0,1 1 0,2 3 1,1 0 186,0 2 0,0 2-248,1-1 1,4-2-1,2 4 1,0-1 0,1-1-1,1 1 1,2-1-1,3 1 1,1-2 0,0-2-1,0-1 1,0 1-1,0 2 1,1 2 0,3-2-1,2-2 1,2-1-1,4-2 1,1-2 0,1-2-1,3-1 1,1-2-1,3 1 1,2-4 0,1-1-1,1-4 1,-1-1-1,2-4 1,2-1 0,2-3-1,-1-4 5,0-5 0,1 4 0,-1-5 0</inkml:trace>
  <inkml:trace contextRef="#ctx0" brushRef="#br0" timeOffset="103025">9364 4439 8090,'-10'0'90,"1"0"1,-1 0-50,-5 0-18,1 7 0,-3-6-19,-2 4 1,1-3 69,-7-2 0,6 0-97,-6 0 0,2 0 90,-1 0 0,-7 0-80,6 0 0,-9 0 35,9 0 0,-11 0-87,7 0 0,-2 2 89,6 2 0,-2-2-8,2 3 0,-1-3-133,2-2 1,-3 5 63,8-1 1,-6 1-126,6-5 94,-1 0 1,1 0 39,-1 0 0,-1 0-7,1 0 0,4 5 20,-4 0 1,9 0-27,1-5 145,0 7-127,2-6 110,1 12 0,3-9-84,-1 5 1,0-4 85,5 5-75,0-7 0,0 5 17,0-3 0,0 4 7,0 5 0,0-4-7,0 0-28,0 0 18,0 4 1,5-2-12,0 2 13,-1-2-11,-4 9 1,0-6-2,0 0 0,-1 4 3,-4 1 0,3 4 0,-3-4 0,-1 6-25,1-2 0,-5-1-5,5 2 1,-6-1-57,1 6 80,3 6 1,-4-5 4,6 3 0,-5 2-2,5-2 1,1 5 9,4-4 1,-5-1-23,0-5 1,0-1 187,5-3-172,0 2 0,0-9 11,0 7 1,-5-7 22,0 1-101,0-2-26,5-3 73,0 1 14,0 0 14,0-7 0,2-1-28,3-7 83,-4 0 1,12 0-66,-3 0 0,-2 0 38,2 0 0,0 0-5,5 0-7,-1 0 0,1 4-10,0 1-8,-1 0 1,1 0-23,0 0 0,0 0 27,-1-5 1,1 5 29,0 0-36,-1 0 0,3-5 43,2 0 0,-2 0 9,2 0 1,2 0 67,-1 0-109,6 0 1,-3 0 31,6 0 0,-1 0 14,-3 0 0,2-2-24,-2-3 1,3 3 7,1-2 0,1 2-48,-1 2 1,0-5 37,1 0 1,-3 0-41,-2 5 0,-4 0 31,-6 0 0,0 0-71,-1 0 66,1 0-14,0 0 1,-5 0 4,-1 0 1,-5-1 0,0-4 1,0 3 9,1-3 1,-4 2 4,4-2-43,-3 3 0,-1-4-16,4 6-7,-3-7 5,5 6 1,-7-7-49,0 3 72,0 3 1,0-6-10,0 3 0,0 2 27,0-7-26,0 7 0,0-10 101,0 3 1,0 2-56,0-2 0,0 0 70,0-5 1,1 1-19,4-1 0,-3-5 6,3 1 0,1-6 52,-1 6 1,2-8-82,-3 3 1,-2-4 30,3-1 0,1-6-21,-1 1 1,5 0-8,-5 4 1,5-4-19,-5 0 1,5-5-4,-6 4 0,6-5-47,-5 0 1,5 0 58,-5 0 0,1 0-170,-1 5 0,-3-4 53,3 5 0,-4 4-111,-1 6 1,5 1-77,0-2-65,0 4-195,-5 7-218,0 5 249,0-4 1,-1 12 480,-4-4 0,-4 3 0,-5 2 0</inkml:trace>
  <inkml:trace contextRef="#ctx0" brushRef="#br0" timeOffset="103660">9041 3513 6559,'8'0'934,"-1"7"-834,-7 1 0,-2 7-3,-3-1 1,2 1-97,-7 0 8,7-1 1,-5 8 45,3 2 0,3-1-1,-3 1 1,-1 1-70,1 4-13,-7 7 1,11-3 26,-4 6 0,-2-6-11,2 1 1,0-3 8,5-1 1,-4-3-9,-1-2 0,0 1-156,5-6 78,0-1 0,0-4-26,0 0-49,-7-1 0,6-4-154,-4 0 139,3-7 27,2 4 1,-7-20 0,-1-4-1</inkml:trace>
  <inkml:trace contextRef="#ctx0" brushRef="#br0" timeOffset="103998">9203 3954 7472,'13'15'0,"-4"0"0,-4-1-59,-3 1 48,-9-7 1,4 5 128,-7-3-152,1 3 0,-6 2 138,0-1-105,1 1 37,-1 0 0,0 0 3,0-1 1,1-1 1,-1-3 0,0 2-20,1-8 11,-1 8 1,0-10-12,1 2 0,-1-2 28,0-2 1,0 0 12,1 0 0,-6 0-19,1 0 0,-1-5 50,5 0 0,1-8-51,-1-2 1,0-1-35,0-8 0,2 4-1,4-4 1,-3-3-96,7-7 0,-5 3-139,6-3 0,-6-2 227,5 2 0,0-1 0,5 6 0</inkml:trace>
  <inkml:trace contextRef="#ctx0" brushRef="#br0" timeOffset="106235">15185 2999 7305,'7'8'-212,"-6"-2"1,12-6 288,-3 0 0,3 0 10,2 0 0,0 0-35,-1 0 0,1 0-12,0 0 1,-1 0 46,1 0-43,0 0 1,4 0 19,1 0 0,6 0-4,-1 0 1,2 0-57,3 0 1,1 0 44,3 0 1,-1 0-76,6 0 0,-3 0 73,8 0 0,-10 0-107,6 0 0,-13 0 31,-2 0 0,-12 0-274,2 0 59,-4 0 179,-3 7 1,-6 1-58,-7 7 0,-5-5 39,5-1 0,-1 0-58,1 0 64,3 4 0,-4-9 118,6 6 0,6-7-48,4 2 0,5-4 12,4-1 1,-1 0 54,7 0 0,-1 0-81,6 0 1,-1 0 74,0 0 0,4-5-60,-4 1 1,4-1 125,-8 5 1,1-5-72,-2 0 1,2-7 54,-6 3 1,0 0-48,-6 0 1,6-1 78,-1-5 1,-1 0-70,-8 1 1,2 4 80,-7 0-66,-1 0 1,-4-4-13,0-1 1,-1 5-9,-4 0 1,-8 1 4,-7-6 0,-1 2-122,1 3 1,4-3 29,-4 3 0,-1 2-117,2-2-636,-1 0 778,5-4 0,7-1 0,2 0 0</inkml:trace>
  <inkml:trace contextRef="#ctx0" brushRef="#br0" timeOffset="-203299.73">104 7555 7776,'5'-14'301,"0"-1"0,6-6-120,-1-4 0,3-2 166,2-3-163,-1 1-47,1-7 1,-2 3-59,-3-6-46,3 0-79,-11 1 0,9 1-204,-6 2 0,0 4 56,-5-3 1,0 8-188,0 1 0,-2 7 46,-3-1 1,4 2-131,-4 3 1,-3 6 464,-2 3 0,-3-3 0,-2-1 0</inkml:trace>
  <inkml:trace contextRef="#ctx0" brushRef="#br0" timeOffset="-202824.73">1 7482 7412,'15'0'0,"-1"2"0,1 1 0,0 2 0,1-2 90,4-1 0,-2-2 49,6 0 1,1-5-117,4 0 0,2-5 197,3 5-263,4-6 60,0 9 1,2-9-62,-5 6 152,5-7-27,-8 4 0,-3-2 52,-9 1-31,2 5-62,-5-9 0,2 10 51,-9-7 0,3 0-13,-3-4 0,-2 2-16,2-2 0,-7 7-18,2-8 0,-3 9-116,-2-4-122,0 7 117,0-4 1,-7 2-97,-3 0-47,4 0 114,-7 5-181,5 0 108,-7 0 0,5 0-17,0 0 150,7 0-14,-3 0 0,6-6 12,0-4 1,1 2-5,4-2 1,-2-5 236,7-4-114,0-7 1,5 8 11,-1-7 1,1 1 102,0-6 0,-1 3 1,1 0 82,0 3 1,-7 4-231,-3-4 1,-3 6-2,-2-2 0,0 9-26,0 1 0,-7 5-102,-3-5 0,-4 7-155,-6-2 162,4 4 0,-11 1-370,8 0 0,-1 1 23,6 4 430,-1-3 0,0 11 0,0-5 0</inkml:trace>
  <inkml:trace contextRef="#ctx0" brushRef="#br0" timeOffset="-202150.73">854 7203 7618,'31'0'0,"1"0"0,3 0 0,-1-2 0,-2-3 0,0-3 0,-6-2 0,-3 0 303,-6-1 0,0-2-98,-2-2 0,-7 0 12,-3 1-199,-4-1 0,-1 0 35,0 1 0,-1 5-117,-4 5 1,-3 2 96,-7 2 1,-5 2-76,1 2 0,-8 5-218,3 5 142,-4 1 47,-1 0 0,1-1-192,4 1 48,2 6 149,8-4 0,-1 4 0,0-6 0,7 1 24,3 4 1,-1-4 3,1 4 1,0-9-2,5-1 1,6 0 7,4 4 1,3-1 17,2-3 0,6 2 8,4-8 0,2 1 165,3-5-175,-1 0-14,1 0 207,-1 0-85,0 0 1,1-6-89,-1-4 170,-6 3-72,5-12 0,-7 9-35,4-10 1,2-2 81,-2-3 1,3-3 161,1-1-235,0-7-22,1-2 0,-1-6 54,1 0-19,-1 0-86,-6 0 1,-2 7-87,-6 2 0,-2 9 44,-3 2-177,3 6 111,-12-4-90,6 14 0,-9 2-165,-3 6 235,-3 13 0,-7-2-68,1 14-70,-1-1-33,0 6 202,1-1 1,-1 4-10,0 6 0,1-5 26,-1 10 1,0-8-22,0 3 1,1-6-73,-1 1 222,7-3-43,-5-1 0,10-6 3,-7 1 1,7-7-40,-2 1 208,3-9-96,2-3 26,0-7 167,7 0-168,1-7 1,6-3-22,1-9 1,5 1 44,-1-7 1,7 1-82,-1-6 1,4 1 2,6 0 0,-3-1-138,7 1-36,1-1 161,-3 7 0,-1-3-378,-6 7 224,-1-1 1,0 5-526,1 1 297,-7-1 338,-9 7 0,-1 1 0,-4 7 0</inkml:trace>
  <inkml:trace contextRef="#ctx0" brushRef="#br0" timeOffset="-201675.73">1868 7320 7848,'14'-5'0,"1"0"0,1 1 0,2-3 0,2-1 0,-2-2 0,-2 0 0,-1-1 0,-2-2 629,-3-2-686,-4 0 292,-6 7-297,7-5 85,-5 5-36,-2 0 1,-9-4 13,-5 7 1,-1 1 5,0 4 1,-4 0-190,-1 0 1,-4 6 61,4 4 0,0-2-65,6 2 1,-1 0-81,0 4 239,7 8-7,-5-6 0,12 5 24,-4-6-31,3 0 39,-5-1 0,6 1 0,-4 0 0,5-1-11,5 1 1,-2-5 15,7 0 0,0-5 24,4 4 1,3-5-2,2 1 1,-2-4 172,2-1 6,4 0-192,0-6 1,6-1 155,1-3-77,-1-9 0,1 9 102,-1-10-154,0 4 1,2 0 74,4-4-137,-4 4 69,5-6 0,-7 8-2,0-1 0,-6 5 0,-3 0 0,1 7-188,-1-2 170,-7-3 1,0 6-35,-3-2 1,-4 8-28,-1 6 44,3 10-215,-6-4 95,4 5 1,-6-1 26,0 0 0,-1 4-114,-4-4 0,2-2 50,-7-8 146,7 3 0,-10-12 0,4 6 0</inkml:trace>
  <inkml:trace contextRef="#ctx0" brushRef="#br0" timeOffset="-200675.73">3279 7261 7569,'15'-1'-1,"-1"-4"0,6 2 55,-1-7 1,1 5 105,-5-5 1,4-1-12,1-9 0,1 2 179,-1-6-168,-4-1 1,12-6 53,-4-3-77,-2-4 1,4-4-25,-7 3 0,6-4-126,-6 4 0,1 1 69,-5-1 1,-5 11-119,-1-1 1,-5 9-47,1 1-310,-4 2-80,-1 9 341,-6 2 0,2 7-37,-5 4 1,-1 3-177,-5 7 241,0 0 1,2 6-4,3 4 0,-3 4 45,4 5 0,-4-1-1,-2 6 0,0 0 16,0 5 0,1 1 15,-1-1 0,2-7 86,3-2-116,-3-4 32,5-2 1,-5-5 141,3 1-132,-3-7 0,11-2 149,-2-6-169,2-7 84,-5 4-8,6-7 1,-4 0 8,10 0 76,3-7 1,7-1 44,-1-7-120,1 7 17,6-5 1,-3 10 91,7-7 1,-7 7-62,1-2 0,2-2 86,-1 3-141,0-1 0,-6 10 5,1-1 1,-5 6-24,0-5 0,-7 7-115,2-3 1,1 4-196,-1 2 184,0-7 1,2 4 129,2-7 0,5 6 0,0-3 0</inkml:trace>
  <inkml:trace contextRef="#ctx0" brushRef="#br0" timeOffset="-200381.73">4161 7394 7250,'-10'5'0,"0"0"0,-1-2-274,-2-2 0,3-5 538,0-1 1,7-8 184,-2-2-345,3 0 4,2-13 0,0 6 42,0-8 0,0-4 37,0 0-225,7-14 46,1 9 0,7-12-45,-1 7 0,1 2-204,0 3 0,1 3-462,4 6 492,-4 1 1,5-1-49,-6 1-85,0 6 344,6 2 0,-5 6 0,6 1 0</inkml:trace>
  <inkml:trace contextRef="#ctx0" brushRef="#br0" timeOffset="-199196.73">4484 7217 7145,'15'0'-230,"6"-6"1,-5 3 449,4-7 1,1-5-72,-1-5 1,6-7 113,-1-3 1,2-1-78,3-8 64,-1 0-130,0 1 1,1-4 98,-1 3-79,-6-4-93,5-1 0,-12 2-69,4 2 0,-9 0 38,-1 5 1,-7 1-181,2 5 0,-3 6 137,-2 3-141,0 4 141,0 1-240,-7 13 132,-1 4 1,-7 14-181,1 4 89,-1 3 114,0 6-88,1 1 59,-8 6 1,4-4 35,-6 7 1,6-4-1,-2 4 1,-1-1 1,2 1 0,-3 3 3,3-3 0,-2 4 20,-4 1 1,4-5 17,6 0 1,0-6 72,1 1-11,-1-9 0,5-4 79,0-6-155,7-7 108,-3-2 0,12-9 53,4-7 1,3-1-51,2-14 1,-1 3 110,1-3 1,5-1-80,-1 6 1,6-4-1,-6 4 0,3 1-2,-3 4-4,4 7-13,6-5 0,-1 11 15,-3-3 1,1 2-53,-7-2 0,3 3-7,-3-3 1,-7 5-3,2 5 1,-9-1-7,0 5 1,2 1-2,-2 5 1,0 1-7,-5 4 1,-5-4-156,0 4 170,-7-4 0,11 4-28,-4-1 0,-2 1 15,2-5 1,-4-6-82,4 1 80,0 0 1,5 0 23,0 0 3,0-7 151,0 3-173,6 1 3,2-5 0,2 4 157,0-6 11,6 0-155,1 0 203,4 0-188,0 0 1,-4 0 35,2 0 1,2 0 18,-1 0 0,4 0 34,-4 0 0,1-6-7,-1-4 1,-4 2-31,4-2 0,-4 0-4,-1-5 0,0-4 53,-1-1-74,1-6 1,-2 10 80,-3-4 1,1-1-58,-6 1 1,0-4-147,-5 4 0,0 1 94,0 4 1,-6 2-96,-4 3 0,-5-1-8,-5 6 1,4 0-105,-4 5 0,4 6 89,1 4 1,1 3-228,-1 2 205,0 6 1,1 0-10,-1 4 1,7 3 53,3-4 0,-2-1 1,2 1 0,1-6 24,4 2 1,0-4 78,0-1 0,6 0-61,4-1 0,3-5 18,2-4 0,1 1 123,4-1-47,-4 0 1,12-5-29,-4 0 1,-1-2 64,2-3 0,-6 4-23,6-4 0,-6-2-52,6 2 1,-7-1 36,1 1 1,-2 2-42,-3-7 1,1 2-3,0-2 1,-1-3 1,1 3 1,-2-3 19,-3-2-133,3 1 104,-11-1 0,9 5-61,-6 0-15,0 7-7,-5-4 24,6 7 1,-4 2-14,3 3-22,-3-3 1,-1 9 70,4-6 1,-2 6-9,7-1 13,0-3 0,5 4-21,-1-6 0,3 0 226,2-5-212,-2 0 0,6 0 58,-4 0 1,4-7 14,6-2 0,-4-4 105,-1-2-155,1 0 0,-2 0 28,-4 1 1,-7 1 0,-2 3 0,-5-2-107,4 8 109,-5-8-27,2 10 1,-6-2-6,0 8 1,-8 5-31,-7 5 1,-1 8-75,-9 2 0,1 9-65,-5 1 68,-7 0 0,5 1 31,-4-1 0,4 5-100,2-5 1,4 2 23,1-1 1,1 1 71,-2 3 0,-1 2-112,7-7 0,-6 5 95,6-5 1,-1-1-37,5-8 1,2-4-133,3-6 56,4-7 190,6-2 0,0-6 0</inkml:trace>
  <inkml:trace contextRef="#ctx0" brushRef="#br0" timeOffset="-198941.73">6057 7467 7569,'13'-21'-208,"-1"3"-51,12-6 0,-6-6 914,2-4-338,-4-7 1,-1-3-62,-1-10 0,-1-3-51,-3-2-203,-3 0 1,-9 0-297,-3 1 157,-10 5 1,-7 3-1,-8 6 1</inkml:trace>
  <inkml:trace contextRef="#ctx0" brushRef="#br0" timeOffset="-197912.73">7380 7217 7655,'-8'7'259,"-5"-5"-233,3 2 0,-3-2 12,-2-2 0,0 0 13,1 0 0,-8 5 15,-2 0 1,-9 0-83,-1-5 1,0 1-112,4 4 0,3-3-371,2 3 319,-3-4 1,7-1-344,-3 0 522,2 0 0,8 7 0,-1 1 0</inkml:trace>
  <inkml:trace contextRef="#ctx0" brushRef="#br0" timeOffset="-197683.73">7351 6938 7830,'-15'13'0,"0"-1"0,0-4 0,-1-2 0,-4-2 0,-4-1 0,-5 0 0,-4 2 0,-3-2 0,0-1 0,0-2 0,5 0 0,5 0 0,-2 0 0,5 0 0</inkml:trace>
  <inkml:trace contextRef="#ctx0" brushRef="#br0" timeOffset="-195595.73">8218 7173 7569,'8'0'-136,"5"5"-34,-3 0 1,-2 0 229,2-5 0,0 0 207,4 0 0,6-5-78,-1 0 1,3-6 83,-3 1 1,4-5-99,7-4-49,-8 2-39,6-10 1,-5 2 12,6-9 0,6 3-25,-1-4 0,-5-2 10,-4-2 0,-1 1 6,6-1 1,-6 0-21,1-5 0,-6-1 34,6 1-40,-7 0 1,3 0-39,-6 0 1,-5 7-113,-1 2 1,-5 6-76,1 4 1,-4 4 52,-1 6 1,-6 7-52,-4 3 0,-3 5 28,-2 5 0,-4 10-102,-1 9 0,-5 6 21,6 4 0,-6 2 18,6 3 0,-6 4 60,6-4 1,-6 3 26,6 2 0,-6-1 113,5-4 1,-1 4-70,2-4 0,2 2-44,-2-2 0,2 2 17,3-7 0,4 0 175,0-4 1,5-7-29,-5-4 0,7-3-100,-2-1 0,4-5 47,1 0-6,0-7 1,6-1 6,4-7 0,3-12-37,2 3 1,1-6 101,4 1 1,2 1-49,8-7 0,-6 2 74,1-1 0,-1-2-15,6 6 1,-6 0 43,1 6 0,-1 1-42,6 3 0,-1 3 16,0 7 0,1 0-6,-1 0 1,-6 0-36,-3 0 1,-6 7 5,-4 3 0,-3-2 72,-7 2-196,0 6 0,-7 3 26,-3 1 0,-3 0-80,-1-11 1,-1 5 84,0 0 0,1-6-116,-1-3 1,0-3 63,0-2 0,1 0 15,-1 0-11,0 0 0,2-2 36,3-3 1,4 2-45,6-7 0,0 5-13,0-4-23,0 5 91,0-2 1,5 12 111,0 4-110,0 3 1,0 2 20,-1 0 1,1 4 10,-5 1 1,5-1-3,0-4 1,2 0 24,-2 0-5,3-1-27,6 1 0,1-7 31,0-3 1,0-3 66,-1-2 0,7 0 125,4 0-100,-4 0 0,7-7-35,-4-3 1,3-4 113,-3-6 0,4 2-84,-4-6 1,2 4 26,-1-5 0,3 1 67,-4-5-134,-3 6 1,1 0 18,-8 3 0,-1 4-5,-3-4 0,2 4-222,-7 1 161,0 7 0,-7-3-180,-3 6 1,-3 0 48,-7 5 0,0 5-49,1 0 0,-3 6-19,-2-1 0,2 3 10,-2 2 0,3-1 66,1 1 0,2 5 3,3-1 0,-1 2 17,6-1 0,-5-4-5,5 4 1,0 1 27,5-1 0,0-1-13,0-4 0,7 0 61,2 0 0,6-1-20,5 1 0,-2-5 77,6 0 1,-1-7 76,1 2 1,3-4-96,-8-1 0,6-1 98,-6-4 0,6-3-34,-6-7-34,8 0-1,-10-1 15,8-4 0,-7 4-4,2-4 1,-4 4 3,-1 1 0,-1 1-161,1-1 121,0 7 0,-6-4-43,1 7-41,-6 1-110,2 4 184,-6 0-160,0 6-16,0-4 117,0 11 0,2-5-46,3 7 34,-4-7 23,12 5 1,-5-11 16,7 2 1,0-2 15,0-2 0,1 0 64,4 0 0,-3 0-49,8 0 1,-5-6 93,4-4 0,-4-3-58,4-2 0,-6 0 82,2 1 1,1 4-38,-1 0 0,-6 0-30,-4-5 1,-2 6-15,2-1 70,3 7-88,-11-4 18,4 7 0,-7 7-156,-4 2 1,-5 6 78,-10 5 1,1 3-86,-11 6 1,7 0 12,-11 1 1,6-1-52,-6 1 0,1-1 60,-1 0 0,6-3-12,-6 4 0,6-4-91,-6 8 0,3-3 52,2-1 0,4-1-38,1 1 0,4-1 42,-5 0 0,12-4-34,-1-1 0,2-1 31,-2 2 0,5-4-10,5-6 1,2-6-41,2 1 175,0-7 0,6 4 0,3-7 0</inkml:trace>
  <inkml:trace contextRef="#ctx0" brushRef="#br0" timeOffset="-195337.73">10099 7247 7569,'0'8'-197,"0"-2"894,0-6-845,-6 0-313,4 7 461,-4-5 0,6 4 0,0-6 0</inkml:trace>
  <inkml:trace contextRef="#ctx0" brushRef="#br0" timeOffset="-194319.73">10511 7144 7569,'10'0'-113,"-1"0"0,1-2-339,5-3 463,0-3 0,1-8 339,4-4 0,-4 2-146,3-6 1,3-6-50,-3-4 1,7-2-11,-1 2 1,3-2 20,1-3 0,1-4-104,-1 4 34,0-3 0,1 2 3,-1 1 0,-6 7-96,-3-3-22,-4-2 0,-3 11-131,-3-4 0,-4 11-17,-6-1-146,0 4 150,0 7-17,-6 3 1,-4 9-35,-10 7 171,4 0 0,-7 13-56,4-4 0,1 4 9,-7 6 0,6 1-6,-6-1 0,7 2 31,-2 4 1,2-4-23,-1 3 0,3 4 15,-4 1 0,4-2 41,1 2 0,5-4-9,0 4 0,2-1 12,-2 1 1,2-3 61,3-7 0,4-1-86,-4-4 0,3-2 183,2-8-158,7-6 1,1-1 53,7-7 1,4-7-47,1-2 1,1-6 121,-1-5 1,-2 2-23,6-6 0,-4-1-12,4-4 1,-6 6-14,2 3 1,1 4 2,-2 1 1,-1 6 10,-8-1 1,3 7 19,-3-2-110,-3 3 57,6 2 1,-12 2-43,4 3 1,2-2-2,-2 7-2,0-1 1,-1 6-4,1 0 0,2-5-44,-2-1-10,-4-5 63,13 9 0,-6-12 18,6 4 0,-4-3-19,0-2 1,0 0 226,4 0-213,1 0 1,0-2 6,0-3 1,-2 2 19,-4-7-25,5 1-35,-6-6 1,1 2 61,1 3-110,-6 3 74,2 7-182,-6 0 140,0 7 1,0 1-11,0 7 0,2 0 33,3-1 1,-4-4-2,4 0 0,3-2 95,2 2 1,3-2-64,2-3 0,0-3 95,-1 2 0,6-2-58,-1-2 1,3-5 77,-3 0 0,3-6-17,2 1 0,2-3-32,-6-2 0,4 1 15,-4-1 0,-1 0-36,-4 0 1,-2 1 33,-3-1 0,3-5-27,-3 1 1,-2-1 62,2 6 1,-7-1 26,2 0-249,-3 0 0,-4 2 15,-3 4 0,-8 2-94,-7 7 0,-7 7-75,-3 2 0,1 6-35,-5 5 1,3-4-365,1 4 1,2 1 643,4-2 0,-4 1 0,5-5 0</inkml:trace>
  <inkml:trace contextRef="#ctx0" brushRef="#br0" timeOffset="-193936.73">11731 6865 7393,'15'-2'0,"-1"-1"0,-1-4 0,-5 1 0,-6 1 0,-7 5 0,-3 5-19,-3 3 71,-2 2 1,-2 4 36,0 1-188,7 0 0,-5 6 83,5-5 0,0 7-8,3-3 0,-2-4 25,2 4 1,0-4-5,5-1 0,5-6 7,0 1 180,7-6-174,-4 2 0,6-1 74,1 0 1,5-2-58,-1-8 1,6-1 35,-6-4-21,8-10-10,-11 10 0,7-11 15,-4 7 0,-1-1-32,7 0 0,-7 0-2,1 1 0,-1 6 44,2 3-194,-4-3 154,6 6 1,-9-3-88,-4 10 82,4-3 0,-11 12-46,3 1 0,-5 1-85,-5 9 0,-3-2 3,-7 1 0,1 2 90,-1-6 1,0-1-475,0-4 500,1 0 0,-1 0 0,0-1 0</inkml:trace>
  <inkml:trace contextRef="#ctx0" brushRef="#br0" timeOffset="-192788.73">12495 6806 7569,'8'0'-326,"-1"0"595,-7 0-145,0 6-217,0-4 145,0 11 0,-2-11-86,-3 3 216,4-4-82,-6 6 141,7-6 630,0 6-754,7-7-175,-6 0 9,6-7 74,-7 6 1,2-6-38,2 7 67,-2-6-30,5 4 1,-6-6-7,4 3 1,-3 2-6,3-7 0,1 5 21,-1-5 1,5-1-5,-5-9 0,6 4 8,-1-4 0,3-3 6,2-1 1,-1-4 47,1-1 0,0-1-59,0 1 1,-1-1-9,1 1 1,-5-5 13,0-1 0,-7 6-87,2 5 1,-4 6-13,-1-2-95,0 10 0,-6 4 79,-4 6 0,-3 8-82,-2 7 1,-4 7-87,-1 13 108,0-4 0,1 11 10,-1-3-108,1 4 167,4-6 1,0 4-27,1-6 0,-1 5-8,0 0 1,1 2 20,-1 2 1,5-1-3,0-4 0,5 2 90,-4-7-69,5 0 0,-2-4-45,6-1 4,0-6 102,0-2 0,1-8 135,4-3 0,2-5-85,3-10 1,3 2-25,-4-7 0,0-5 50,0-4-79,-5-7-2,9 9 1,-7-4 18,4 6-12,3 1 0,-6-1 38,2 0-40,5 0 0,-11 7 3,7 3 139,-7-3-132,10 7 10,-5-6-6,7 7 0,-2 7-43,-3 2 38,3 4 0,-7 2-18,4 0 0,3 0 12,-3-1 0,1 1-8,-1 0 0,3-1 2,-3 1 1,-2-5-8,2 0 0,-5-5 7,5 4 0,-5-5 62,4 1 1,-4-4 3,5-1 11,0 0-25,5-6 0,-1-3-13,1-5 1,-5 1-87,0 3 67,-7-3 0,5 10 10,-3-7-12,-3 6-40,4-9-13,-6 12-265,0-6 187,0 20 0,-2-3 61,-2 10 21,2-4 5,-5-1 1,7-5 0,0-1 20,0 1 1,2 0 17,3 0 1,3-7 11,7 2 0,1-3 157,4-2-77,-4 0 0,10-2 16,-6-3 1,-1 2-17,-4-7-23,6 7 0,-4-10 17,2 3 1,-2-3-27,-3-2 0,-4 0 4,0 1 1,0-1 25,4 0 1,-4 1-3,0-1 0,-7-5 44,2 1-90,-3-1 0,-2 10-69,0 0 0,-2 2 51,-3-1 0,-5 2-189,-9 7 1,2 0 65,-2 0 1,-2 0-273,1 0 232,0 7 1,-1-4-69,-3 7-485,3-1 314,-7 6 367,5 6 0,0-4 0,2 4 0</inkml:trace>
  <inkml:trace contextRef="#ctx0" brushRef="#br0" timeOffset="-191912.73">13598 6820 7391,'-7'9'-105,"5"-3"1,-6-6 70,3 0 0,2 0 107,-7 0 0,5 0 3,-4 0 1,4 0 71,-5 0-207,0 0 41,2 0-53,-5 7 123,5-6 0,-2 12-170,0-3 161,0 3 0,-4 7-182,-1-1 159,0 1 1,5 0-60,1-1 1,0 6-3,0-6 0,-3 3 36,7-3 1,0-2-8,5 2 0,0-7-38,0-3 40,0-5 0,7 2 35,3-6 0,3 0-33,2 0 0,1-1 112,3-4 0,3 1-60,2-5 0,-3-1 69,-6-5 0,3-5-79,-3 1 1,3-1 69,-8 6 0,1-6-35,-1 0 0,1 1 81,-6 4-138,0-6 0,-5 5 46,0-4 1,-7 5-482,-2 5 286,-4-3 0,-2 12-37,0-4 174,1-3 0,-8 6 0,-1-5 0</inkml:trace>
  <inkml:trace contextRef="#ctx0" brushRef="#br0" timeOffset="-191646.73">13833 6277 7569,'15'0'-210,"-7"-7"-82,-2 5 1,-6-2 511,0 8-84,0 5 1,0 7-92,0 4 1,-6-2-22,-4 6 0,0 7-93,-5 8 81,4-3 1,-10 7-33,6-4 1,0 2-5,1-2 1,-1 3-13,0-2 1,1 7-99,-1 2 1,0 0-148,0-5 127,1 0-60,6 0 214,-6-6 0,6 4 0,-6-4 0</inkml:trace>
  <inkml:trace contextRef="#ctx0" brushRef="#br0" timeOffset="-191354.73">13833 7070 7705,'15'0'0,"-1"0"0,3 0 0,1-1 0,1-4 0,-1-3 0,-2-4 0,-3-1 0,-1-3 0,-2-1 415,1 1 0,-3-3-381,2-1 1,-7 0 53,2 6 0,-5 1-156,-5 3 0,-3 2-5,-6 3-21,-8 3 0,4-3-51,-6 10 0,4-2-26,-4 7 1,9 2 33,-5 7 1,7 2 77,-6 4 0,7 8-24,3-4 50,5 4 0,-2-4 27,6 0 1,0-6 15,0-3 0,6 1-1,4-1 1,3-2 18,2-8 0,4 1-531,1-6 503,0 6 0,7-3 0,4 7 0</inkml:trace>
  <inkml:trace contextRef="#ctx0" brushRef="#br0" timeOffset="-188953.73">12951 6762 7557,'-15'0'0,"0"0"0,1 1 0,-1 4 0,0 5 0,2 3 0,2 2 0,1-1 0,-1 1 369,-2 0 0,3 0-429,0-1 25,7 1 0,-9 0 107,7-1-214,-6 1 162,9 0 0,-4-1 11,6 1-20,0 0 0,0 0-13,0-1 0,6-6-1,4-3 1,5-3-234,4-2 110,-2 0-4,11-7 0,-6 4-149,8-7 279,-1 7 0,7-10 0,2 5 0</inkml:trace>
  <inkml:trace contextRef="#ctx0" brushRef="#br0" timeOffset="-183790.73">15685 7056 7569,'8'0'-1555,"3"-2"1743,-6-3 1,5-3-45,-5-7 1,7-1 74,-3-4 0,-1-1-62,2-3 1,0-4-20,5 3 0,-5-2-62,-1-3 0,0 1-58,0-1 0,3 6-21,-7-1-93,6 7 1,-8-1-82,7 9 162,-7 3 0,4 9-97,-7 3 1,0 5 52,0 9 0,0 4-40,0 7 0,0-1 70,0 0 0,0 1 13,0-1 0,0 1 22,0-1 1,0-6 10,0-3 0,0-4 47,0-1-81,0-7 1,2-2 45,3-6 1,-2-1-31,7-4 1,-6-3 12,6-7 1,-5-1-10,5-4 1,0 4-5,4-4 1,-4-1-9,0 1 0,0 1 8,5 4 1,-6 0-2,1 0 0,0 7 0,5 3 1,-6-1 16,1 1 1,-5 2-17,5 8 1,-7 3 2,2 6 1,-2 3-3,2 2 1,-3-1 0,3 7 0,-4-2 5,-1 1 0,0 2 0,0-6 0,2 0 49,3-6-46,-3 1-11,11-7 1,-7-3 5,4-10 1,1-3-8,-6-7 1,5-1 8,-5-4 1,7 4-1,-3-4 0,-1-1-23,2 2 0,-6 4-5,0 5 1,0 5-32,1-5 43,-4 7-15,6-3 16,-7 19 1,0-4-39,0 11 0,0-2 36,0 2 0,1-4-2,4 4 0,-3-3 13,3 3 0,1-4 2,-1 4 1,2-9 123,-2-1-136,-4 0 119,12 5 0,-4-7-95,5-3 0,-4-4 6,0-1 1,-5-1-5,5-4 1,-6 2 2,6-7 1,-5 7-11,5-2 0,-5-2-2,5 2-57,-7 0 61,3 5-51,1 0 50,-5 0-21,11 7 1,-10-1 10,7 4 0,-5 2 2,4-7 0,-4 4 60,5-4 1,0 5-59,5-5 0,-1 0 111,1-5 1,0 0-96,-1 0 0,3 0 109,2 0 1,-2 0-89,2 0 1,3-5 37,-3 0 0,1-5-26,-6 5 0,3-1 0,2 1 1,-7-3 13,2-7 0,-4 5-17,0 0 0,2 1 23,-8-6 0,6-1-20,-5-4 0,0 4 47,-5-4 1,0 4-36,0 1 0,0 5-174,0 0 1,-8 7 15,-7-2 1,-1-1-98,-9 1 1,6 2-94,-6 8 0,6-2 106,-6 7 1,6-2-89,-6 2 1,7 3 264,-2-4 0,-2 11 0,-1 3 0</inkml:trace>
  <inkml:trace contextRef="#ctx0" brushRef="#br0" timeOffset="-183331.73">16934 6894 7569,'10'-13'-921,"0"3"345,-7 4 300,4-1 278,-7 5 0,-7-4-4,-3 6 1,2 2 6,-2 2 0,2 5-12,-2 5 1,-3 1 9,4 0 0,0-1-19,0 1 0,4 0 17,-5-1 1,7 6-10,-2 0 0,3-1 6,2-4 0,0 0 2,0-1 0,0 1 0,0 0 0,7-5 0,2-1 0,0-5 35,0 1 1,1-4-36,5-1 1,0-1 107,-1-4 0,1-4-56,0-5 1,-2-3-39,-3-2 1,1 1-8,-6-7 1,5 6-6,-5-6 0,4 6-77,-4-6 0,0 6 56,-5-6 0,0 5-94,0-4 0,0 6 105,0-2 0,-1 9 8,-4 1 0,-3 0 0,-7-4 0</inkml:trace>
  <inkml:trace contextRef="#ctx0" brushRef="#br0" timeOffset="-183075.73">17111 6188 6789,'0'15'0,"0"0"0,0 0 0,0 1 0,0 3 0,0 8 0,0 4 0,0 6 0,-2 4 0,-1 5 0,-2-1 0,0 1 0,-2-2 0,6-5 0,-4 1 0,-2-1 0,3 5 0,-1-6 0,5-4 0,0-3 0,0-2 0,0-1 0,0-3 0,0 1 0,0-7 0,0 1 0,0-5 0,6-1 0,2 1 0</inkml:trace>
  <inkml:trace contextRef="#ctx0" brushRef="#br0" timeOffset="-182813.73">17405 7129 7385,'8'0'-1307,"5"-6"1307,-11-3 0,6-5 0,-3-1 0,-4-6 0,4-4 0,2 2-183,-2-1 188,-1-1 1,1-4-85,0 0 0,0 1 85,-5 3 0,0-2-17,0 2 1,5 4 12,0 1-2,0 4 0,1-5 0,3-2 0</inkml:trace>
  <inkml:trace contextRef="#ctx0" brushRef="#br0" timeOffset="-182506.73">17831 7129 7569,'15'0'-918,"-1"0"631,-5 0 1,2-6 286,-6-4 0,6-3 0,-7-7 0,5 1 0,0-9-54,0-2 1,3 1 66,-7-5 0,4-2 147,-4 1 0,0 0-115,-5 0 0,0 6-108,0-1 1,-1 3-72,-4 7 0,-5 0 57,-10 6 0,2 1 28,-6 3 0,-1-2 42,-4 8 0,0-1 7,-1 5 0,1 6 0,-1 2 0</inkml:trace>
  <inkml:trace contextRef="#ctx0" brushRef="#br0" timeOffset="-182275.73">17993 6894 7569,'5'10'-1606,"-1"0"1606,1-7 0,-6 3-53,-4-6 0,-10 5-52,-9 0 108,-4 0-24,-2-5 21,-12 0 1,3 0-1,-10 0 0,-3-6 0,-1-3 0</inkml:trace>
  <inkml:trace contextRef="#ctx0" brushRef="#br0" timeOffset="-177610.73">14230 7261 7554,'-7'9'388,"6"-3"-269,-13-12 29,13-3-137,-6-5 101,1-7-28,4 4 0,-4-12-58,6-1 1,0-1 81,0-8 0,0 0-103,0-5 0,0-4-75,0 4 0,6-3-163,4 8 1,3 1-93,2-1 1,-1 6-190,1-1 514,0 3 0,6 2 0,2-1 0</inkml:trace>
  <inkml:trace contextRef="#ctx0" brushRef="#br0" timeOffset="-177304.73">14568 7159 7569,'14'0'-759,"1"-2"536,0-3 0,0 2 223,-1-7 0,3-1 0,2-9 0,-1 2 0,7-7 0,-6 1-47,6-5 1,-2-6 174,1 1 0,-3-7 238,-6 2-228,0-4 0,-2 4-225,-3 0 0,-4 5-186,-6-5 0,0 6 273,0-1 0,-6 3 0,-3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49:44.6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5145 940 7569,'21'0'-276,"-4"0"-45,2 0 1,-1-7 260,2-3 0,-2-5 247,6-4 0,-4 1-78,4-7 1,1-4 137,4-5 0,-4-7 109,-1 2-272,1-4 1,4-7-28,1-4 0,-1-5 87,0-5-996,-6 4 963,-1-12-40,-8 11 0,-4-1-42,0 13 1,-7 7-138,2 13 1,-3 6 84,-2 3 0,-7 10-85,-3 5 1,-3 5-12,-1 5-69,-8 10 630,6 8 1,-10 14-575,6 8 0,-6 5 46,2 9 0,2-5-69,3 0 0,-2 0 66,1 4-629,0-5 673,6 4 0,-1-7 18,0 4 14,1 4 0,0-13-391,5 4 443,2-3-91,7-8 1,0-4 102,0-10-16,0-2 0,0-13-92,0 1 211,7-7 142,1 4 1,7-14-313,-1-2 432,1-4-421,0-9 0,-1 4 32,1-6-26,0 6-1,-1-3 0,1 6-10,0 0 10,0 1 1,-1 4-3,1 0 1,5 7 0,-1-2 1,1 3-1,-6 2 0,1 0 0,-5 5-10,0 0 0,-2 8-1,2 2 0,3-1-40,-3 6 47,-4-4 1,7 1-5,-3 2 5,3-2 1,7 4 166,-1-6-165,1-7 0,-5-2 29,-1-6 0,6 0 7,-1 0 1,3 0 19,-3 0 1,-2-5 12,2 1 0,-2-8-52,-3 2 1,1-1-8,0 1 1,-6-1-57,1 6 85,-7 0-115,4 5 102,0 0-55,-6 0 1,7 1-67,-3 4 0,-1 4 74,5 5 0,-4-1-4,5-3 0,0 2 18,5-8 1,-4 6-2,4-5 0,-4 5 162,9-5-165,-4 0 2,5-5 1,0-7 178,4-3 7,3 4-106,-12-7 1,10 5 13,-6-7 0,-1 0-9,-4 1 78,0-8-114,-7 6 1,3-5 35,-6 6 0,5-5 14,-5 1 0,0-6 31,-5 6-73,0-1 0,0 4-87,0-4 1,-2 9 62,-3-4-66,-3 10 1,-8-1-126,-4 6 0,-3 1 42,-6 4 0,0 8-115,-1 7 0,1 6-412,-1-2 300,1 4 136,6 2 218,2-1 0,0 7 0,-2 2 0</inkml:trace>
  <inkml:trace contextRef="#ctx0" brushRef="#br0" timeOffset="375">6512 763 7569,'15'0'-868,"0"0"759,-1 0 1,-4 0 257,0 0-124,-7 0 0,5 0 108,-3 0-93,-3 0 0,4 2-5,-6 3 0,0 3-2,0 7 0,0 4-40,0 1 1,0 1-15,0-1 1,2-4-86,3 3 130,-3-2-3,4-2 0,-4-6-107,3 1 97,-4-7-8,12 4-2,-5-7 0,9 0 30,2 0 0,-2-7 6,2-2 1,3-9-17,-3-2 0,7 0 3,-1 6 1,3-6-29,1 1 18,0-1 1,-1 10-14,-3 0 1,2 7-14,-2-2 7,3 4 0,-5 1 0,-4 0 1,-3 8 1,-1 6 0,-2 6-2,-3 4 0,-3 4-22,-7-3 0,0 3 0,0 1 1,0-6-12,0-4 0,0-2-186,0-3 224,0-5 0,-7 4 0,-1-5 0</inkml:trace>
  <inkml:trace contextRef="#ctx0" brushRef="#br0" timeOffset="1619">7453 484 7569,'29'-21'0,"1"-2"0,-3-7-216,-2 1 153,-4-7 94,-6-2 1,5-1 106,-1 0 1,-1 1-96,-8-1 1,1 3-4,-6 7 0,5 6 37,-5 3-252,0 4 36,-5 8-21,0 1 192,-7 14 1,4 3-178,-7 9-21,0 4 182,-4 7-238,-1 6 201,0-5 1,1 16-8,-1-3 0,0 10-1,1 0 1,4 3 9,0 2 0,2-5 12,-2 0 0,-1 0 100,6 4-109,0-5 1,5-3-8,0-6 104,0-6-86,0-2 0,0-8 37,0-4-33,0-9 4,6-2 0,2-16-1,7 3 1,0-17-2,0-2 1,-1-7-2,1-4 0,0 1 0,-1-1 0,1 7 0,0-3-81,-1 7 1,1-6 73,0 6 0,0 4 4,-1 5-5,-6 7 0,5-4 2,-3 7 0,2 2-1,-3 3 0,3 5 7,-7 9 1,1-1 1,-1 7 1,-3-2 7,3 1-13,3 4 1,-5-12 21,7 4 0,-5-2-3,5 1 1,-2-7 106,2 2-115,3-9 43,-5 2 0,7-7 11,-1 0 0,1 0-30,0 0 1,-2-7 6,-3-2 1,1-4-68,-6-2 50,6 7 1,-9-5-1,3 3 0,1-3-2,-1-2 0,0 5-58,-5 0 1,2 6 61,3-6-54,-4 6 1,6-4 32,-7 3 0,2 4-33,2-4 14,-2 3 1,5 4-2,-7 3 0,1 3 12,4 7-20,-3-1 18,4 1-6,1 0 1,-1-1-3,4 1 0,3-2 13,-3-3 0,3 3-2,2-3 1,-1-2 3,1 2 1,5-7 2,-1 2 0,1-3 41,-5-2-46,6 0 1,-5-7 28,4-3 0,1-3 5,-1-1 1,-1-6-40,-4 0 13,0 1 1,-1 4-2,1 0 1,-5 1-1,0-1 1,-5 5-7,4 0-7,-5 7-15,9-3 23,-5 6 1,0 6-13,-3 4 1,1 3 9,-1 2 1,5-1 2,-5 1-2,0 0 1,1-2 0,4-3 0,-2 1 0,2-6 0,0 1 5,5-1 0,-5-3 1,-1 3 0,1-3-1,5-2-4,0-7 0,-6 5-1,1-3 1,0-3 1,5 7-68,-1-4 66,1-3 0,-5 6-16,0-3 1,-1 3-4,6 2 0,0 0 35,0 0 1,1 2 0,3 3 0,-2-3-66,2 2 44,-2-2 1,2-2 5,1 0 0,1 0 3,-1 0 0,-4 0 84,4 0 1,1-2-82,-1-2 1,-1 0-77,-4-5 1,3-1 71,-4-5 0,4 0 44,-8 1 0,2-1 3,-3 0 0,3 1 7,-7-1 1,0-5-28,-5 1 0,0 4 39,0 5-179,0 0 138,0-4-46,-7 5 1,-1 3-85,-7 6 0,-1 6 47,-4 4 1,4 3-135,-4 2 1,-1 0-72,2-1 114,-1 1 1,5 5-27,1-1 1,1 1 86,3-5 1,-2-6 84,7 1 0,1-7 0,4 4 0,6-7 0,4 0 0,3-7 0,2-2 0,-1-4 34,1-2 0,5 0-15,-1 1 1,1 4 14,-5 0 1,-1 7 110,1-2 1,0-2-3,-1 2-118,-6 0 0,6 12 22,-5 3 0,0 4-2,0 6 1,-4 9-24,5 11 1,-5 2-7,5 2 1,-5-3-88,4 3 89,-5-3 1,7 10-10,-6-7 0,2-3 9,-3 3 0,-2-4-51,3 9 45,-3-3 1,-2-7-53,0 1 0,-2-8-112,-3 3 0,-3-11 152,-7-4 0,1 2 0,-1 1 0</inkml:trace>
  <inkml:trace contextRef="#ctx0" brushRef="#br0" timeOffset="1799">8335 234 7569,'0'-16'200,"-7"-2"124,-2 13 0,-5 0-976,0 5 465,6 0 1,-5 1 186,3 4 0,-3 10 0,-2 8 0</inkml:trace>
  <inkml:trace contextRef="#ctx0" brushRef="#br0" timeOffset="-1818">2308 87 7385,'0'8'-395,"0"-1"0,-1-6 343,-4 4 390,-3-3-193,-1 4 0,-4 1-47,4 3 1,-5-2-28,0 2 0,-7-1-23,-4 6 2,4 6-13,-14-4 1,11 10-98,-10-2 106,-4 3 11,7 1-212,-11 1 184,4-1 1,1 5-45,2 1 1,-1 5-13,2 0 0,5 2-15,4 2 0,5 2-104,-4 3 1,8-2-49,1 7 174,0-13-12,14 14 1,-6-20 86,7 9-85,0-10 36,0 2 1,2-11 5,3-1 0,4-6 12,11 2 0,3-11 9,6-4 1,2-3-25,4-2 0,2-2 6,7-3 1,0-8 222,0-6-227,-6-1 5,-2-1 1,-7 5 155,1-4-143,-7 4-61,-2-6 0,-6 6-117,-1-3 0,-6 2 24,-3 3 1,-3-1-203,-2 0 1,0 5 326,0 1 0,-7-1 0,-1-5 0</inkml:trace>
  <inkml:trace contextRef="#ctx0" brushRef="#br0" timeOffset="-1028">2441 763 7569,'29'-6'-602,"-5"2"473,1-5 1,-7 4-126,2-5 1,-4 2 281,-1-2 530,-1-3-242,1 11-114,-7-4 0,-5 12-276,-12 4 121,-1 10-12,-18 9 1,4 9-175,-11 6 177,-2 0-677,-1 0 515,2 6 151,0-4 1,5 5-29,-3-7 0,8-3-25,1 3 1,6-3-1,-6 8-91,7-4 42,-3-1 0,1 1-135,1-1 192,-1-7-3,5 6 0,2-14-105,4 0 775,-4-6-672,11-8 6,-5 0 1,9-7 25,3-3 0,3-12 14,7-7 1,4-9-10,1-12 1,6-2 8,-1-7 0,-3 5 51,3-1 1,-1 3-55,6-2 128,-1 3-134,1 0 1,-1 5 10,0-4 0,1 6 5,-1 5 1,6 1 20,-1 3 1,-5 9-8,-4-4 0,-2 8 6,1-2-182,-3 5 150,1-2 0,-6 6-37,3 0 34,-2 6-34,-2-4 0,4 9-3,1-6 0,-1 5 28,-4-5-46,0 6 41,6-9 0,-3 5 13,6-7 1,-4 0 0,5 0 0,-1 0 19,5 0 1,1-9 70,-1-5 0,1-1 73,-1-5-150,-6 4-5,-2 1 0,-8-4 163,-3-1-149,3 1 0,-11 4 79,3 0-29,-4 1-31,-1-1-97,0 0 0,-6 2 42,-4 3 1,-3 4-104,-2 6 0,0 1-33,1 4-22,-1-3 106,0 4 0,2 1-90,3 3 102,-3 3 35,12 2-24,-6-1 0,7 1 2,0 0 0,0-1 14,0 1 1,7 0 3,3-1 1,3-4 8,1 0 0,8-2 81,2 2-91,4 3 0,6-11 81,0 3 8,7-4-85,-10-1 9,12 0 151,-12 0-148,5 0 0,-12-5 18,1 0 1,-7-6-8,3 9 0,-2-9-4,1 6 1,1-2-7,-1 3 0,-2 2-141,6-3 62,1 3 0,4 2-455,1 0 238,6-6 288,1 4 0,14-11 0,1 5 0</inkml:trace>
  <inkml:trace contextRef="#ctx0" brushRef="#br0" timeOffset="2845">10290 1101 7569,'-15'2'-75,"0"3"75,-6-4 0,3 11-99,-6-7 0,-6 0-173,-4-5 0,-7 0 332,2 0 18,-3 0 0,-3 0-185,1 0 0,0-2-231,0-3 338,0 3 0,0-11 0,0 5 0</inkml:trace>
  <inkml:trace contextRef="#ctx0" brushRef="#br0" timeOffset="3776">8702 1498 7086,'-14'0'-75,"-1"0"0,0 0 116,1 0 0,-3 0 17,-2 0 1,1 0-35,-7 0 52,1 0 0,-6 0-23,1 0 0,-2 2-71,-3 3 1,-4-4 12,-6 4-19,-7 3 1,4-4 86,-7 5-208,0-5 166,2 9 0,1-10-29,7 7 0,-2-5-10,-3 4 0,0-4-45,-9 5 73,2-7-5,-9 10 1,6-9-21,0 6-667,0-7 678,1 10 1,-1-11-24,0 2 0,3 3 26,-2-2 1,0 1-1,-10-1 0,6-3 0,-2 3 1,-1-2-1,1 2 1,5-3-66,5 3 64,7-4 1,-12 1-2,0 3-63,1-4-692,-14 6 752,11-7 0,-4 1 301,6 4 1,5-3-309,0 3 0,5-3 19,-4-2 1,4 4-9,-5 1 1,-5 2 1,-5-2 1,0-4 4,6 4-11,-1 3 0,7-6 2,3 3 1,3 2-1,2-3 7,-7 8 0,4-9 402,-7 7 0,5-7-406,-5 2 0,2 2 7,-2-2 1,2 1-7,3-1 1,8-2 1,-3 7 0,3-7 7,-3 2-11,6 3 2,-11-6 1,10 9 3,-10-6-4,-3 7 0,1-9 0,-3 7 0,-3-5 0,3 5 0,3-2 0,2 2 0,4-4 0,1-1 0,0 0 0,-5 5 0,0-5 0,-5-1-69,5-4 67,-7 0 1,5 0-2,-2 0-91,2 0 88,13 0 0,-4 0-166,3 0 159,3 0 1,-2 0-69,4 0 0,1 0-211,-6 0 292,6 0 0,-16 0 0,4 0 0</inkml:trace>
  <inkml:trace contextRef="#ctx0" brushRef="#br0" timeOffset="4254">1353 1674 7569,'-17'0'0,"-2"0"0,-4 0 0,-6 0-203,-7 0 142,-2 0 105,-13 7 1,4-5 121,-7 3 1,-6-4-66,-9-1 0,-11 0-388,-8 0 0,0 0 313,-5 0 1,9-1-136,6-4 1,8 3-187,1-3 198,1 3-56,1-4 1,1 4 0,7-4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1.9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29 7569,'0'9'0,"0"1"-531,0 0 278,0-2 170,0 5 1,-1-11 272,-4 3 55,3 3-219,-4-6 1,1 6-78,0-3 0,-2-2 54,2 7 1,2-2-6,-7 2 1,7 3 2,-2-3 1,-1-2-8,1 2 1,-2-2-18,2 2 27,4 3-1,-6-5 1,7 2-84,0-1 79,0-5-42,0 9 16,0-12 0,7 11 22,3-7 1,4 0-3,6-5 0,-2 0 5,6 0 0,-4-2 0,4-3 1,-4-3 20,4-7-23,-6 7 12,10-5 0,-10 5 2,7-7 0,-7 0-2,1 1 1,2 4 3,-1 0 0,0 5-11,-6-5 1,1 7-1,0-2 1,-5 4-2,-1 1-1,-5 0-36,2 0 39,-6 6-4,0 2-157,0 7 147,0 0-8,0-1 0,-5-4-5,0 0 1,0-5 7,5 5 2,0-7 14,7 10 0,1-11 5,7 3 0,0-5 63,-1-5-76,1 3 6,0-5 0,-1 1 144,1-4-141,0 4 14,-1-7 1,1 9 1,0-6 1,-5 6 23,-1-6-18,1 7 1,0-4 65,0 7 8,-7 0-117,10 7 40,-11 1-3,4 6 0,-1-4-36,0 0 0,2-5 20,-2 5 0,-2-5-5,7 4 1,-5-5-5,4 1 0,1-4 0,5-1 14,0 0 1,-1 0-2,1 0 1,1 0-6,4 0 5,-4 0-5,5 0 0,-1 0 0,0 0 1,6-5 3,-2 0 1,2-4-1,-1 4 0,1-7 3,-6 2 0,-1-1 0,-4 1 0,0-3 15,-1 3 6,1 4-36,0-7 15,-7 11 10,-2-4-18,-6 6 1,0 6-35,0 4 1,-4-2-7,-1 2 0,0 0 30,5 4 0,0 1-5,0 0 0,0-5 38,0-1-30,0 1 0,6 0-13,4 0 58,3-7-45,2 10 8,0-11 1,-1 4 1,1-6 1,0 0 14,-1 0 0,1 0 1,0 0 1,1-5-3,4 0 0,-4-4 1,4 4 1,2-7 95,3 3-104,-4 2 1,0-6 0,-1 6 5,0-2 0,-1-4 17,-4 3 0,0-3 1,-1-2 1,-4 5 22,0 0-4,-7 1-49,4-6-2,-7 7 0,-7 1-53,-3 7 62,-9 0 0,1 2-51,-7 3 49,7 3 0,-8 5-15,7-3 0,-1 8-5,5-4 1,1 4-60,-1-3 31,0 0 1,2-1-13,3 1-11,-3 0-130,12 0 151,-6-7-11,7 5 0,2-12-4,3 4 57,3-3 1,13-2-12,4 0 0,4 0 16,5 0 0,2 0 89,3 0 1,4-7 70,-4-2-162,3-4 1,-4 4 1,3-4 12,-7 4 2,0-5-13,-4 0 1,-1-1 7,1 0 1,-6 2-11,1 4 0,-7 0-5,1 4 0,-7 4 7,-3-4 0,-4 3-6,5 2 0,-7 7-3,2 3 0,-3-2 1,-2 2 1,5-1-4,0 6 9,0-7-4,-5 5 0,0-5 1,0 2-6,0 0-2,0-7-47,0 4 0,6-7 55,4 0-8,-3 0 1,6 0 25,-4 0 1,4 0 24,2 0-49,0 0 1,1 0 42,4 0-38,-4 0 19,5-7 0,-1 4 3,0-7 1,6 2-15,-2-2 1,-3-3 1,-1 3 1,-2-3-8,2-1 0,-4-3-4,4-2 0,-6 2-8,-4-2 14,3 2 0,-6 3-28,2-1 28,-2 0 0,-7 1-24,0 6 1,-2-1-3,-3 4 0,-4 4 9,-11-4 0,-3 5 0,-6 5 1,-1 3-5,1 7 0,0-1-3,-1 1 1,2 5-50,4-1 57,3 1 11,6 1 0,2-5 1,3 4 0,-1-4 1,6-1 0,0 0 2,5-1 1,1-4 13,4 0 1,4-5 4,5 5 0,7-7 9,4 2 1,3-3 7,1-2 0,5 0 7,1 0 0,-1 0-13,-5 0 0,-1 0 3,-3 0 0,1 0 8,-7 0 1,3 0 6,-3 0 1,-2 1-15,2 4 1,2-3 1,-1 3 1,6 1-35,-1-1 0,4 0-6,5-5 0,4 5-80,6 0-15,0 0 73,0-5 1,2 0-79,3 0 0,-3 0-24,3 0 0,-8 0 125,-2 0 0,6-7 0,8-1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0:06.845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39" units="cm"/>
      <inkml:brushProperty name="height" value="0.17139" units="cm"/>
      <inkml:brushProperty name="color" value="#33CCFF"/>
    </inkml:brush>
  </inkml:definitions>
  <inkml:trace contextRef="#ctx0" brushRef="#br0">3793 0 7569,'0'15'-725,"0"0"731,0 0 1,0-6 0,0 1 0,0 3 0,0 4 0,0 2 0,0-1 0,0 0 0,0 0-1,1 3 1,3 0 0,0 2 0,0 0 0,-3 5 0,-1 3 0,0 3 0,0 1 0,0-1 0,0 2-1,0 0 1,0 1 0,0 1 0,0 3 0,-1 1 0,-3 4 0,-2 1 0,-1 4 0,-1 3 0,2 5-1,-3 4 1,1 3 0,-3-1 15,-2-3 1,0 3 0,1 1 0,3 1 0,-3 3 0,-1 3-1,0 4 1,2 2 0,1-4 0,0-2 0,2-1 0,1 3-1,2 2 1,0 3 0,2 2 0,2 1 0,1 0 0,0 0-1,0 1 1,0-1 0,0 2 0,0 3 0,0 2 0,0 0-1,0-4 1,0 3 0,-2 0 0,-1 6 226,-2 2-232,0 1 0,0 0-341,0 0 0,-5-7 313,5 2 0,-4 3-1536,4 2 1552,-1-47 0,0 0-6,2 0 1,0 1 0,-11 44-14,1-3 1,-1 3-198,0 2 1,8-47-1,0 0 210,-1 0 0,1 1 1,-8 39 0,0-3 0,6-1 0,-1 6 0,5-3 8,-5 3 0,5-8-173,-5-2 1,6-5 165,-6 6 1,0-8 0,2 18 0,-5-16-54,3 10 53,3-3-5,-6-3 0,10-2-2,-7-7 0,5 7 5,-4 4 0,4-3-1,-5 3 0,5-3-4,-5 2 0,5 1 1,-5-1 1,1 0-11,-6 10 12,0-9 0,5 2 15,1-2-14,-1-4 1,0 1 10,0-2 1,5-3 0,-4 8 0,5-7-10,-1 1 1,-1-3 0,1-1 1,-5-6-16,5 1 16,-6-7-1,9 16 0,-11-9-104,3 9 102,4 4-49,-7-14 1,9 11-11,-5-11 1,1 4 14,-2 2 1,-3-1-12,3 1 0,3-7 161,2-4 0,-3-4-164,-2-5 0,2-5 722,-2-10 0,2-3-1012,-1-6 349,-5-8 0,8 1 0,-4-6 0,2 1 0,-3 0 0,-6 1 0</inkml:trace>
  <inkml:trace contextRef="#ctx0" brushRef="#br0" timeOffset="2045">3734 59 7569,'8'7'-347,"0"-6"-463,-3 4 643,-3 3 348,4-6 0,-6 6 147,0-3-76,0-3-115,0 4 66,-6-6-145,-2 0 1,-7 0 0,0 0 46,0 0 1,1 0 11,-1 0-137,0 0 82,1 0 1,-6 0-96,0 0 4,-6 0 0,2 2 125,-10 3-146,-4-4 87,-6 6-52,0-7 0,-2 5-4,-3 0 1,3 0 8,-3-5 1,5 0-12,5 0 1,-2 0 44,7 0 0,-7 0 0,2 0 1,-4-2 51,-1-3-48,0 4-13,0-13 1,-2 11-60,-3-7 57,4 7 1,-4-3-25,9 6 26,-2 0 1,11 0-19,-3 0 0,4 0-7,6 0 1,-4 0 3,3 0 0,3 0-2,-3 0 1,6 1-1,-6 4 10,7 3-2,-10 0 0,12 1-13,-4-4 15,4-4-5,1 12 3,1-11 1,5 6 12,5-3 1,2-2 0,2 7 1,0-5 18,0 5 0,2-2 69,2 2 1,-2 8-25,3-4-59,3 4 1,-5 2 21,7 0-105,-7 6 83,11-3 1,-13 6-48,4 0 0,-2 1 61,2-1-52,-3 7 0,4-5-4,-6 3 1,0-1 13,0 1 1,-1-1-5,-4 6 0,2 2-75,-7 8 84,0-3-4,-5 17 1,6-12-63,-1 13 61,0-7-10,-11 8 1,6-3-5,0-3 1,-4 10 22,4-6 0,-3 4-1,3 7 1,1-9 1,-1 9 0,0-4-131,1 3 1,-1-1 141,0-3-17,0 3 1,2 0 3,4 6 82,-4 0-78,4 2 0,0-4 128,-1 2-125,0-9 1,-3 9 7,3 0-210,-3 1 0,10 7 214,-7-2 0,5-4-30,-5-2 0,5 2 12,-4-2 1,4 9-3,-5 1 1,2-5 3,-2 6 0,-2-9-6,8 3 1,-6-6-23,5 1 0,-5 2 25,5-1 0,-5-1-13,5-5 14,-6 1-4,9-1 0,-6-2-49,3 2 1,-1-6 15,-4 12 0,-1-8-5,6 8 0,-7-9-84,2-1 1,2-2 100,-2 1 0,6 4 18,-6-3 0,2 3-14,-2 1 0,-3 0 9,3 1 0,2-7-10,-2-3 1,2-2 48,-2 1 0,-1 3-23,6 2 1,-5 4 3,5-3 1,-5-4-5,5-1 0,0-4 1,5-1 0,-5 0 9,1 0-16,-1 6 1,-2-5 1,6 11 18,-4-8 0,1 1-16,-1-5 1,2 1 28,-7 4 1,7-4-30,-2 4 0,-1 1 0,1-1 1,0 5 23,5-6 0,-2 1 3,-3-5 0,4 0-32,-4-1 14,3-5-3,-4 4 0,4-3-20,-3 9 0,3-2 20,2 3 0,0-4-20,0-1 0,-1 0 10,-4-1 0,3 1-3,-3 0 0,4-5 1,1 0 0,-2 0 123,-3 5 0,4-2-118,-4-3 0,1 3 231,0-3 0,2-4-243,-3-1 1,-2-3 120,3-2 1,-1 0-177,5 0 1,-5-1 57,0-4 1,0 3-3,5-2 0,0-4 10,0-2 0,0-5 1,0-4 0,0-2 59,0-4 1,0-2-70,0 2 52,0-3 1,0-1-35,0 0 0,0-5-6,0-1-26,0 1 1,0 5-83,0 0 1,0-6 79,0 1 0,0 0-35,0 5 1,0-1-52,0 1 84,0 0 1,0 0-71,0-1 55,0 1 1,0 0 84,0-1 0,2-4-9,3 0-1,-4 0 0,7 4 55,-3 1 22,-3-7-37,11 5-47,-5-4 37,7-1 1,-1 3-38,1-6 0,0 0 33,0-5 0,-1 0 7,1 0 1,6 0 0,4 0 0,-2 2-15,1 2 1,5-2 9,6 3 1,1-3-37,-2-2 0,-3 5 19,3-1 1,-3 1-6,-1-5 1,-1 0 5,1 0 0,4 0-59,0 0 1,7 0 56,-2 0 1,4 0-10,1 0 1,5 0 90,0 0 0,5-6-82,-5-4 0,-2 2 0,-8-2 0,4 7 5,-4-2 0,-2-2-70,3 2 1,-1-4 68,5 4 0,0-5-56,0 5 1,5-5-3,0 5 1,-5-4-125,-5 4 1,-8-2-395,-1 2 356,-1 4 1,-12-13-929,2 5 1100,-9-4 0,3-9 0,-5 0 0</inkml:trace>
  <inkml:trace contextRef="#ctx0" brushRef="#br0" timeOffset="2819">3631 1735 8584,'-2'15'0,"-3"-2"0,-4-4 0,-6-2 0,-5-2 0,-4 0 0,-6-2 0,-4-1 0,-7-1 0,-4 3 0,-6 1 0,0-1 0,-1 1 0,0 0 0,-2-2 0,2 1 0,3-1 0,0 2 1059,-5-2 0,-2-1-1078,-12-2 0,-1 0 84,-5 0 1,6 0-115,-1 0 1,7 0-98,-1 0-1539,2 0 1727,-4 0 1,-4 5-163,-9 0-34,9 0 46,-3-5 1,10 0-175,3 0 0,6 0 320,13 0 0,0-7-353,5-3 1,3 2 314,7-2 0,1 2 0,6-2 0,3 5 0,2 4 0</inkml:trace>
  <inkml:trace contextRef="#ctx0" brushRef="#br0" timeOffset="3485">3484 3131 7569,'8'7'-266,"-1"-4"-336,-7 7 466,6-7 246,-4 10 0,4-9 195,-6 5-128,0-5 337,0 2-257,0 1-132,0-6 1,-6 7 263,-4-3-250,-3-3 1,-3 9 0,-4-4 181,-4 1 1,-4-3-69,-2 5 1,-4-5 0,0 5 0,-5-2-50,4 1 1,-4 3-1,5-7 1,-5 5 62,4-5-83,-6 6-47,4-3 1,-9 2 10,-3 0-107,-3 0 45,-13 4 1,2-4-97,-5 0 1,9-2 44,-5 2 0,12 1-90,-7-6 1,4 7 47,-4-3 1,-5-2-82,1-2 1,-1 1-65,5-1 79,0 0 0,9-5-285,6 0 1,1 0 7,9 0-5,6 0 0,7-5-286,6 0 0,0-4 173,1 4 468,6-7 0,-5 4 0,4-7 0</inkml:trace>
  <inkml:trace contextRef="#ctx0" brushRef="#br0" timeOffset="4118">3308 4851 7569,'0'15'336,"0"0"0,-5-1-180,0 1 0,-8-5-23,-2 0 0,-1-2 191,-9 1-175,1 5 0,-4-11 149,3 7-129,-2-7-32,4 3 1,-7-1 23,1 0 0,0 0 138,-1-5-202,-6 0 1,-3 0 30,-10 0 1,-3 0 13,-7 0 1,-1 0-42,-4 0 0,7 5-66,-7 0-362,13 6 416,-12-9 1,4 9-181,-10-6 66,-3 7-54,-1-11 0,6 8-42,3-5 1,5-2 86,6 3 0,4-3-42,9-2 1,4 0-18,7 0 0,0 0-110,-1 0 1,1 0-770,-1 0 470,8 0 439,-6 6 1,10-4-1120,-7 3 1182,7-4 0,-9 12 0,4 4 0</inkml:trace>
  <inkml:trace contextRef="#ctx0" brushRef="#br0" timeOffset="4944">3087 6909 7569,'0'10'-22,"0"0"141,0-7 58,0 3 233,0 1-234,0-5 116,0 11 242,0-12-312,0 6 0,-5-6 98,0 4 0,-1-3 118,1 3-208,3-4 1,-11-1 54,3 0-102,4 7-46,-7-5 1,0 6 72,-7-3-50,-6-4 1,-3 11-92,-11-7 1,-4 6 130,-5-1-122,-3-4 1,-5 6-81,3-7 1,-3 1 66,3-1 0,3-3-51,2 3 1,2-4-6,-2-1-20,3 0 1,-11 0-6,3 0 1,2-1-120,-2-4 0,7 3 0,-1-3-26,7 4 0,1-4-6,5 0 1,1 0-152,5 5 1,6 0 22,3 0 1,-1 0-167,1 0 1,1 0-671,4 0 740,0 0 1,1 0-189,-1 0-173,0 0 752,0 0 0,1 0 0,-1 0 0</inkml:trace>
  <inkml:trace contextRef="#ctx0" brushRef="#br0" timeOffset="6019">706 838 7569,'-15'15'-939,"5"-2"883,1-3 1,-1 3 128,-5-3 0,5 4 165,0 6-180,1-4-23,0 6 0,-2-6 228,6 4-202,0-4-20,-1 5 1,4-6 16,-3-1 0,4 6-19,1 0 1,0-1 1,0-4 1,1 0 14,4-1 1,-2 1-20,7 0 0,0-1-41,5 1 69,6 0-20,-5-7 1,12 3 12,-4-6 1,6 0-36,4-5 0,-3 0 3,3 0 0,-2-6-13,-3-4 0,0-10-5,1-4 1,-7-2 45,-4 1-17,-9-9-16,3 9 0,-11-6 94,3 7-78,-4-1-40,-1 3 1,-6-5 3,-4 8 0,-5 6-119,-4 8 0,-4 3-195,-7 2 0,-4 2 86,0 3 227,-7 3 0,3 20 0,-6 3 0</inkml:trace>
  <inkml:trace contextRef="#ctx0" brushRef="#br0" timeOffset="6423">471 3161 7569,'1'-13'100,"4"3"38,-3-3 0,4 0-37,-6-7 0,5-4-113,0 4 1,0-6 11,-5 1 0,0-9 0,0-3 0</inkml:trace>
  <inkml:trace contextRef="#ctx0" brushRef="#br0" timeOffset="7165">456 4219 7569,'5'10'6,"0"0"1,0-5 124,-5 4 44,0 1 1,0 5-85,0 0 1,0-6-37,0 1 113,0 0-20,0-2 0,-7 4-231,-3-8 65,-3 1-31,5-5 0,-5 0-23,3 0 1,-3 0 61,-2 0 0,1-6-100,-1-4 1,2-3 70,3-2 1,-1-4-85,6-1 1,0-4 38,5 4 69,0-6 7,0 10 0,0-6-30,0 8 14,6 5 53,3-4 0,5 12-1,1-4 0,0 3-13,-1 2 1,6 2 8,0 3 0,-1 3-18,-4 7 1,-2 6 3,-3 3 1,-4 4-36,-6 1 36,7 1-5,-5-1 1,4 1 12,-6-1-12,0 0-2,-6 1 1,2-1-6,-6 1 1,6 4 18,-6 0 1,5 1 19,-5-6-30,0 0 1,0-4 204,1-1-199,5 1 1,-4-2 188,3-4-89,4-2 0,-6-3 68,7 1 20,0 0 0,5-5-134,0-1 0,6-5 50,-1 0-11,3-2-171,2-2 1,5 0 123,-1 0-154,7 0 1,-8-2-216,7-2 1,-1 0-735,6-5 514,6 5 528,-5-2 0,11-1 0,-4-1 0</inkml:trace>
  <inkml:trace contextRef="#ctx0" brushRef="#br0" timeOffset="7846">191 6586 7569,'10'8'-54,"0"-3"0,-7-2-53,2 2 1,3-4 525,2 4-223,3-3 0,2 3-33,0 0 1,4 0-49,1-5 1,-1 0-76,-4 0 0,6-2 159,4-3-324,-4 4 1,7-13 196,-12 6 0,10-6-171,-6-1-28,-1 0 125,-4 1 0,-2-1-80,-3 0 1,1 0 68,-6 1 0,0 4 2,-5 0 0,-1 7 2,-4-2 0,1-2-3,-5 3-121,-8-1 62,-6-2 0,1 5 26,2-2 1,4 2-226,1 2 186,0 0 23,1-7 50,-1 6 1,2-12 1,3 3 1,3 2 29,7-2 0,0 0 106,0-5 1,2-1 51,3-3-100,-3 2 0,9-11-9,-6 4 274,6 3-179,-9-7 0,9 7 91,-6-4-191,0-3 0,-5 12-4,0-4 0,-1 1-95,-4 4 1,-3-1 1,-7 11 0,-6 0-166,-4 5 1,-4 2-631,-6 3 395,4 3 203,-11 6 230,4 8 0,-6 1 0,0 6 0</inkml:trace>
  <inkml:trace contextRef="#ctx0" brushRef="#br0" timeOffset="9689">427 8805 7569,'0'8'51,"0"-3"211,0-10-229,0-3 24,0-7 0,0-4 123,0-1-29,0-12-19,0 7 0,0-12-37,0 2-75,0 4 32,0-11 0,-5 11-63,0-4 1,0 9 203,5 2-755,-7 6 411,6-10 1,-6 12-326,7-4-315,0 4 791,0 1 0,0 0 0,0 1 0</inkml:trace>
  <inkml:trace contextRef="#ctx0" brushRef="#br0" timeOffset="10004">559 8467 7569,'0'15'-362,"0"0"182,-7-7 93,6-2 1,-12-1 388,3 0-7,-3 6-187,-2-9 0,-1 5 147,-4-7 0,2 0-146,-6 0 1,-2 0-6,-9 0 0,4-5 9,-3 0 27,3-7-56,1 4 1,1-6 9,0-1 14,-1 0-56,1-6 0,4 3-53,1-7 0,6 6 30,-2-6 0,9 1-126,1-6 1,7-1 92,-2-3 1,3 1-120,2-6 1,7 5-696,3-5 400,3 6 201,1-9 217,8 11 0,-6-12 0,5 6 0</inkml:trace>
  <inkml:trace contextRef="#ctx0" brushRef="#br0" timeOffset="25192">3425 882 7569,'-10'2'19,"1"3"1,0-2-1,0 7 1,4 1 0,5 1-1,3-1 1,3-3-1,3-1 1,2-4 0,4-1-1,3-2 1,3 0-1,2 0 1,3 0 0,2 0-1,1 0 1,2 0-1,3-2 1,7-1 0,7-2-1,7 0 1,7 0-1,8 0 1056,7 2-1001,-2 1-1900,-1 2 1814,-9 0 1,-6 0-299,0 0 252,0 0 1,-1 7 100,1 3-174,0 3 52,-7 2 1,-8-1 296,-9 1-327,-4 0 1,-8-1 36,-4 1 0,-9 0-100,-5-1 0,-4 6 941,-1 0-1030,0-1 426,0-4 1,-6 0-342,-4-1 106,4 1 91,-7 0-122,11-7 141,-5-2-96,20-6 0,-1-6-73,12-4 416,1-3-185,4-2 0,1 1-56,-1-1 320,7-6-195,-5 4 0,11-4 246,-2 6-213,-4 1-39,0-1 1,-2 5 73,0 0 0,0 2-40,-4-1 2,-1-5-102,1 6 0,-8-2 157,-2 1-44,-4-1-139,-7-5 0,-5 2-114,-8 3 1,-11-1-6,-10 6 8,-2-6 0,-3 4-24,1-3 0,-1-1-41,1 6 1,0-7-480,-1 3 402,7-4 0,2-2-106,6 0 0,6 5 286,-1 1 0,7-8 0,-4-6 0</inkml:trace>
  <inkml:trace contextRef="#ctx0" brushRef="#br0" timeOffset="25874">6468 1088 8136,'0'-15'0,"0"1"0,0-1 0,1 0 0,3-1 0,2-2 0,2-2 0,4 1 0,1-1 0,0-1 0,-2 0 0,-2 0 0,-1 3 0,0 1 0,2 3 0,-2-1 0,-3 0-854,-4 0 0,-1 6 344,0-1 510,0 7 0,7-10 0,1 4 0</inkml:trace>
  <inkml:trace contextRef="#ctx0" brushRef="#br0" timeOffset="26106">6791 677 7610,'15'-9'0,"0"5"0,-1 2 0,1 2 663,0 0-548,-7 0 0,-8 0 1,-10 0 1,-3 0-8,-2 0 0,-1 0-15,-4 0 1,-2 0-51,-8 0-38,-6 6 112,-1-4-222,-7 11 65,-7-11 1,5 6 152,-3-3-256,3-4 98,2 6 1,7-2-21,3 0 1,4 0-250,6-5 187,2 0 126,8 0 0,6 0 0,1 0 0</inkml:trace>
  <inkml:trace contextRef="#ctx0" brushRef="#br0" timeOffset="28286">5542 1279 7569,'0'-10'-108,"0"1"146,0 5 50,0-9 0,0 5 16,0-7 26,0-6 1,6-2-135,4-6 1,-2 0 94,2-1 0,0-6 32,5-3-28,-1-3 0,3-3 30,2 1 1,-2-5-21,2 0 0,-2 0-158,-3 5-60,-6 0 110,12 0 0,-13 0-144,12 0 0,-11 1 86,7 4 0,-4-2-76,4 7 0,-2 1 62,-3 9 0,1-2-38,-6 6 1,2 1 28,-2 4-7,-4 7 199,6-5-173,-7 11 112,6-4 37,-4 6-3,11 0-75,-11 0 5,11 0 0,-10 0-3,7 0 0,-7-2-18,2-3 18,3 3-5,0-4 0,7 6 54,0 0 1,1 0 7,4 0 1,-4 0 102,4 0 1,1-5-85,-2 0 1,8 0 63,-3 5 1,-1-2-78,1-2 1,1 2 30,4-3 0,6 3-43,-1 2 0,7 0 2,-2 0 0,0-4-35,5-1 1,-3 0 37,8 5 1,-3 0-35,-2 0 0,-5 5 21,0 0 0,1 1-57,4-1 1,1-2 55,4 7 0,4-7 2,5 2 1,1-3-62,0-2 1,0 1 0,0 4 0,-7-3-9,-3 3 1,-3-2-10,-2 2 0,0-3 14,0 3 0,2 1 19,3-1 0,-2 0-44,7-5 0,0 0 26,5 0 1,-2 0 6,-3 0 1,-4 0-5,-6 0 0,5-2 0,0-3 0,7 4-6,-2-4 0,3-2-1,2 2 0,-4-4-47,-6 4 1,0 0 50,-10 5 0,-8 0-8,-1 0 1,-6 0-2,1 0 1,-2 1-30,-4 4 1,-1-3 21,7 3 1,-6 1 35,6-1 0,-1 0-7,6-5 1,-1 5 3,1 0 1,-1 2 15,0-3 1,-4-2-29,-1 3 0,-4 2 19,4-3 1,-6 1-15,2-5 0,-9 5-6,-1 0 1,-5 0-78,5-5 37,0 0 1,0 0-14,-1 0-16,1 0-34,5 0 55,0 0 69,-1 0 1,-4 0-71,0 0 108,-7 0-66,4 0 10,-7 7 0,1-6-7,4 4-4,-3-3 54,4-2-21,-6 6-9,7-4-3,-5 11 0,4-10 14,-6 7 1,0-5-16,0 5 0,0 0 27,0 4 0,0-4-25,0 0 1,0 1 0,0 9 1,-5-4 0,0 4 0,-1 1 8,1-1 0,2 6-15,-7-2 0,2 2-4,-2-1 1,-3 3-6,3-4 0,-3 4 8,-2 1 0,5 1-3,1-1 0,4-4 4,-5-1 0,7-4-9,-2 4 0,3-4 7,2 4 1,-5-1-54,0 2 1,-1 2 7,1-2 1,3-2-6,-3 1 1,-1-1-3,1 2 1,-5 1 26,5-7 1,-5 3 22,5-3-25,1-2 7,4 4 0,-2-8-7,-3-3-24,3 3 98,-4-5-59,6 7 0,0-6 6,0 1 1,-5-5-31,0 5 0,-5-5 9,5 5 30,-6-1 0,3 6-18,-7 0 0,2-5 52,3-1-55,4-5-1,-1 9 35,-1-5 54,0 0 15,1-1 95,1-7-161,-2 0 1,-7 0 108,0 0 0,1 0-97,-1 0 1,0 0 123,0 0 0,-6 0-103,-3 0 1,-4 0 22,-1 0 1,-1 0-21,1 0 1,-7 4-3,-3 1 0,-10 0-62,-5-5 0,-3 0 66,-2 0 1,0 0-102,0 0 1,0 0 80,1 0 0,-1-5-43,0 0 1,-8-1 28,-6 1 1,-3 3-37,-7-3 0,8-1 58,1 1 0,3-1-115,7 1 0,-6 1 110,1-5 0,-6 4-13,1-5 1,-7 2 35,7-2 1,9-2-28,6 8 1,4-6-65,-4 5 0,3-5 60,-2 5 0,2-1-69,-8 1 1,4 3 24,1-3 1,7 4-74,3 1 0,3 0 2,2 0 1,2 0 72,2 0 1,-1 4-130,7 1 123,-7 7 0,9-9-37,-8 7 1,3-5-3,-2 5 0,-2-7 135,7 2 1,-1 1-129,6-1 0,0 0 16,-1-5 6,1 0 0,4 5-49,1 0 0,4 0 38,-4-5 1,6 0-99,-2 0 102,4 0 1,6 0-55,0 0 1,5 0-97,-5 0-100,7 0 8,-3-7 1,6 4-501,0-7 386,6 7 389,2-4 0,14 1 0,0-2 0</inkml:trace>
  <inkml:trace contextRef="#ctx0" brushRef="#br0" timeOffset="28802">7365 1220 6691,'8'-6'1144,"-2"-2"-915,-6-7 1,0-1 92,0-4 0,0 4-118,0-4 1,0-3-15,0-1 1,2-6 11,3-4 0,-4 1 46,4-6 1,2 0-80,-2-5-9,6 0 1,-8-5-124,7 0 1,0-2 81,5 2 1,-1-1-298,1-4 107,-7 3 0,4 7-121,-7 0 0,6 8-267,-1 7 0,-2 2 171,2 13 1,-5-3-635,4 13 922,-5-1 0,9 11 0,-5 2 0</inkml:trace>
  <inkml:trace contextRef="#ctx0" brushRef="#br0" timeOffset="29927">9099 956 6754,'-8'0'151,"1"0"454,7 0 1,7-5-521,3 0-8,3 0 0,1 0 25,1 0 0,5-4-15,-1 4 0,7 0 11,-1 5 0,3 0 11,1 0 0,7 0 57,3 0-104,10-7 0,5 4 15,10-7 1,1 5-6,4-5 0,1 2-118,-6-1 18,-7-5 1,-7 11 71,-5-7 0,-8 7-111,-3-2 0,-3 4 29,-1 1 0,-7 0 66,-4 0 0,3 0-77,-3 0 1,-4 1 58,-5 4 1,-2-2-22,2 7 1,-4-5 16,-6 5 0,0-5-125,0 5 0,0-6-49,0 6 32,0 0 1,-2 3 13,-2-3 1,0 3 68,-5-3 1,4-2-42,-5 2 1,5-5-40,-5 4 94,7 1 1,-9 5-16,8 0 1,-1-6-53,5 1 31,-7 0 12,5 5 106,-4-1 1,8-5-84,2-4 0,5-4 80,5-1 0,3 0-67,2 0 1,4 0 133,7 0 0,-1 0-22,0 0 1,6-5 53,-1 0 1,0-6-75,-4 1 1,-1-3 12,0-2 0,1 1 77,-1-1 1,-6 0-49,-3 1 1,1-1 82,-2 0 1,-1 0 84,-8 1-44,3-1 1,-11 0-14,3 1 1,-4-1-20,-1 0 0,-8 2-32,-6 3 0,-8-3 4,-7 4 1,0-5-45,-1 0 1,-1-1 28,-3 0 1,1 6-205,-6-1 56,6 0 1,-7 0-58,5 0 1,1 2-193,5-2 1,6-1-1192,3 6 436,4 0 996,1 5 0,0-6 0,1-3 0</inkml:trace>
  <inkml:trace contextRef="#ctx0" brushRef="#br0" timeOffset="33355">10657 1309 7569,'0'-9'-856,"2"-4"917,3 4 0,-4-6 321,4-5 0,2 2-141,-2-6-169,6-1 1,-9-6-29,3-3 1,1-2-8,-1-3 0,0-4-64,-5 4 0,0 2 70,0-3 1,5 3-65,0-2 71,0-4 0,-5 12 50,0-3-157,0 3 6,0 1 1,4 1 30,1 0 1,0 4-6,-5 1 1,0 6-44,0-2 75,7 4 0,-6 1-23,4 0 0,-1 6 26,1-1 34,-4 7-41,6-4 8,-1 0 6,-4 6-21,11-6 13,-11 7 15,4 0-4,1 0 1,-6 0-9,12 0 1,-9 0 15,5 0 1,-4 0 0,5 0 0,0 0 28,5 0 1,-1 0 8,1 0 0,1-1 56,4-4-101,-4 3 1,12-4 33,-3 6 0,2-2-16,3-3 1,-1 3 9,0-2 1,-4 2-1,-1 2 1,6 0-51,4 0 0,2-5 40,-2 0 0,4-5-46,6 5 0,-3 1 36,3 4 0,-8-2-8,8-3 0,-3 3-26,3-3 1,0 4-9,0 1 0,-5 0 2,1 0 23,-8 6 0,11-4 3,-4 3 0,3 1-3,2-1 1,5 5-12,0-5 0,0 0-1,-5-5 0,4 5 1,-4 0 6,3 0 0,-14-4 0,6 4 1,-6-3-2,1 3 0,-3-2 16,-1 2-14,6-4 0,-5 6-9,3-7 1,2 0-3,-2 0 0,5 5 1,-4 0 1,5 0-1,0-5 0,-3 0-62,2 0 65,-6 0 1,3 0-7,-7 0 1,-1 0-2,-3 0 1,2 0 2,-2 0 0,-2 0-2,1 0 1,1 1 15,4 4 0,-4-1-15,-1 5 0,-1-4 50,1 5 0,4-7-33,-3 2 1,-2 2 6,1-2 0,-6 4-14,2-4 0,-4 0 0,-1-5 0,-1 2-17,1 3 1,0-4 19,0 4 0,1-3-13,3-2 1,-2-2 9,2-3-20,-2 4 1,-3-6 6,1 7 1,-5 0-9,0 0 14,-7 0 0,5 0-1,-3 0-55,-3 0 53,4 0 1,-4 5-102,3 0 86,-4 0-34,6-5 35,-1 0 0,-4 2-29,3 2 38,-3-2 0,-2 6 1,0-3 0,0-2 27,0 7 1,0-5-42,0 5 101,0 0-83,0 4 38,0 1 1,0 0-33,0-1 1,0-4 4,0 0 1,-2 0-8,-3 5 1,3-1 3,-2 1 0,0 1-20,-1 4 19,4-4 0,-11 12-5,7-3 1,-4 7-3,4 2 1,-2 1 1,2-6 0,2 5 0,-7 1 0,7-1-37,-2-5 38,-3-6 0,6 5-14,-3-3 1,2-3-3,-2 3 1,4-7-22,-4 2 0,3-3 28,2 3 0,-2-4-9,-3 4 0,4 1 0,-4-1 1,3-1 32,2-4 1,-1 0-42,-4 0 16,3-1 0,-6 1 8,3 0 0,3-6 7,-2 1 4,-5-6 0,6 7 12,-7-6 0,5 0 10,-4-5-24,5 0 0,-9 0-6,3 0 0,1 0 0,-6 0 155,4 0 39,-11 0-180,1 0 1,0 0 27,-4 0 0,-2 0-16,2 0 1,-3 0 47,-1 0-55,-7 0 1,5 0 19,-3 0 0,3 0 5,1 0 1,1 0-3,-1 0 17,-5 0 0,-3 0-26,-6 0 1,-12 0 1,-2 0 1,-9 0-38,3 0 0,-5 0 38,6 0 0,-3 0-32,3 0-133,-4 0 1,-9 0 148,-2 0 0,3 0 1,-3 0 1,9 0 7,5 0 1,5-5-4,6 0 0,-8-2 61,7 3-67,-13 2 1,12-6 28,-14 3 0,10 3 5,-4-3 0,12 4 41,-3 1-68,7 0 1,-2 0 2,0 0 1,0 0 4,5 0 1,-2 0-42,-3 0 0,5 0-6,0 0 0,1 0 231,9 0-204,0 0 0,11 0-32,3 0 0,4 0-72,1 0 0,0 0-5,1 0 0,4 0 40,0 0 0,7-2-379,-2-3 72,3 3 51,2-4 0,2 1-251,3 0 0,-2-6-533,7 1 551,0-3 543,4-2 0,8-6 0,1-2 0</inkml:trace>
  <inkml:trace contextRef="#ctx0" brushRef="#br0" timeOffset="33896">12215 1441 7327,'0'8'-334,"7"-1"553,-6-7 280,6 0-186,-14-7-234,6-1 1,-11-3 235,7-4-227,-6 3 1,9-10 75,-3 2 1,4 2-11,1-7 0,0-4-21,0-5 1,1-7 22,4 2 1,3-10-21,7-5-37,0-3 0,-2-2 25,-3 0 0,1 2-13,-6 3 0,0-2-151,-5 7 1,5 5 97,0 5 1,0 7-213,-5-3 0,0 6 86,0 4 1,0-1-384,0 7 1,0 4-392,0 5-252,0 7 474,0-4 0,-5 9 620,0 3 0,-7 3 0,4 7 0</inkml:trace>
  <inkml:trace contextRef="#ctx0" brushRef="#br0" timeOffset="35621">11421 809 7280,'0'8'-403,"0"-1"816,0-1-209,-6-4 0,-2 4-92,-7-6 0,0 0-77,1 0 44,-1 0 0,0 2-110,1 3 1,-1-4 80,0 4 0,2 4-27,3 0 0,-3 4-55,3 2 1,2 1 2,-2 4 0,2-2 3,-2 6 0,-1-1 38,6 2 0,0 1-9,5-6 0,0 4 7,0-4 1,2-1-28,3-4 0,3 0 50,7-1 1,6-4 3,3 0 0,-1-7-15,2 2 0,4-3 0,5-2 1,6-7 163,-6-3-167,0-3 1,-1-1 49,-4-1 0,2-5 11,-11 1 1,0-7 4,-6 1 0,-1 4 5,-3 1 1,-2-1-68,-3 1 26,-3 1 1,1 4-171,-13 0 0,-1 6 61,-14-1 0,1 2-109,-6-2 0,-4 2-83,0 3 252,0 3 0,-2-11 0,-2 5 0</inkml:trace>
  <inkml:trace contextRef="#ctx0" brushRef="#br0" timeOffset="36873">13523 1015 6380,'0'-8'503,"2"1"-438,3 7 0,-2-2 83,7-3 1,0 4 94,5-4-28,-1 3-140,-6 2 0,5 0 44,-3 0 1,8 0 46,2 0-21,6 0-73,-3 0 0,6 0-11,1 0 1,7-1-14,7-4 1,7 3 96,8-3-201,6-3 53,2 6 0,2-9-33,-1 6-866,-6-6 938,4 2 1,-8 1-128,1 3 113,0-3 0,-5 7 6,0-4-10,-13 3 0,6 2-22,-13 0 0,1 5 1,-6 0 0,-6 6 7,-4-1 1,-2 3 2,-3 2 1,-1-5 723,-3-1-723,-3 1 1,-2 0-62,0 0 0,0-5 30,-5 5 0,0-6-211,0 6 210,0-6-58,0 9 35,0-5 0,-7 6 0,-3 1 0,-3-5-3,-2 0 1,-6 0-116,-3 4 125,2 1-4,-5-7 1,9 5-52,-7-3 60,7 3 1,-3-3 57,6 0-56,1-7 1,5 5-10,5-3 1,0-3-31,-1 3 51,4-4 0,6-1 141,9 0-136,4 0 0,4-6 117,2-4 1,4 2-69,1-2 0,1 5 179,-1-5-89,0 0 0,1-3-55,-1 3 1,-1-3 95,-4 4 0,4-6-61,-3-5 0,-2 4 95,1-4 1,-6-2 60,2-3-179,3-3 1,-7 1 259,3 2-72,-9-3-139,3 5-46,-11 1 1,5-5 47,-7 8 1,-2-1 80,-3 5-357,-3 1 131,-13-1 1,-2 2 116,-7 3-365,1 4 174,0 6 0,1-5-856,3 0 478,-3 0 135,12 5 1,-5 0 330,6 0 0,1 7 0,-1 1 0</inkml:trace>
  <inkml:trace contextRef="#ctx0" brushRef="#br0" timeOffset="38430">16272 1338 7204,'15'-5'0,"-2"-1"0,-5-1 0,-8 2 0,-8 5 0,-4 5 0,1 2 0,1 1 0,-1-2 0,-4 2 0,-3-1 0,-1 1 1200,1 0-1130,1-4 0,-2 2-33,-1-6 0,-4 0-2,4 0 0,-1-1-122,1-4 131,4 3 1,-5-11-17,6 3 0,2-3 37,3-2-54,-3-6 1,10 3 2,-7-6 0,7 4 24,-2-4 0,5-3 3,5-7 0,-2 1 138,7-6-138,6 0-3,0-5 1,6 5-104,-8 0 97,1 6 0,5-3-93,-1 7 1,6 6 60,-6 3 1,2 4-153,-1 1 64,-4 0 1,7 6-63,-3-1 0,-4 7-210,4-2 1,-4 3-511,-1 2 555,0 0 1,-6 0 314,1 0 0,0 7 0,5 1 0</inkml:trace>
  <inkml:trace contextRef="#ctx0" brushRef="#br0" timeOffset="38674">16243 1000 7569,'-7'15'-1020,"-1"-1"1008,-7-5 1,1-3 346,-1-6 0,0 0-147,1 0 1,-3 0 86,-2 0 0,2-6-229,-2-4 1,2 2-125,3-2 0,-1 5-200,0-5 171,1 0 0,-1 0-664,0 1 771,0 5 0,-6-9 0,-2 5 0</inkml:trace>
  <inkml:trace contextRef="#ctx0" brushRef="#br0" timeOffset="40626">15361 1456 6943,'0'-15'336,"0"5"-194,0 0 1,0 1 77,0-6-138,0-6 1,5 3 27,0-7 1,6 1 15,-1-6 0,3 1-10,2-1 0,-1-5 10,1-5 0,0-7-43,-1-2 1,-1-5 22,-3 5 0,3-6-97,-3 1 1,2 3 8,-3 2 0,3 2-101,-7-2 1,6 3 95,-1-3 1,-4 8-10,-1 2 1,2 1-81,-2-1 21,6 3 0,-9 7 19,3-1 1,-4 8-12,-1 2 1,0 4-14,0 1 1,0 0-9,0 1 0,0 4-65,0 0 116,0 7 0,0-6-24,0 5-48,0 2 23,0-5 14,7 7 51,-5-6 17,4 4 0,-6-4 19,7 6 34,-6 0-62,6 0-1,-1 0 0,-2 0 31,5 0 1,-4 0 0,5 0 0,0 5-3,5 0 0,-1-1 6,1-4 1,6 0 13,4 0 0,-2 5 85,1 0 1,1 0 36,4-5-141,0 0 0,6 5 27,-1 0 1,2 0 4,-2-5 0,-3 5-19,4 0-6,2 0 0,-6-5 9,3 0 0,4 0-9,1 0 0,4 0-7,1 0 0,6-2 5,4-3 0,-1 3-142,0-3 130,-5 4 1,-2 2-38,-7 4 0,-8-1-10,-2 5 0,-1 0 5,-8 0 0,4 4 26,-4-3 1,1 3-3,-2 2 0,-2-5-3,2 0 1,4-5 9,2 4 0,2-4-11,3 5 0,4-7 5,0 2-3,7 3 1,-5-4-46,3 5 44,4-5 1,-12 7-48,3-6 42,4 6 1,-9-4-6,1 3 0,-1-2-2,-5-3 0,6-4 2,4 4 0,-1-3 0,6-2 0,-3-2 1,8-3 1,-3 4 1,16-12-1,-3 3 0,-3-1 0,-2 1 1,-5-2-3,-5 7 2,3 1 1,-16-1 21,4 0 1,-6 1 2,1 9 0,1 2-20,-6 3 23,-1 3 0,1-5-26,-1 7 0,3-2-1,-3-4 1,-2 5-32,2-5 0,2-2 37,-1-2 0,6 1-26,-1-1 1,-2 0 20,1-5 1,0 2-56,6 3 1,-6-4 41,1 4 1,-6-3-36,6-2 1,-7 0 29,2 0 1,-4 5-15,-1 0 7,-1 0 0,1-5 6,0 0 0,-6 0-77,1 0 74,0 0 0,0 4-16,0 1-4,-1 0 20,6-5-30,0 0 0,0 0 48,-1 0-35,1 0 84,0 0-76,-7 7 24,5 1 1,-11 2-17,2 0 11,-2-7-11,-2 10 10,0-12 1,0 8 28,0-4-26,7-4 0,-6 7 29,4-3-36,-3-3 14,-2 11-3,0-5 1,0 7-2,0-1-5,0 1 1,-5 0-4,0 0 0,0-1-16,5 1 0,0 0 20,0-1 1,0-2-16,0 3 1,0-4 11,0 9 0,-5-4 4,0-1 0,0 4-7,5 1 0,0 1 10,0-1 0,0-2-1,0 6 0,0-1 2,0 1 0,2 3-55,3-8 1,-3 6 46,2-6 1,3 6-70,-2-6 1,0 6 59,-5-6 1,1 3-40,4-3 0,-3-1 21,3 7 1,-4-7 42,-1 1 1,-4 3-6,-1-3 1,-2 1 5,2-6 1,4 1 12,-4 0 0,1 0-31,0-1 0,2 1 3,-3 0 1,-2-6 5,3 1 0,-3-5-13,2 5 1,2-2 8,-7 2 1,7 3-29,-2-3 0,-2-2 35,2 2 1,-1 0-3,1 4 1,3-4 16,-2 0 0,-3 0-24,2 4 1,-1-4 50,1 0 0,1-2-44,-5 2 0,4-2 33,-5-3 1,5-3-23,-5 2 0,5 3 104,-5-2 0,6 0-56,-6-5 1,5 0 11,-5 0 0,0 0 46,-4 0 0,-1 0-70,0 0 0,-6-5 30,-4 0 1,1-2-24,-5 3 1,2 2-8,-7-3 0,-3-1 16,-3 1 1,-2-5-43,-2 5 0,-5-5-2,0 5 1,0-5-2,5 6 0,-2-1-38,-3 5 0,-5-5 52,-10 0 0,1 0-5,-11 5 0,9-5-3,-9 0 1,7 0 80,4 5 0,-3-5-70,8 0 0,-8-4 44,-7 4 1,-1-5-162,1 5 1,1-5 141,3 5 1,4 0-72,6 5 1,-6-4 60,-4-1 1,-3 0-174,-1 5 149,-1 0 0,3 0-23,2 0 0,9 0-10,6 0 1,6 0 25,-1 0 1,-1-2-3,1-3 0,-5 4 139,5-4-140,0 3 0,5 0 34,0-2 1,4 2-20,1-3 0,7 2 72,-3-2-75,4 3 0,3-4 132,4 6 0,-4-2-125,4-3 1,1 3-37,-2-2 0,6 2-9,-6 2 1,2-2-144,-1-3 69,-4 4 0,10-6 86,-6 7 0,4 0-9,-5 0 1,8 0-2,-3 0 1,-1 0-15,1 0 29,1 0 0,4 0 9,0 0 1,0 0-30,1 0 65,-1 0-50,0-6 0,6 4-172,-1-3 4,0 4-195,2 1-83,1 0 1,7-2-108,0-3 0,7-3 554,3-7 0,16 0 0,5 1 0</inkml:trace>
  <inkml:trace contextRef="#ctx0" brushRef="#br0" timeOffset="41093">17139 1397 7444,'0'-15'448,"0"0"1,-5 1-292,1-1 1,-1-6-17,5-4-39,0-2 1,1-8 2,4 1 0,3-12-83,7 2 0,0-10 47,-1 0 0,1-3 0,0-2 1,0-3-108,-1 4-10,1-5 1,-5 13-359,0-4 291,-1 3 0,1 9-157,0 3 0,-7 4-185,2 11 1,2 3 171,-2 6 1,1 2 284,-1 3 0,3-3 0,7 5 0</inkml:trace>
  <inkml:trace contextRef="#ctx0" brushRef="#br0" timeOffset="41602">18756 603 7569,'8'0'-748,"-1"7"1008,-7-6 1,0 7-2,0-3-174,0-3 0,-2 4 85,-3-6-74,4 7 1,-12-5 32,3 3 1,-3 3-56,-2 2 1,-11 3 25,-3 1 0,-17 8 16,-3 2 0,-15 5-35,-9 6 1,-2 4-360,-9 10 0,6 3 281,37-23 1,-1 1-9,-3 0 0,0-1 0,-3-2 0,-1 0 65,-2 0 0,0 0-113,-2-4 1,3 1 0,-35 27 76,6-7 0,14-5-120,1 0 0,6-11 103,4 1 1,3-4-73,7-1 0,6-3 33,4-6 0,10-5-238,4 0-212,4-7 314,7 4 0,11-16-42,13-5 210,13-8 0,12-2 0,4-1 0,-3-1 0,2-1 0,2-3 0</inkml:trace>
  <inkml:trace contextRef="#ctx0" brushRef="#br0" timeOffset="44095">3719 2499 7262,'0'8'-899,"-2"4"816,-2-7-42,2 0 188,-5 1-113,7-4 0,0 6 103,0-3-2,0-3 106,0 4-76,0 1 1,-1-6 257,-4 4-239,3 3 1,-9-4 213,6 5-232,0-5 0,5 4 339,0-3-127,0-4-74,0 6-133,7-7 1,-4 0-21,7 0 0,1 0-63,9 0 1,-2 0 95,6 0 1,1 0-90,4 0 0,2 5 60,3 0 0,4 1-74,6-1 0,0-3 18,0 3 1,0-4-80,0-1 1,-1 0 53,-4 0 0,5 0-20,0 0 0,0 0-50,5 0 0,-5 0 85,-4 0 1,0 0-101,-5 0 1,-7 2 81,-9 3 1,-4-2-74,-5 7 1,1-5 64,-6 5 0,-2-1-79,-8 6 0,-3 0 14,-7-1 0,1 1-70,-1 0 1,0 0 16,1-1 1,1 1 55,3 0 0,-2-6 8,7 1-91,1-6 178,4 9 0,1-12-38,4 4 0,3-8 97,7-2 1,1-5-54,4 5 0,-2-6 18,6 1 0,3-3 129,7-2 0,-3 1-39,3-1 0,-3 5 52,-1 0 1,-3 0-21,-2-4 1,1 4-2,-6 0 0,-1 0-97,-4-4 1,0-1-6,-1 0 1,-4 1 75,0-1-146,-7 0 1,4 0 1,-7 1 1,0-1 61,0 0 1,-7 1-110,-3-1 1,-3 0 38,-1 1 0,-1 1-142,0 3 0,0-3-106,1 3 0,-1-3-423,0-2 692,1 0 0,-1 1 0,0-1 0</inkml:trace>
  <inkml:trace contextRef="#ctx0" brushRef="#br0" timeOffset="46363">5233 2837 6810,'-8'0'740,"0"-1"-552,3-4 0,3-3-92,-3-7 0,4-1-1,1-4 1,0 2-5,0-6 0,1-1 4,4-4 0,-1-1-35,5 1 1,-5-2 40,1-3 1,1 3-97,-1-4 0,0-1 84,-5 2 1,0-5-114,0 4 1,0 1 21,0 5 1,0-1-129,0 1 1,0 6 75,0 4 0,0 2-244,0 3 181,0-1 1,0 5 51,0 0-56,0 7 95,0-4 31,6 7 59,-4 0 0,9-1-78,-6-4 117,7 3-88,-4-4 58,7 6 0,-1 0-57,1 0 0,0 0 110,-1 0 0,3 0-46,2 0 0,-1 0 4,7 0 1,-6 0-27,6 0 0,-5-2 13,4-3 0,1 4-38,4-4 1,2 3 26,3 2 1,2-2-58,3-3 1,4 4 44,-4-4 1,3 3-29,3 2 1,4 0 43,0 0-1,-7 0-36,1 0 1,-6 0-10,7 0 1,0 0 5,0 0 0,5 0-5,0 0 0,7 0 18,-2 0 0,-2 0-57,2 0 1,-12 0 46,3 0 0,-6 0-34,0 0 1,2 5 9,-7 0 0,7 0-6,-2-5 0,5 2-19,5 3 1,2-4 32,3 4 1,3-3-30,-3-2 0,1 0 23,-1 0 0,-8 0-19,-7 0 0,-1 0 12,1 0 0,2 0-11,-7 0 0,0 1 9,-4 4 1,4-3-2,0 3 1,1-4 4,-6-1 0,-1 0 0,-4 0 0,4 5 3,-3 0 1,-3 0-6,3-5 1,-6 0 4,6 0 0,-7 0-3,2 0 0,-3 0-24,3 0 1,-4 0-7,4 0 1,1 0-4,-1 0 0,4 0 27,-4 0 0,1 0-6,-1 0 0,-4 0 22,4 0 0,-9 0-23,-1 0 1,0 0-36,4 0 1,-4 0 35,0 0 0,-5 2-35,5 3 0,-5-4 25,4 4 1,1-3-4,5-2 1,-5 0-23,0 0 0,-1 0 19,6 0 0,0-5 22,-1 0 0,-4 0-21,0 5 0,-5 0 89,5 0-80,0 0 1,-1 0 45,1 0 0,-5 5-23,5 0 0,-7 1 10,2-1-20,-3-3 0,3 6 1,-1-3-11,1-3 1,-5 6 13,0-3-9,0-4 5,0 12 0,0-4 1,0 5 1,0-4-2,0 0 1,0 0-1,0 4 1,0 1 7,0 0 0,-5-1-4,1 1 0,-3 0 2,2 0 1,2-1-3,-7 1 0,5 5 4,-5-1 1,5 2-6,-4-1 1,4-2 4,-5 6 1,2-4-8,-2 5 1,-3-1-1,3 5 1,4-1-35,1-3 0,-2 3 34,2-4 1,0-1-29,5 1 1,-1-1 21,-4 2 0,3 2-11,-3-2 0,4-2 6,1 1 1,0-1-45,0 2 1,0 2 37,0-2 1,-2-2-2,-3 1 0,3-6 34,-2 2 0,2 1-30,2-1 0,0-1 62,0-4-73,0 0 54,0-1-35,0 1-13,0 0 23,0 0 0,0-6-1,0 1 1,0-5-15,0 5 1,0-5 4,0 5 1,0-7 0,-5 5-7,0-3 31,0-4 101,5 6-104,0 0-12,-6-6 0,-1 7 17,-3-3-24,-3-3 1,5 4 35,-7-6 0,6 0 1,-1 0 0,0 0 22,-5 0 0,6 5 6,-1 0 1,0 0-11,-5-5 1,-1 0-23,-4 0 0,2 0 33,-6 0 0,4 0-19,-4 0 0,-2 0-8,-9 0 0,-2 0 11,-7 0 0,-2 0-47,-3 0 1,2 0 2,-7 0 1,5 0-6,-5 0 0,6-5-29,-1 0 0,2-1 50,-2 1 1,-3 3-60,-7-3 1,-5 4 45,1 1 0,-6-5-23,5 0 1,1-2 12,4 2 0,7 4 64,3-4 0,-4-2-23,-1 3 0,-1-6 8,1 5 0,-8-5-6,3 5 0,-1 0-17,6 5 0,-3-5-30,3 0 1,1 1 32,0 4 0,4 0-27,-5 0 1,1 4 2,0 1 1,0 0-10,4-5 0,4 0-5,-4 0 1,4 0-5,6 0 1,3 0 16,7 0 0,4 0 0,1 0 0,4-5 14,-4 0 1,6-4-13,-2 4 1,-1-5 59,1 5 1,1-5-55,4 5 0,5-1 11,1 1-8,-1 3-3,-5-4 1,5 6-71,0 0 80,7-7-130,-10 6 109,5-6-81,-7 7 52,1 0-6,-1 0 38,0 0 0,0 0 2,1 0 0,4 0-19,0 0 10,0 0 0,-4 0-8,-1 0 0,5 0-2,0 0 10,1 0 1,-1 0-1,0 0 1,7-2-18,-2-2-21,3 2-1,2-5 47,0 1-34,0 4 0,2-9 390,3 6-233,-4-7 0,6 9-80,-7-7 1,1 5 1,4-4-39,-3 5 1,5-9 13,-7 4 0,0 0-5,0 0 0,1-1 5,4-5 0,-2-1-4,7-4 0,-5 2 27,5-6 1,-5 4-24,5-4 0,-7 4-30,2-5 1,-4 3 31,-1-3 0,0-1-182,0 6 1,0-1-97,0 2 1,2 1-117,3-7 1,-3 5-294,2-4 0,5 4 34,0-4 634,4 6 0,9-10 0,1 5 0</inkml:trace>
  <inkml:trace contextRef="#ctx0" brushRef="#br0" timeOffset="46925">6732 3367 7569,'-4'-15'-469,"-1"0"237,0 0 146,5 1 1,0-8 502,0-2 1,0-4-110,0-1 1,0-7-50,0-3 0,1-10-121,4-5 1,-3-3 8,3-2 0,1-6-14,-1-4 1,0 4 31,-5 1 1,0 0-127,0 5 1,0-8 6,0 9 1,0-3-152,0 7 1,0 4-36,0 6 1,0 6-87,0 4 1,0 4-628,0 6 405,0 3-674,0 6 1122,0 7 0,0-5 0,0 5 0</inkml:trace>
  <inkml:trace contextRef="#ctx0" brushRef="#br0" timeOffset="47495">6365 3014 7569,'-8'0'-403,"-5"0"1,9-7 463,-5-3 0,4-3 347,-5-1 0,7-3-106,-2-2 1,-2-4-114,2-7 1,0-4-78,5 0-60,0 0 1,-1-1-105,-4 1 0,2-2 54,-7 2 0,2 4-37,-2 1 1,-3 0 86,3 4 1,2 4-303,-2 1 0,2 4 113,-2 1 0,-1 0-174,6 1 0,-5 4-177,5 0 139,-6 7 362,2-4-120,1 7 271,-5 0-175,12 0 0,-11 2 69,7 3 0,0-2-34,5 7 1,0 0 88,0 4 1,0-2-21,0 3 0,-5-4-22,1 9 0,-3-2 22,2 1 1,2 4-58,-7 6 1,5 1 7,-5-1 0,5-1-2,-4-3 0,4 2-64,-5-2 0,2 3 32,-2 1 0,-3-1-8,3-4 0,2-1-68,-2-3-234,7-4-113,-10 5 92,11-13 191,-4-1 1,19-27-1,3-4 1</inkml:trace>
  <inkml:trace contextRef="#ctx0" brushRef="#br0" timeOffset="47720">6247 2661 7569,'0'8'-548,"0"0"786,0-3 168,0-3 0,-5 6-103,1-3 0,-8-3 60,2 2 0,-4 0-88,-6 1-138,4-4 1,-7 6-35,3-7 1,-1 1-106,-3 4 1,-4-3-428,3 3 0,-1-4 298,2-1 1,1 0-467,3 0 597,4 0 0,-5-6 0,6-2 0</inkml:trace>
  <inkml:trace contextRef="#ctx0" brushRef="#br0" timeOffset="50004">3293 6042 7569,'0'8'-891,"0"-2"1216,0 1 1,1-5-72,4 3 0,-1-4-116,5-1 1,-4 0 103,5 0-154,0 0 0,5 0 11,-1 0 1,6 0-20,0 0 0,1 0-62,-2 0 0,4 0 103,7 0 1,-1 0-123,0 0 0,2-5 84,4 0 0,2-1-116,7 1 1,7 3 58,3-3 0,8-1-26,2 1 0,4-5-51,-4 5 1,-7 0 44,-8 5 1,-10 0-64,-4 0 1,-6 2 79,-4 3 0,-4-2-45,-7 7 0,1-5 31,0 5 1,-5-5-53,-1 4-40,1-5-10,5 9 31,-7-5 31,-1 7 0,-9-1-79,-3 1 1,-3 0 48,-7-1 1,1 1-80,-1 0 1,0-1 86,0 1 0,1 5-71,-1-1 1,5-1 60,0-8 0,7 3 47,-2-3 0,-1-2-63,1 2 125,0-7 0,7 4-14,3-7 1,3 0-71,6 0 0,1-2 171,0-3 1,6 2-20,4-7 0,4 0 67,5-4 1,4-3-9,6-2 0,0 6-1,0-7 1,-6 12-58,-4-7 1,-3 0 7,-2 1 1,-6-4-14,-3 8 0,-10-3-15,-5-2 1,-4 5-34,-1 1 0,-3-1 36,-7-5 0,-1 5-112,-14 1 1,-1-1 55,-8-5 0,-2 0-160,-3 1 0,-2-1-488,6 0 1,1 1 617,5-1 0,6 0 0,2 0 0</inkml:trace>
  <inkml:trace contextRef="#ctx0" brushRef="#br0" timeOffset="52097">4998 6586 8421,'0'-15'0,"0"0"0,0-1 0,0-4 0,-2-3 0,-1-3 0,-2-1 0,2-5 0,0 0 0,-1-4 0,-1-3 0,2-4 1235,2-1-1210,-6 0 1,5-5 40,-3 0 1,4 0-115,1 5 1,0 5 25,0 0 1,0 6-105,0-1 1,0 4-41,0 6 36,0 2 104,0 1 0,0 5-11,0-4 1,0 9 73,0 1-73,0 7 168,0-10-122,0 11 0,1-4 48,4 6-53,-3 0-44,5 0-16,-7-7 31,0 5 216,0-4-120,6 6 0,-3 0 39,7 0 1,0 0-45,5 0 1,1 2 82,4 2 0,1-2 1,3 3 1,9-2-80,-4 2 0,9-3 24,-4 3 0,7 1-20,-2-1 0,4 0-32,1-5 0,-2 5-14,-3 0 1,10 0-14,0-5 1,7 0 17,3 0 0,11 0-84,4 0 0,12-5-181,-3 0 0,1-7 259,-11 3 1,2 0-21,4 0 0,2 1 11,8-2 0,-9-2 2,-7 7 0,-8 0 4,-11 5 1,0 0-1,-10 0 1,4 0-15,-9 0 0,2 5 14,-2 0 1,3 5-60,-2-5 0,-3 2 51,2-3 1,-4-2 149,4 3 1,-5-3-162,5-2 1,-6 0-41,1 0 0,4-2 24,1-3 1,3 3-1,3-2 0,-1-3 5,0 2 1,2-1-3,3 1 0,-9 3-7,4-3 0,-9 3 7,-1 2 1,-5 0 11,-4 0 0,1 0-9,-6 0 0,-1 0 8,-4 0 0,0 0-42,-1 0 1,1 0-3,0 0 1,-5 0 28,-1 0-1,1 0 1,0 0-1,0 0 0,-5 0-6,4 0 0,-5 2 14,1 3 0,-2-3-26,2 3-24,-4 3 0,6-5 3,-7 7 1,0-5-74,0 4 0,-2 0 38,-3 0 1,4 5 43,-4-5 0,-2-1-4,2 2-10,-6 0 1,8 5 57,-7-1-51,7 1 0,-4 0 118,7 0 1,0-1-89,0 1 0,0 0 83,0-1 1,0 1-40,0 0 0,0 6-26,0 3 0,0 4-1,0 2 0,0-1 2,0 0 1,2 1-85,3-1 0,-4 1 76,4-1 0,-3-4-44,-2-1 1,0-1 19,0 1 1,0 3-10,0-8 0,5 6-52,0-6 1,0 6 57,-5-6 1,4 6 42,1-6 0,0 1-46,-5-5 1,0 1 79,0 4 0,0-4-65,0 4 1,0-4 58,0-1-41,0-1 1,-5 1 0,0 0 0,1-1-29,4 1 30,-7 0 1,5 0-24,-3-1 0,4-4 13,1 0 1,-2-5 13,-3 5 1,4-6-16,-4 6 1,3-5 24,2 5 0,0-5-7,0 5 1,0-7 11,0 10-18,0-11 41,0 11-35,0-12 70,0 12-69,0-11 1,0 6 36,0-3-37,-6-3 0,4 6 9,-3-3 44,3-4-37,-4 6 44,4-7-55,-11 0 1,10 2 94,-7 2 0,5-2-80,-5 3 1,6-3 62,-6-2 0,0 0-39,-5 0 0,-4 0 10,-1 0 1,-6 0-19,1 0 1,-2 0 2,-3 0 0,1 0-7,-1 0 1,-4 0 4,0 0 0,-5 0-22,4 0 0,-4 5 21,5-1 1,-5 1-80,4-5 0,-4 0 75,5 0 0,0 0 1,4 0 0,-6 0-4,-3 0 1,-8-5-9,-2 1 0,-7-6-12,2 5 1,-3-2 12,-2 2 0,1 2 4,-1-7 0,3 5 0,-3-4 1,1 5-36,-16-1 1,4-1-107,-9 1 1,11 0 103,4 5 1,4-5 18,1 0 1,5 0-4,0 5 1,0-4-94,-5-1 1,6 0 80,-1 5 1,1-5-37,0 0 0,7 0 26,7 5 0,6-2 96,-1-3 1,3 4-90,1-4 0,1 3-1,-1 2 1,6 0-14,-1 0 0,1 0 13,-5 0 1,-1 0-15,1 0 0,-6 0 10,1 0 0,5-5 17,4 1 0,6-1-18,-6 5 0,7 0 2,-1 0 1,7 0-72,2 0 0,5 0 55,-4 0-137,5-7 119,-2 5-101,-1-4 0,6 4-18,-4-3-128,-3 4-17,-1-6-126,-5 7 188,-1 0 0,5 5-601,0 0 845,7 0 0,10-5 0,9 0 0</inkml:trace>
  <inkml:trace contextRef="#ctx0" brushRef="#br0" timeOffset="52558">6424 6777 7569,'-15'0'-897,"5"0"1174,0 0 0,7-7-13,-2-3 1,4-4 38,1-6 1,0-3-44,0-6 0,0-5-66,0-1 0,5-6-43,-1 2 0,3-3 47,-2-2 1,-3-2-127,2-3 0,-2-2 63,-2-3 1,5-4-229,0-1 1,0 5 84,-5-5 0,0 10-336,0 0 1,5 7 53,0 7 1,-1 3-465,-4 12-513,0 0 654,-6 6 613,4 6 0,-11 1 0,5 7 0</inkml:trace>
  <inkml:trace contextRef="#ctx0" brushRef="#br0" timeOffset="53050">5454 6453 7399,'0'-9'469,"0"-1"1,1 0-353,4-5 0,-3-1-72,3-4 1,1 2 42,-1-6 0,2 4-63,-2-4 0,-4 4 106,4-4 1,-3 6-366,-2-2 0,0 2-62,0-1 0,0 2-603,0-2 899,6 2 0,2 3 0,7-1 0</inkml:trace>
  <inkml:trace contextRef="#ctx0" brushRef="#br0" timeOffset="53323">5806 6248 7522,'-8'6'450,"-5"-4"-78,3 3 1,-3-4-210,-1-1 0,-1 0-34,0 0 1,-1 0 60,-4 0-120,4 0 0,-5-5 2,6 0 1,0 1-153,1 4 0,-1-5-489,0 0 331,1 0-324,-1-2 1,5 4 42,0-7 519,7 7 0,-4-10 0,7 5 0</inkml:trace>
  <inkml:trace contextRef="#ctx0" brushRef="#br0" timeOffset="53583">5762 6468 8359,'0'-15'314,"0"-1"-147,0-4 1,0 4-11,0-4 1,0-2 6,0-3 1,0 2-115,0-1 0,2-1-98,3-4 1,-2 4-240,7 1 0,0-2 156,4-9 131,8 4 0,0-11 0,8 4 0</inkml:trace>
  <inkml:trace contextRef="#ctx0" brushRef="#br0" timeOffset="60480">8289 6187 7569,'0'7'-530,"0"-1"576,0-6 0,6 0 1,3 0-1,3 0 0,2 0 1,2 0-1,0 0 0,4 0 1,2 0-1,2-1 0,2-2 1,3-2-1,3 2 1,4 2-1,0 1 0,0 0 1,-3 0-1,-4 0 0,-3 0 1,-4 0-1,-2 0-98,-3 0 65,-2 0-249,-1 6 177,-7 1 0,4 7-33,-6 0 1,-1 0 38,-4 0 0,0-1-67,0 1 0,0 0 80,0 0 1,5-5-52,-1 0 67,7 0 1,-3-1 68,6-3 1,-5-4 36,0-1 0,5 0-62,4 0 0,2 0 108,-2 0 1,2-6-73,3-3 1,3 1 73,-3-1 1,3 0-57,2-5 1,-5 0 99,0 0 0,-2 1-27,2-1 1,2 5-70,-7-1 0,-4 6 145,-5-5-53,-6-1-148,3-3 1,-12 0 65,-3 4 1,-5-3-123,-4 3 0,-4 1 16,-5-1 1,-1 4 30,1-4 0,-1 2-191,0-3 1,5 3 55,0 2 0,5 4-281,-5-4 0,11 2 6,-2-2 397,10 4 0,-9-5 0,6 6 0</inkml:trace>
  <inkml:trace contextRef="#ctx0" brushRef="#br1" timeOffset="62145">9529 6490 7569,'0'14'-677,"-6"-1"828,4-5 7,-4-2 155,6-6-240,0-12 1,-1-2 30,-4-9 1,3-3-33,-2 3 0,2 2-11,2-2 1,0 0-1,0-5 1,-4 1 12,-1-1 1,0 1 16,5-1 1,0-6-13,0-2 0,0 0-102,0 0 1,0-3 86,0-7 0,0 4-143,0-4 1,0 3 40,0 2 0,0 5-52,0 4 0,2 0 17,3 4 1,-4-1 59,4 11-152,2 0 109,-5 4-62,4 0 94,-6 6-29,0 2-408,0 6 431,6 0 1,-3 0 149,6 0 0,-4 0-27,4 0 0,0 0 90,5 0 1,0 0-71,0 0 0,1 5-63,3-1 1,-1 1-1,6-5 1,-4 5 20,4-1 0,-2 5-56,2-4 0,8 0 40,-4-5 0,4 4-32,-4 1 1,1-1 27,-1-4 0,2 5-6,4 0 0,-4-1 28,3-4 1,3 0-26,2 0 1,9 0-11,4 0 1,5 2 14,5 2 0,-3-2-13,2 2 0,-2-2 35,-2-2-638,0 0 597,-6 0 0,0 0 7,-3 0 1,2 0-2,2 0 1,7 0-40,-7 0 0,5-2 29,-9-2 0,5 2-41,-5-2 0,4 2 39,-4 2 1,6-4 168,-1-1 1,2-1-191,2 1 0,0 2-5,1-6 0,-3 4-14,-2-4 0,1 5-3,-6-6 1,0 6 1,-5-5 1,0 6 11,1-2 1,-6 2-4,1-2 0,-5 4 3,5-4 0,-6 4 1,1 1 0,-5 0 0,-4 0 0,3 1 0,-3 4 0,-3-4-7,-2 4 1,2-2-1,-1 2 0,-1-4-47,-4 4 0,0-4 47,-1-1 0,1 0-52,0 0 0,1 0 41,4 0 1,-4-4 6,3-1 0,2 1-3,-1 4 1,4-5 0,-5 0 0,2 1 53,-2 4-53,-3 0 0,5 0 19,-6 0 0,-5 0-16,1 0 40,-7 0-34,3 6 0,-6-3 20,0 6-87,0-6-9,0 9 69,0-4 1,-5 6-6,1 0 1,-3-2 8,3-3 1,2 3-9,-2-3 1,2 4 14,2 1 0,0-1-17,0 1 1,0 4 33,0 1 0,0 5-19,0-1 1,0 3 2,0 2 1,0 1-70,0 3 0,0-3 60,0 3 0,5-3-62,-1-1 1,6-1 51,-6 1 0,5 0-26,-4-1 0,4 1 14,-4-1 1,4-2 25,-5 2 1,6-2 4,-6 7 1,2-4 2,-1-6 1,-4 4 2,4-3 0,-3 3 8,-2 2 0,-2-5 7,-3 0 1,2-6-23,-6 1 0,5-3-49,-6-1 1,3 0 43,-2 0-3,-4 0 2,6-1 1,-2 1-1,-1 0 0,7-5 5,-1 0 1,1-4 2,-2 4 0,4-4 9,-4 4 0,2-2-14,-2 3 1,4-3-6,-4-2 1,2-2 8,-2 6-1,4-6-1,-11 3 1,9-6-1,-7 0 1,6 0-3,-5 0 2,0 0 0,-5 0 95,0 0 1,0 5-89,0 0 1,1-1 69,-1-4 1,-1 2-55,-4 2 1,2-2 13,-6 2 0,0-2-12,-4-2 0,-7 1-2,-3 4 1,-10-3 4,-8 2 1,-2-2-4,-7-2 0,6 0-4,-2 0 0,2 0 1,-2 0 1,-3 0 3,-5 0 0,-11-5-2,1 0 1,-4-1-216,8 2 0,-4 2 204,5-2 1,-8 1-30,-2-2 0,-3 3-6,-1-2 1,0-2 30,9 1 1,0-1-92,-5 1 1,2 4 80,-11-4 0,11 4-57,-2 1 1,14 0 44,0 0 1,10 0-58,-1 0 1,9 0 64,6 0 0,0 0 1,-1 0 0,9 0-27,1 0 1,7 0-1,6 0 0,3-5-243,6 1 503,0-1-500,7-1 0,2 3 73,10-6 0,8 1-30,10-1 1,3-2-134,2 6 362,-1-5 0,7 2 0,1-6 0</inkml:trace>
  <inkml:trace contextRef="#ctx0" brushRef="#br1" timeOffset="62719">10975 6586 7569,'-13'0'-1020,"-1"0"1332,0 0 1,5 0 89,0 0-160,6 0 0,-3-6 100,6-3-226,0-9 1,0 1 55,0-6 1,0 0-15,0-5 0,6-1-113,3-3 0,-2 1 125,3-5 1,-6 4-121,5-5 0,-6 2 48,2-2 1,-3-3-125,-2 3 0,0 2-12,0-2 0,0 1 3,0-6 0,0 6-260,0-1 0,0 6 126,0-1 0,0 8-363,0 1 1,0 6 195,0-2 0,0 4 336,0 1 0,6-6 0,1-1 0</inkml:trace>
  <inkml:trace contextRef="#ctx0" brushRef="#br1" timeOffset="66438">10052 6283 7569,'0'14'-119,"0"-6"8,0 4 267,0-11-136,0 5 0,-4-7 194,-1-4-95,1 4 107,4-11-221,0 4 25,0-6 0,-5 0-6,0 1 1,1-1-38,4 0 1,1-1 67,4-4 0,-2 3-97,6-7 1,-4 4 48,4-4 0,0 5-69,5-5 0,-5 6 86,0-1 0,0 2-43,5 3 0,5 3-6,-1 1 0,2 5-7,-2-6 0,2 7-5,3-1 0,2 2 22,-7 2 15,0 0 0,-5 6-8,-4 4 1,-3-1-12,-6 5 1,-2-4 9,-2 9 1,-4-4-14,-6-1 1,1 1 18,-1 3 0,-2-2-4,-2 2 1,7-7 16,-2-2 1,2-6-25,-3 2-47,0-4 0,1-1 50,-1 0 1,6-1-53,4-4 0,-3 2 47,3-6 0,-1 4-55,5-4 0,0 4 1,0-4-8,0 6 134,0-3-121,6 6 130,-4 0 0,9 6-80,-7 3 1,2 4 104,-1 0 1,-4 3-51,4 2 1,1-3 66,-1 4 1,4-4-87,-4-1 0,5 0-6,-1-1 1,-1 1-75,1 0 88,0 0 1,5-7-30,0-2 0,0 3 0,0-1 0</inkml:trace>
  <inkml:trace contextRef="#ctx0" brushRef="#br1" timeOffset="67342">12780 6145 7772,'2'13'0,"2"-4"0,5-5 0,4-2 0,0-2 0,1 0 0,2 0 0,0 0 0,3 0 0,-2-2 0,-1-1 0,3-1 0,2 1 0,2 0 0,0 0 0,3-2 0,3 2 0,5 1 0,-2 1 594,-3-4-618,2 4 0,-11-5-1,3 6 0,-3 0-47,-7 0 32,-5 6 1,-2 1-108,-6 7 139,0-6 0,-1 4-52,-4-3 0,2 3-102,-6 2 1,1 0 71,-1 0 1,3-5-14,6 0 105,0-6-63,0 3 0,6-6 113,3 0 0,5-1-54,4-4 1,4-2 144,5-7 1,2 5 21,3-1 1,-2 1-83,2-5 1,-5 1 85,-4-1 0,2 2-63,-7 2 0,0-5 69,-4 6 0,-5-6-77,1 6 1,-6-4 28,5-1 1,-6 1-46,2-1 1,-5 0 4,-5 0 0,-8 1-90,-10-1 1,-3-1 53,-2-4 1,-4 4-147,0-4 0,-5 4 38,5 1 1,0 1-920,4-1 976,1 0 0,5 0 0,2 1 0</inkml:trace>
  <inkml:trace contextRef="#ctx0" brushRef="#br1" timeOffset="68815">13731 6448 7569,'7'14'-1511,"1"-5"1295,-3 1 216,-4-7 695,5 3-253,-6-6 0,-4-6-300,-1-4 0,1-2-44,4-2 0,0-5-27,0-4 1,0-3 30,0-2 1,0-6-38,0-2 0,0-4 15,0-2 1,4 0-25,1-4 1,4 0 15,-4-9 0,5-2-84,-1-7 1,-1 3 49,1 5 0,-4 3-82,4 2 0,-6 1 39,2 8 1,-2 0-114,1 9 0,-2 1 12,2 5 0,-2 5 63,-2 4 0,-2 4-153,-2 5 136,2-3-27,-10 10 73,11-4 0,-6 8 1,7 2 63,0-2-87,0 4 67,0 0 1,2-3-41,3 6 1,2-6 105,7 2 1,4 3-59,1 1 0,5-2 62,-1 3 0,9-3-34,5 2 0,3 4-21,1-4 0,1-2 17,-1 3 1,2-7-14,3 1 0,4 2 10,10-1 1,1 0-10,3-5 1,7 0-90,-7 0 1,2 0 71,-6 0 0,2-2-36,7-2 1,6 0 14,3-5 1,7 0-193,-3-5 1,-2 5 174,-11 0 0,6 1 21,3-1 1,1-2-41,-1 7 0,-4-1 34,-10 5 0,-9 2 13,-9 2 1,-9 4-14,-5 6 1,-7-2-11,-2-3 1,-7 2-13,3-7 0,-4 6-2,-1-6 1,0 1-46,-1-5 1,3-2 246,2-2 1,-1 1-212,6-7 1,-2 1 8,2-4 1,3 3-6,-3 1 0,-3 6 1,-1-1 1,-4 0 45,-1 0 17,-1 2 17,1-4-56,-6 6 0,3 2 2,-7 2-140,1-2 132,-5 4-10,0 0 0,0-3 3,0 6 1,-2-4-17,-2 4 0,1 0 19,-7 5 1,6 0 0,-5 0 0,4-1 16,-4 1 1,6 5-21,-2-1 0,-1 0 2,1-4 1,-4 0 2,5 0 0,-1 4-47,5 0 1,0 2 42,0-1 0,0 2-7,0 7 0,0 1-14,0 3 1,0-2-6,0 7 1,5-2 31,-1 2 0,5 1-17,-4-5 1,1 3-60,-1-4 0,1 5 54,3-5 0,2 2-54,-7-2 0,6-3 50,-6 3 0,5 4 34,-4 0 1,1-2-22,-1-2 0,-2 2-2,6-2 1,-6 0 40,2-4 1,-4-7-65,-1-3 63,0 4 0,0-7-30,0 4 0,0-9-144,0-1 135,0-5-71,0 8 79,0-11 3,0 5 1,-6-6 1,3 5-39,-6 0 157,6-1-124,-10-4 1,6 0 75,-7 0 1,-4 0-57,-1 0 0,-7 0 48,-1 0 1,-7 0-21,-7 0 0,-1 0 7,1 0 1,0-4-21,-1-1 0,-4 0-1,0 5 1,-10-4-5,1-1 0,-8-4 7,3 4 0,-10-5-61,1 1 1,3 1 52,6-1 1,-2 4-5,-3-4 0,-13 4-286,-4-4 1,-10 5 281,0-6 1,6 7-63,-1-1 0,-6-2 53,40 3 1,0 1 0,2-1 0,-1 1-53,1 3 1,1-2-1,-34-3 49,11-1 0,-1 1-64,10 4 0,1-5 49,13 1 1,-2-3-125,6 3 0,1 1 51,9-6 1,3 5-343,10 0 90,4-4 0,6 5 338,4-6 0,12-8 0,2-1 0,-5 2 0</inkml:trace>
  <inkml:trace contextRef="#ctx0" brushRef="#br1" timeOffset="69257">14888 6504 7569,'0'7'-616,"6"-1"807,-4-12 1,4-6 94,-6-6 1,0-7-23,0 2 0,0-7-91,0-3 0,0-8-114,0 4 0,0-10 151,0 6-36,0-10-141,0 2 1,0-8 107,0-2 1,4 1-182,1-7 0,6 4 30,-2 1 0,-1 1-303,1 8 1,0 4 18,5 1 1,-2 9-523,-3 5 816,3 3 0,-10 7 0,4 2 0</inkml:trace>
  <inkml:trace contextRef="#ctx0" brushRef="#br1" timeOffset="69718">14502 6145 7569,'0'14'-739,"0"0"416,0-6 0,0-1 466,0-2 434,0-4-343,-6 5 0,-1-6 57,-7 0 0,0 0-149,0 0 0,-1 0 40,-3 0 0,1-1 82,-6-4-196,0 4 0,0-10 71,0 7 0,1-7-5,-1 2 0,4-4-61,5 0 1,0-1 24,0 0 0,0-4-99,1-1 1,5-5 33,3 1 1,4-3-110,1-2 1,1 1-4,4-1 0,3 1-158,5-1 1,12 1-421,2-1 1,10 5 65,0 0 591,9 0 0,9-4 0,8-1 0</inkml:trace>
  <inkml:trace contextRef="#ctx0" brushRef="#br1" timeOffset="70739">16459 6063 6606,'9'0'224,"0"0"0,-4 0 11,4 0 1,0 0-115,5 0 0,-1-2 50,1-2 0,2 2-101,2-3 0,-1-1 3,6 2 0,0-1-89,4 5 92,1 0 0,7 0-31,6 0 0,2 0-89,8 0 0,-1 0 40,5 0 1,-6 0 41,-3 0 0,-7 0-109,-3 0 0,-10 5 91,2-1 0,-10 2-48,1-1 1,-9-3-5,-1 2 16,-5 4 0,2-1-15,-6 7 1,0 0-180,0 0 83,-6 0 0,-2-1 63,-6 1 1,5 0-130,0 0 80,6-1 36,-3 1 0,6-5 35,0 1 24,0-7 0,6 3 75,3-6 1,5-2-64,4-2 1,-1-2 144,6-4 0,1-2-43,8 3 0,-2 1 32,2-1 0,-3 1-59,-2-1 1,1-3 24,-1 3 1,-1-2-8,-3 2 1,-3-3 1,-6 3 1,-5-4 25,0-1 0,-5 5 14,0 0 0,-4 0-33,-4-5 1,-4 0-20,-6 1 0,-4-1-106,-1 0 1,-1 0 102,2 0 0,3-1-304,-4-3 1,4 4 5,1 0 1,1 0-441,-1 5 664,6-3 0,2-2 0,6 1 0</inkml:trace>
  <inkml:trace contextRef="#ctx0" brushRef="#br1" timeOffset="72165">17699 6407 7569,'0'6'-94,"0"-6"98,6-12 1,-5-5 105,4-6 0,-2 0-27,1-4 0,-2-7 40,3-3 1,1-3-10,-2-1 1,2-2-23,-1-3 0,-3 2-84,2-7 1,-2 2 7,-2-1 0,0 4-160,0 9 1,0-3-26,0 4 1,0 7 77,0 1 1,-5 5-55,0 0 1,1 3 67,4 7 1,0-1-133,0 0 166,0 0 44,0 0 99,0 1-76,0-1 160,0 6-185,0 2 1,1 1 126,4 1-94,-3-1 118,10 5-84,-5 0 1,7 0 5,0 0 0,0 0-12,0 0 1,5 0 2,4 0 1,3 0 61,2 0 0,4-1-63,0-4 0,8 4 36,1-4 0,7 4-30,7 1 0,0-2 12,0-3 1,2 2-17,3-6 1,4 5-3,9-6 1,2 1-12,3-5 1,-7 1 11,-7-1 1,-1 0-67,1 0 1,10 1 65,-1-1 1,1 0-113,-1 0 0,1 5-67,-6 0 1,4 1 44,-7-1 0,-1 3 62,5 6 0,-2-5-11,11 1 1,-7-1 15,-2 5 1,-7-1 2,-7-4 0,-1 3 37,-4-2 1,-8 2-31,-10 2 0,-3-4 67,-1-1 0,-5 1-56,0 4 1,-7 0-10,3 0 1,-4-5 84,-1 0 1,0 1-126,-1 4 0,1 0-10,0 0 0,0 0 43,-1 0 1,1 0-14,0 0 0,-5 0-6,0 0 5,-6 6-11,4 2-41,-7 5 1,0 1-38,0 0 44,0 0 1,-5-1 54,0 1 0,-1-2-23,2-2 1,2 2 39,-2-3 0,1 2-41,-2-2 0,3 3 59,-2-3 1,2 4-49,2 0 1,0-3 31,0-1 1,0 0-22,0 5 1,-1 0 5,-4-1 1,4 1-20,-4 0 0,3 1 14,2 4 0,0-3-53,0 7 1,0 0 44,0 5 1,0-1 10,0 1 1,0 1-16,0 3 1,0-1-33,0 6 0,5-5 27,0 4 1,-1 0-3,-4 0 0,0 4-28,0-3 0,0-2 30,0 2 1,0-5 17,0 5 1,0-2-21,0 2 0,0 1 35,0-6 1,0 5-37,0-5 1,0 0 54,0-4 0,0-5-41,0 0 1,0-7-1,0 3 1,0-4 3,0-1 0,0-5 4,0 0 1,0-4-56,0 4 0,0-4 45,0 4 1,-1-5 1,-4 6 1,4-6-12,-4 5 1,-1-4 40,1 4-17,-5-6 2,2 9 0,-1-8 24,0 5-33,5-6 1,-3 4 12,2-2-9,4-3 1,-7 5 39,3-2 1,2-4-37,-6 4 1,2-2 29,-3 2 1,-2-4-5,3 4 1,-3-4 5,-2-1 0,0 0 21,0 0 1,-4 0-37,0 0 0,-2 0 41,1 0 1,-2 0-36,-7 0 1,1 0 22,-1 0 1,-1 0 3,-3 0 0,-5-1 0,-9-4 1,-4 4-10,-10-4 0,-1 3 7,-3 2 0,-4 0-94,4 0 0,-5 0-177,-4 0 0,-12 0 170,-11 0 0,46 2 0,-1 1 59,-2-1 1,0 1 0,2 1 0,0 1-91,-46-1 1,6 1 42,-1-5 1,7 0 20,3 0 1,7 0 26,11 0 1,4 0-9,9 0 0,-1 0 12,6 0 1,0 0-21,5 0 0,4 0-76,1 0 1,5 0 78,-1 0 1,7 0-175,2 0 0,7 0 302,-3 0 0,8-5-537,2 1 0,5-1 93,-6 5 0,7-1-335,-1-4 653,2 4 0,2-12 0,0 6 0</inkml:trace>
  <inkml:trace contextRef="#ctx0" brushRef="#br1" timeOffset="72609">18952 6710 7569,'0'-7'-998,"0"-6"990,0 4 1,5-8 337,-1-1 0,6-8 242,-6-2-367,7-5 1,-3-10 22,5-3 0,1 2-77,0-7 1,0 0-123,-1-4 1,-3 2 100,-1 2 1,-2-7-268,3 3 0,-4-3 105,-6 3 1,0 1-528,0 4 1,0 2 182,0 7 0,-2 6 376,-2 2 0,-4 4 0,-6 2 0</inkml:trace>
  <inkml:trace contextRef="#ctx0" brushRef="#br1" timeOffset="74396">18167 6407 7572,'14'-1'53,"-2"-4"0,-1-4 0,-4-3 1,-1-2-1,-1 0 0,0 0 0,-1 0 1,-1 1-1,-1-1 0,-2 0 0,0 0 397,0 1-552,0-1 75,0-6 0,1 5-41,4-4 0,-4 4 72,4 1 1,-3 5-35,-2 0 0,1 0 83,4-5-242,-4 0 151,5 0 0,-4 7-196,3 2 61,-4-3 110,5 7 0,-4-5-15,2 6 0,-1 4 37,7 1 0,-6 4 52,5-4 0,0 1-57,5-2 0,0-2 57,0 3 1,1-4-41,4-1 0,2 0 86,6 0 1,1-1-39,0-4 1,-2 2 81,-3-6 1,1-1 6,-6-3 1,1-1-90,-5 0 1,-2 0 138,-3 1-87,3-1-40,-4 0 10,0 0 1,-2 5-128,-6 0 100,0 6 1,-2 14-113,-2 12 0,1 3 104,-7 1 0,1-2-37,-5 7 0,5-3 21,0-2 0,4 1-8,-4-1 1,6 1 6,-1 0 1,2-5-135,2 0 0,0-7-93,0 3-101,0-4 339,0-7 0,6-2 0,2-6 0</inkml:trace>
  <inkml:trace contextRef="#ctx0" brushRef="#br1" timeOffset="74880">20440 5525 7080,'-1'13'-490,"-4"-4"1,-3 3 575,-5-3 0,-6 8 103,1 1 0,-8 2-59,-2-1 1,-1 2 47,-8 7 1,1 5-75,-6 4 0,-2 6-7,-7 8 1,-7 1-342,-15 12 1,32-32 0,-1 0 283,-4 2 0,0 1 0,2 0 1,0 0-107,0 2 0,0 0 0,1-1 0,1 1 31,-2 5 0,0-1 1,4-6-1,1-1-174,-3 3 1,1-1 0,-25 18-91,7-8 299,2-9 0,16-5 0,-4 0 0,5-1 0,2-2 0,1-2 0</inkml:trace>
  <inkml:trace contextRef="#ctx0" brushRef="#br1" timeOffset="82922">3164 8239 7569,'14'0'0,"-1"0"-587,1 0 401,6 0 0,-3 0 164,6 0 1,4 5 285,6 0 0,-1 1 140,-5-2-317,1-2 0,4 6 11,0-4 0,-4-2 1,-5 2 1,-2-2-105,2-2 0,3 1 101,-3 4 0,3-4-97,2 4 0,-1-3 58,1-2 1,5 4-129,4 1 1,3 1 23,1-2 1,-1 0-16,-3 5 1,-5-6-29,-9 1 1,1-1 54,-5 2 1,-5-3-68,-5 2 82,-6 4 1,1-2-112,-8 3 0,-4 3 99,-6-2 1,1-3-160,-1 2 1,0-1 56,0 1 0,0 3-36,1-2 1,5-3 26,3 2 74,4 1 1,1-1 114,0 0 1,6-6-87,3 2 1,5-4 105,4-1 0,4 0-59,5 0 0,-1 0 212,-3 0 0,3 0 15,-3 0 1,3-6 9,2-3 0,-2-3-99,-3-2 1,3 0 35,-3 0 0,3-1-91,1-3 1,-5 2 28,-4-2 1,-4-2-114,-5 2 0,-3-1 51,-6 6 1,-1-1-72,-4 0 0,-9 0 32,-9 0 1,-3 1-135,-1-1 0,-1 2 19,1 2 1,4-2-160,0 3 1,6 3 255,-1 1 0,2-2 0,3-1 0</inkml:trace>
  <inkml:trace contextRef="#ctx0" brushRef="#br1" timeOffset="84607">4597 8598 7569,'0'7'-1034,"0"6"959,0-12 611,0 11-275,0-10-54,0 4-148,6-6 1,-5-6-49,4-3 0,-4 0 52,-1-5 1,2 3 3,3-7 0,-4 1 1,4-2 0,1-2-14,-2-7 1,1 1 0,-5-1 0,5-1-8,-1-3 1,1 2 9,-5-7 0,4 2 7,1-2 0,1-3-10,-1 3 1,-2-3 2,6-1 1,-4 4-112,4 1 1,-5 5 96,5-1 1,-4 3-96,4 1 1,-6 5 53,2 0-69,-4 7 1,4-4 36,0 6-7,-1 6-47,-4-4 60,0 10 74,0-4-25,6 6 1,-3 0 169,7 0-138,-1 0 1,5 0 9,-1 0 1,1 0 14,0 0 0,0 0-36,-1 0 0,7 0-15,3 0 1,3 0 16,2 0 0,1 0 19,3 0 1,2 0-23,3 0 0,7 0 69,-3 0 1,4 0-40,-4 0 1,-1 0 5,-4 0 0,10 0-64,0 0 0,6-1 47,3-4 0,5 4-95,0-4 1,4 4 50,-4 1 0,-5 0-20,-4 0 0,-1 4 31,5 1 0,2 5-22,2 0 0,0-3 3,5 2 1,-3 1-3,-1 3 0,-2-3-11,-12-1 1,0 0 3,-5 5 0,-1-5-4,-3 0 0,3 0-5,-4 5 1,-1-2 0,2-3 0,-2 2 12,2-6 1,3 4 12,-3-4 0,1 4-16,-1-5 1,3 1 2,-4-5 1,4 0-9,1 0 1,1 0 10,-1 0 0,2 0-20,3 0 0,-3 0 17,3 0 1,-5 0-19,-4 0 1,-4 1 11,-5 4 0,-1-3 6,1 2 1,-7-1-8,-2 2 1,-4-4 0,-1 4 0,4 1-3,1-1 1,-1 4 3,-4-5 0,0 6-4,-1-6 0,1 5 4,0-4 0,-2 6-5,-3-2 1,4 2 3,-4-2 0,-2 2-6,3-7 1,-1 7 3,5-4 1,-5 6-26,0-4 24,-6 3-23,9-4 1,-10 6 19,2-1 1,-2-3-31,-2-1 0,0 0 26,0 5 0,0-1-32,0 1 1,-2 0 25,-2 0 0,1 0 1,-6-1 0,5 1 3,0 0 1,-2 0-7,1-1 1,-4 6-17,4-1 0,-4 2 17,5-2 1,-6 4-36,6 5 1,-5-4 31,4 0 1,-4 0-15,4 5 0,-4-1 22,5 1 0,-6 0 0,6-1 1,-1-1-10,5-3 1,-4 3-2,-1-3 1,0-1-5,5 0 1,-1-3 7,-4 4 1,4-6 4,-4 1 0,2 2-4,-2-2 0,4 1-74,-4-6 1,-1 1 39,2 0 0,-3 4-5,3 1 0,2-1 53,-2-4 0,-2 0-68,1-1 149,-6 1-109,10 0 0,-10 0 39,7 0 1,-3-7-24,3-2 1,1 1 24,-6-2 1,4 3-14,-4-3 1,4-2 1,-4 2 6,0-2 1,-5-2-13,0 0 1,0 0 12,1 0 0,-6 0-13,1 0 0,-5 0 36,5 0 1,-7 0-32,2 0 1,-4 0 19,-6 0 0,3 0 5,-7 0 0,5-2 1,-5-2 1,1 2-7,-6-2 0,1 2-7,0 2 1,-4-5-24,-5 1 1,-1-1 23,-9 5 0,-1-4-21,1-1 0,-1-1 14,2 1 1,2 4 36,-3-4 0,-3-1-26,-1 2 1,-3-6 2,-2 6 0,0-5-19,0 4 0,6-1 12,4 1 1,0 2-19,0-6 1,-4 4 19,-6-4 1,3 5 3,-3-6 1,10 6-10,-6-5 0,13 4 23,6-4 0,2 1-35,-2-1 1,3-2 0,-3 7 1,4-5-24,0 4 1,-1-4 34,-3 4 1,8 1-165,-3 4 0,4-5 81,0 0 0,4 1-1,5 4 1,1 0 49,-1 0 0,5-2-8,0-2 1,5 2-40,-5-2 1,6 2-2,-1 2 1,2 0-14,2 0 1,1-1 42,-1-4 1,5 3-147,0-2 131,-1 2 1,3 1-597,2-4 257,4 4 1,2-10 394,4 6 0,2-5 0,7 2 0</inkml:trace>
  <inkml:trace contextRef="#ctx0" brushRef="#br1" timeOffset="85074">6181 8983 7569,'-9'0'-464,"0"0"174,6 0 270,-10 0 260,12 0 0,-5-7-128,6-7 1,0-1 103,0-8 0,0-6 22,0-8-126,12-3 1,-3-1 6,9-1 1,-2-5 17,-2-4 1,-5 2-151,0-1 1,-6-2 82,2-8 1,1 4-80,-2-4 1,1 3 47,-5 2 0,0 5-294,0-1 0,-2 11-20,-2-1 1,1 9-162,-6 0 1,-1 4 102,-3 5 0,-1-1 333,0 5 0,-6 1 0,-1 4 0</inkml:trace>
  <inkml:trace contextRef="#ctx0" brushRef="#br1" timeOffset="85543">5768 8074 6446,'0'-8'642,"-2"2"-444,-2 6-142,-10 0 0,-2 0-66,-2 0 1,-3 0 38,-2 0 0,-3 5-45,-2 0 0,2 5 74,3-1 1,-1-1-108,5 1 0,1 0 55,4 5 1,0-1-96,1-4 1,3 6 79,1-6 0,6 8-1,-1-3 1,2 0 57,2 4 1,6-1 6,3 1 1,4-3 63,0 4 0,3 1-93,2-2 0,-3 0 25,4-4 1,-4 0-11,-1 0 1,-7 0-4,-2-1 1,-3 1-52,-2 0 1,-7 1-11,-2 4 1,-9-4-128,-5 3 0,-9-2 47,-5-3 1,2 1-201,-2 0 0,2-5-106,-2 0 409,-3-6 0,5 10 0,-6-6 0</inkml:trace>
  <inkml:trace contextRef="#ctx0" brushRef="#br1" timeOffset="86360">7958 8667 6233,'6'7'469,"2"-1"-290,6-6 0,0 0 24,-1 0 0,1 0 120,0 0-147,0 0 1,1 0-78,3 0 1,-1 0-3,6 0 1,0 0-101,5 0 1,-2-4 125,-3-1 1,7 1-161,-2 4 0,4-5 73,0 0 0,-3-1-110,3 2 1,-7 2 44,-2-2 1,-6 2 13,1 2 1,-3 0-103,-1 0 132,-6 0-256,-2 6 190,-6 2 1,0 6-118,0-1 0,-5-3-14,1-1-92,-7 0 161,9 5-28,-4-1 182,6 1 1,6-6-107,4-4 0,8-2 149,5-2 0,0 0-65,4 0 1,-2 0 112,7 0 1,2 0-73,-2 0 0,-5-2 55,-4-2 0,-1 1-47,1-6 1,-3 1 4,-6-1 0,-2-3 8,-3 2 1,2 3 16,-7-2-6,1-1 0,-5-3-40,0-1 0,-2 5-61,-2-1 1,-2 6 7,-4-5 1,-2 4-16,3-4 0,-3 1-78,-2-1-96,0-3 0,0 4-164,1-6 0,5 5 152,3 0 0,4 4-237,1-4 439,0 6 0,0-9 0,0 4 0</inkml:trace>
  <inkml:trace contextRef="#ctx0" brushRef="#br1" timeOffset="87860">9019 8970 7569,'0'7'-981,"0"1"701,0-3 199,0-4 1683,0 5-1452,0-18 0,0 1-63,0-12 0,0 0 108,0-4 1,5-7-87,-1-3 1,5-2 14,-4-3 1,4-1-54,-4-3 1,4 7-18,-4-7 1,4 4-65,-5-8 1,1 4 113,-5-5 0,0 7-185,0-2 1,0 5 37,0 4 1,-5 3-64,1 7 1,-5 5 27,4 4 1,-1 3-152,1 1 93,4 6 102,-5-4 194,6 10-174,0-4 50,6 12 1,-3-4-23,6 3 0,0-4 60,5-1 0,1 0-40,4 0 1,-4 0 0,3 0 1,4 0 31,1 0 0,3 0-40,1 0 1,-2 0 78,2 0 0,-2 0-68,7 0 0,-3 0 19,-1 0 1,-1 0-13,1 0 1,4 0 0,0 0 1,6 5 1,-1-1 0,4 1-4,5-5 0,-1 1-47,5 4 1,-5-3 48,0 2 1,0-2-70,1-2 1,-3 0 54,3 0 0,3 1-11,1 4 1,8-4-5,2 4 1,6-4 1,-2-1 0,-4 5-29,-5 0 1,-2-1 1,-7-4 1,0 2 19,-4 2 0,-1-2 3,0 3 0,-4 1-37,0-2 0,-5 2 31,5-1 1,-5-2-78,5 6 1,-7-6 67,2 2 0,-3 1-86,-1-1 0,-1 1 76,1-2 1,-5-2-5,0 2 0,-5 3 2,5-3 1,0 1-11,5-5 0,-1 4 32,1 1 1,6-1-29,2-4 0,4 0 43,1 0 0,-4 0-19,0 0 0,-6 0-1,1 0 1,-5 0-1,-4 0 0,-3 0-4,-6 0 1,0 0 0,-1 0 0,-3 2-4,-1 3-39,-6-4 1,8 7 37,-7-4 0,2-2-52,-1 2 0,-2-2 39,6-2 108,0 6-115,5-4 0,-5 5 1,0-2 1,-5-2-103,0 6 99,4-6-10,-7 9 1,5-4 19,-6 6 0,0-5-131,0 0 117,0 0 0,0 5 33,0 0 1,0-5-26,0 0 1,-1-1-9,-4 1 27,4 3 1,-7-4-34,4 6 34,2 0 0,-6-1-14,4 1 0,2 5-7,-2-1 0,-2 2 6,1-2 1,-1 4-7,1 5 0,4-2 6,-4 2 1,4-7 2,1 8 1,0-4-4,0 4 1,0 2-1,0-2 0,0 7 0,0-7 1,0 2-5,0-2 1,1-5-16,4 0 0,-4 0 17,4 4 0,-2-4-13,1 0 0,-2-4 21,3 4 0,-5-5 2,-5 5 1,3-5-18,-2 5 1,-2-4 5,1 4 1,-4-7-22,4 3 1,-1 1 17,2-2 0,1 0 35,-7-4 1,7-5-8,-1 1 0,2-6 2,2 5 1,-1-6-18,-4 2 8,4-3 1,-7-2 24,3 0 0,2 0-23,-6 0 1,4 0 67,-4 0 1,5 0-61,-5 0 1,-1 0 58,-3 0 0,-1 0-19,0 0 0,0 0 5,0 0 1,-1 0-26,-3 0 0,1 0 3,-6 0 0,0 0-15,-5 0 1,1 0 15,-1 0 1,-5 0 28,-4 0 0,2 0-29,-2 0 0,-4 0 34,-5 0 0,-12 0-25,-2 0 1,-7 0-36,-7 0 0,-1 0-156,-3 0 0,3 0 80,6 0 1,3 0 5,-3 0 0,2 0 71,-11 0 1,1 0-26,-1 0 0,5 0 3,9 0 1,-4-5-7,4 0 0,-8-4 10,-2 5 1,7-6-46,7 6 1,-1-5 56,2 4 1,5-1 5,8 1 0,-3 4 0,-1-4 0,-4 4-10,-1 1 0,0 0 5,0 0 1,6 1 143,3 4 1,3-4-213,2 4 0,1-2 91,3 2 1,5-4-56,9 4 1,3-4-33,6-1 0,0 0-280,1 0-410,5 0 506,2 0 0,18-1 245,6-4 0,13-9 0,4-7 0</inkml:trace>
  <inkml:trace contextRef="#ctx0" brushRef="#br1" timeOffset="88325">10424 9369 7569,'-9'-6'-352,"0"-3"0,1-5 607,-1-4 1,-3 1-2,3-6 1,-2-2 31,2-7 0,-2 2-63,6-7 0,1-1-38,4-8 1,0 0-13,0-9 1,6-2-66,3-7 0,3-2 2,2 6 1,0-4-118,0 4 0,-5 2 5,0 8 1,-4-1-173,4 10 1,-6-7-274,2 12 0,1-1 241,-2 9 1,1 2-277,-5 3 0,0 3 194,0 7 1,-6 5 287,-3 3 0,-4-2 0,0-1 0</inkml:trace>
  <inkml:trace contextRef="#ctx0" brushRef="#br1" timeOffset="88660">9777 9066 7569,'-8'0'-761,"2"0"788,6 0 261,0-6 1,-5-2-140,1-5 0,-1-1-29,5 0 1,0-1-246,0-4 85,0-2 0,2-2-99,2 0 1,-2 0-538,2-5 676,4 1 0,0-1 0,6 1 0</inkml:trace>
  <inkml:trace contextRef="#ctx0" brushRef="#br1" timeOffset="88908">9804 8460 7773,'-7'0'280,"-6"0"-41,12 0-239,-11 0 0,4 0 0,-6 0 0</inkml:trace>
  <inkml:trace contextRef="#ctx0" brushRef="#br1" timeOffset="89414">8964 9245 8132,'0'-14'194,"0"1"0,0-1-206,0 0 1,1-1 18,4-4 0,1 3-86,3-7 1,-1 1-20,-3-1 1,-4-3-50,4 3 147,-4-3 0,5-7 0,2-3 0</inkml:trace>
  <inkml:trace contextRef="#ctx0" brushRef="#br1" timeOffset="90505">11940 8887 7318,'9'0'-40,"0"0"0,0 0 269,5 0 1,4-5-28,1 1 0,5-2-52,-1 1 1,5 2-14,4-6 1,-1 6-36,5-2 1,6-1-2,4 1 0,0-4-74,-5 5 0,-3-1 63,3 5 0,4-4-146,10-1 0,-5 0 82,1 5 0,-11 0-84,1 0 1,-13 2 10,-1 2 0,-8 0 34,-1 5-1,-9 0 0,2 5-8,-7-1 0,0 1-120,-9 0 0,2 0 39,-6 0 1,1 4-81,-1 0 1,-3 1 30,2-6 0,4-3-16,2-1 121,2 0 1,4-1 75,2-4 0,4-2-26,6-2 0,6 0 133,3 0 0,1-6-4,-1-4 1,3-2-95,-3-2 0,2 1 115,-3-1 1,4-4-7,-3-1 0,-1-4-13,1 5 1,-6-5-18,1 4 1,-3 1 5,-1 4 1,-5 2 99,1 3 16,-7-3-228,3 4 1,-12-4 72,-4 3 1,-3-2-94,-6 6 0,2-5 91,-6 0 1,5 4-307,-5 2 0,6-4-122,-1-1 0,4 1-711,5-1 1057,-3 6 0,10-9 0,-4 4 0</inkml:trace>
  <inkml:trace contextRef="#ctx0" brushRef="#br1" timeOffset="91970">13317 9328 7569,'0'9'0,"0"0"-542,0-6 608,0 3 134,7-12 0,-6-3 79,4-9 1,-2 1-110,1-6 0,-1-2-6,7-7 1,-6 2-51,5-7 1,-1 0 87,1-4 0,2-2-51,-6-3 1,4 2-67,-5-7 0,1 1 75,-5-5 0,0 6-202,0 3 1,0 3-211,0 1 0,0 7 166,0 3 1,-5 3-86,1 1 1,-2 2 65,1 3 0,3 4-13,-2 5 0,2 0 54,2 0 0,0 0-28,0 1 1,0 4 61,0-1 0,0 6 4,0-5-10,0 5 146,0-2 79,6 6-200,-4 0 1,6 0 99,-4 0 0,-2 2-11,2 2 1,4-2 0,0 9-25,5-7 1,1 2 68,0-1 1,4-2-41,1 6 1,4-4 87,-5 4 0,7-6-136,-2 2 0,3-4 38,1-1 0,5 0-64,0 0 0,8 0 53,2 0 1,5 0-114,8 0 0,-4 0 78,-1 0 0,-1 0-11,2 0 1,-4 0-14,-6 0 1,5 0 3,0 0 0,11 0 30,-2 0 1,8-1-15,-4-4 0,4 4 12,-8-4 1,4-3-12,-9-1 1,-1 2 0,2-3 0,-6 3-24,6-3 1,-1-2-7,6 3 0,-6 1 1,1-1 0,-7 2 23,2-3 0,-8 3-52,-1 2 0,-5 4 39,5-4 1,-7-1-36,3 1 1,0 1 25,-1 4 0,2 0-54,-2 0 1,-4 4 58,-1 1 0,-1 1 0,-7-1 0,1-4 2,-2 4 1,-7-2-11,2 1 0,-2-2-58,3 2 55,0-2 0,0-2 17,-1 0 0,-3 0-14,-1 0 1,-5 0 11,5 0-21,-5 0 1,3 0-18,-2 0-92,-4 0-21,5 0 112,-6 6 8,0-4 0,0 5 67,0-2-29,7-4 13,-6 12 46,5-6-74,-6 7 1,0 0 10,0 0 1,0-5-7,0 0 1,0 0-6,0 5 0,0 0 6,0 0 0,0-1-74,0 1 1,-4 1 22,-1 4 1,0-2-9,5 6 0,-4 0-13,-1 4 0,1 1 41,4-1 0,0 5-91,0 1 1,0 5 70,0-1 1,0 2 63,0 3 1,0-6-58,0 1 1,0-5 29,0 5 0,0-6-25,0 1 1,1-3 0,4-2 0,-4 1 77,4 0 1,-4-6-66,-1 1 1,0-6 52,0 2 1,5-4-42,0-1 1,-1 0 7,-4-1 1,0 1-6,0 0 1,0-5-26,0 0 1,0-4 24,0 4 0,-1-4-9,-4 4-23,4-6 11,-6 9 54,7-10-51,0 4 60,-6-6 1,3 0-40,-6 0 0,4 4 85,-4 1 0,5 0-53,-5-5 1,-1 0 3,-3 0 1,-1 0 33,0 0 0,0 0-44,0 0 0,-4 0 32,0 0 1,-7 0-23,2 0 0,-4 0 50,-5 0 0,-2 0-34,-3 0 0,-7 0 1,2 0 1,-8 0-25,-1 0 0,-11 0 3,-12 0 1,-1 4-65,-8 1 1,2 1-111,8-2 0,-2-1 151,1 7 0,-1-6 17,-3 5 1,-1-6-5,5 2 0,2-3-2,8-2 0,-3 0-44,2 0 0,3 0 46,-3 0 0,1 0 7,-5 0 0,6 0-45,4 0 0,5 0-5,8 0 0,0-5-51,9 0 0,2-1 79,-1 2 1,5 2 89,-1-2 0,4 2-112,5 2 0,-1 0-35,5 0 0,1 0-86,4 0 1,0 0-345,1 0-91,-1 0 160,0 0-465,0 0 251,7 0 629,1 0 0,6 0 0</inkml:trace>
  <inkml:trace contextRef="#ctx0" brushRef="#br1" timeOffset="92440">14681 9342 7801,'-7'-14'346,"1"0"-171,6 0 1,0-6-5,0-3 0,0-3-26,0-1 0,0-7-16,0-3 0,4-2-3,1-3 1,6-1-116,-2-2 1,-2 0-65,3-5 0,-3-1 69,2-4 0,2 6-216,-6 3 1,5 3 102,0 2 0,-4 6-971,-2 3 812,-2 2 0,-2 9-317,0 3 573,0 8 0,-6 10 0,-2 8 0</inkml:trace>
  <inkml:trace contextRef="#ctx0" brushRef="#br1" timeOffset="92831">13855 9259 6555,'0'-14'5,"0"0"251,0 1 0,0-3-57,0-2 0,4 1-166,1-6 0,1 0 52,-1-4 1,-4-1-100,4 1 0,1-1 54,-1 0 0,-1 1-182,-4-1 0,0 1-30,0-1 0,0 7-268,0 2 440,0 4 0,0 1 0,0 1 0</inkml:trace>
  <inkml:trace contextRef="#ctx0" brushRef="#br1" timeOffset="93156">13772 9176 7569,'6'8'0,"2"0"0,6-4 0,-1-2 0,1 2 0,2-2 0,2-2 0,2 0 213,3 0-79,3 0 0,-5-2-42,7-2 1,-1-2 102,1-4-126,-1-2 1,-1 5 51,-3-7 0,2-5-27,-7 1 1,5-6 61,-4 1 1,4-3-35,-5-2 0,5-1-50,-5-3 0,1 3-13,-6-3 1,-5 2-83,-3 3 0,-4 4-28,-1 0 0,-7 6-202,-7-1 0,-6 7-280,-8 2 1,-1 6 258,-3-2 1,0 4-427,-9 1 700,8 0 0,-12 0 0,9 0 0</inkml:trace>
  <inkml:trace contextRef="#ctx0" brushRef="#br1" timeOffset="93714">15811 8308 7569,'0'8'-590,"-1"4"653,-4-3 0,-3 4 227,-5 0 0,-3 1-13,-2 0-194,-10 0 1,-2 6 58,-7 3 1,-4 3-122,-5 1 1,-2 2 75,2 3 1,2-1-114,-7 6 1,-5 6-47,-9 7 1,-3 4-104,-6 1 1,10-5 67,0 1 1,7-4 78,6-1 0,9 0-20,5-9 0,11-3 34,-2-2 0,10-5-254,-1-4-104,10-3-186,-3-12 548</inkml:trace>
  <inkml:trace contextRef="#ctx0" brushRef="#br1" timeOffset="96282">3522 3335 7569,'-6'14'0,"-3"-1"0,-3 3-112,-2 2 75,-6 4 1,-3 10 155,-9 0 0,0 6-2,-10-1 0,2 7-27,-10 2-19,-7 0 1,1 6-41,-4 3 1,-7 10-277,-2-1 0,27-28 1,0 1 222,-2 2 1,0 0-1,-1 1 1,0 0 37,1-1 1,1 0 0,0-1 0,2-1-369,-28 32 0,-3 0 281,7 0 0,0-7-48,0-2 1,1-5 21,9-4 0,4-5-66,15-10 0,2-3-57,6-10 1,5-4 2,0-5 217,13 0 0,-12-2 0,13-3 0,0-1 0,-3 3 0,-4 4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2:36.1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1326 7569,'0'-11'-195,"1"-1"-50,4 1 1,-3-2 384,3-3 1,-3 2 119,-2-5 0,0-4-48,0-4 1,0-1-164,0 1 0,0 1-128,0-4 1,-5 4 100,0-1 1,-2 7-6,2 0 1,2 6-28,-7-1 1,7 2-152,-2 2 0,-1-1-65,1 1 0,-2 0 60,2 4 0,4-4-96,-4 4 1,1 2-259,-1 1 520,4-3 0,-6 6 0,7-4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3:49.3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1 633 7569,'0'-15'-735,"5"-4"1343,0-1-326,6-6 0,-3 1-43,7-9 1,-5 3-117,0-3 1,-2-2-112,2 2 0,-4 1 70,-6 8 1,5-1-592,0 7 314,0-1-775,-5 5 557,0 1 413,-7 6 0,6 1 0,-6 7 0</inkml:trace>
  <inkml:trace contextRef="#ctx0" brushRef="#br0" timeOffset="434">16 574 7730,'14'2'0,"1"1"0,1 2 0,2-2 0,3-1 0,2-2 0,3-2 0,2-1 0,2-4 0,-1-1 0,0-3 0,1-2 0,-1-2 259,1 0 0,-3 1-216,-2-1 33,-4 0 0,-6 1-72,0-1 1,-6 0 65,1 1 1,-7 4-25,2 0 0,-3 0 15,-2-5 0,0 6-134,0-1 0,0 5 44,0-5 1,-2 7-113,-3-2 0,-3 3 44,-6 2 1,-1 0 27,0 0 1,5-5-270,1 1 237,-1-1 0,0 3-6,0-3 1,7 2 27,-2-7 1,5 0 123,5-4 30,-4-1-127,13 0 1,-6 0 166,6 1 0,1-3 64,0-2-45,0 2 1,-2-4-3,-4 7 0,-2 4-49,-7 0-143,0 7 1,-7-4 104,-2 7 0,-4-5-302,-2 0 0,0 0 41,0 5 216,1 0 0,-1 7 0,0 1 0</inkml:trace>
  <inkml:trace contextRef="#ctx0" brushRef="#br0" timeOffset="975">1147 427 7569,'0'10'-854,"0"0"803,7-7 0,-5 5 87,2-3 235,-2-3 1,-7 6-63,0-3 1,-8-2-95,-1 7 0,-3-5-38,-7 5 0,4-5-27,-4 4 1,4-4-30,-5 5 0,8-5-6,-3 5 1,-1-7 35,1 2 0,-4 1-99,4-1 0,-5 0 33,6-5 1,-1 0 47,6 0 1,-1-1-60,0-4 0,5-2 39,1-3 1,5-8-9,-1 4 0,4-6 8,1 0 0,0 3 91,0-8 0,1 1-39,4-6 0,4 1 8,5-1 0,1 6-103,0-1 0,-1 2 74,1-1 0,0-2-49,-1 6 1,6 1 40,0 4 0,4-3-198,-4 3 0,4-3-96,-4 9 1,6 0-109,-2 0 1,3 4 22,-3-5 343,-3 7 0,1-10 0,0 4 0</inkml:trace>
  <inkml:trace contextRef="#ctx0" brushRef="#br0" timeOffset="1207">1089 236 7337,'-7'13'0,"-1"-1"0,-2-4 0,-1-2 0,-2-1 0,-4 0 0,1 0 0,-2-2 0,2-1 0,-2-2 0,0 0 0,-2 0 0,2 0 0,2 0 0,1 0 0</inkml:trace>
  <inkml:trace contextRef="#ctx0" brushRef="#br0" timeOffset="1668">1868 1 6748,'-15'5'170,"0"0"1,1 6-108,-1-1 1,-5 3-32,1 2 1,-7 1 9,1 4 0,2-4-10,-1 4 0,6 1 30,-2-2 1,2 6-129,-1-5 1,2 4 41,-2-4 0,4 4-9,5-4 1,-1 4-64,6-4 0,0-1 65,5-4 1,0 0-37,0 0 1,8-2 47,7-4 0,-1 0 28,6-5 0,3-2-34,1 3 0,4-3 26,2-2 1,-3 0 35,-2 0 0,1 0 13,-6 0 0,4 0-17,-4 0 0,-1-2 92,-4-3 0,0 2 16,-1-7 0,-1 0-100,-3-4 0,3-1 8,-3 0 1,-2 0 8,2 1 0,-7 4-111,2 0 0,-3 5 64,-2-5 1,0 6-79,0-6 1,-7 6-5,-3 0 1,2 2-145,-1 2 1,-6 0-440,-5 0 654,1 0 0,4 0 0,0 0 0</inkml:trace>
  <inkml:trace contextRef="#ctx0" brushRef="#br0" timeOffset="2075">2323 427 7569,'-6'8'-997,"4"-1"936,-4-7 0,6-2 261,0-3 1,0-3 140,0-6-199,0-1 1,0-2-103,0-2 0,0 3 11,0-4 0,1-1-141,4 1 0,-3 1 88,3 4 0,1 0-238,-1 0 0,2 1-71,-2-1-148,-4 0 459,6 7 0,-1-5 0,2 5 0</inkml:trace>
  <inkml:trace contextRef="#ctx0" brushRef="#br0" timeOffset="2532">2573 427 7569,'15'0'-858,"-5"-5"819,-1 0 0,-4-6 239,5 1 1,-5-3-89,5-2 1,-2-1 308,2-4-308,3 4 1,-7-10-3,4 6 1,2-6-164,-7 2 0,4 3 98,-4 1 1,5-1-72,-5 1 0,5 1 65,-5 4 0,0 5-375,-5 0-29,6 7 180,-4-4 0,4 9-35,-6 3 0,0 3 62,0 7 1,2 1 65,3 4 1,-2-4-3,7 4 1,0 1 110,4-1 0,1 4-59,0-4 0,4-2 59,1-9 1,4 3-29,-4-7 0,6 0 129,-1-5 1,2 0-18,3 0 1,-2-2 59,-4-3 1,-1-3-34,-3-7 1,-4-1-50,4-4 1,-9 4-93,-1-4 0,-7-1 66,2 2 0,-3-3-118,-2 3 0,0 1 64,0-7 0,0 1 0,0-6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2:46.0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427 750 7569,'-15'0'-374,"0"6"1,5-4 546,1 3 0,-1-2-133,-5 2 0,-1-3-12,-4 3 0,4-4-71,-4-1 0,4 5 89,1 0 1,1 0-97,-1-5 86,0 7-35,7-6 1,-5 7 10,3-3-25,4-3-2,-7 11 0,6-10 13,-3 7 1,4-5 5,6 5 6,0-7 14,0 10-19,0-11-28,0 4 26,0 1 1,5-4-2,-1 7 0,8-7 23,-2 2-13,3 3 1,0-5-3,-3 7 9,3 0-15,-12-2 1,6 5-14,-7-3 0,0 5 0,0 4 1,-2-1-80,-3 7 90,-3-7-36,-7 10 0,1-10-148,-1 6 163,0-6-18,1 10 0,-1-12-17,0 4 1,1 1-12,-1-1 0,0-1-73,0-4 0,6 0 25,-1-1 1,2-4 112,-2 0 0,3 0 0,7 4 0</inkml:trace>
  <inkml:trace contextRef="#ctx0" brushRef="#br0" timeOffset="315">794 721 7569,'0'9'0,"0"1"-642,-6 0 441,4-2 1,-6 5 135,3-3 0,2 3 242,-7 2 0,7-1-186,-2 1 48,-4 0 10,1 6-114,0-5 90,-5 12 0,10-10 25,-7 7-168,7-7 141,-10 9 0,6-9-14,-3 7 1,-3-2-7,3 1 1,2 2-42,-1-6 0,4 4-250,-5-4-26,7 0 314,-4-6 0,0 1 0,-1 0 0</inkml:trace>
  <inkml:trace contextRef="#ctx0" brushRef="#br0" timeOffset="533">1000 853 7007,'-15'0'63,"0"5"-48,1 0 0,-6 1-121,1-1 0,-6 2 56,6 2 1,-6 3-158,5-7 1,1 6 206,4-1 0,-6 3 0,-2 2 0</inkml:trace>
  <inkml:trace contextRef="#ctx0" brushRef="#br0" timeOffset="1378">1088 1044 7202,'-8'15'-989,"1"-1"1009,1 1-6,4 0 1,-6-1 224,3 1-117,4-7 0,-6 5-127,7-3 1,0 3 80,0 2-57,0-7 0,0 5 1,0-3 1,7-2 1,2 2 0,4-7 2,2 2 0,0-3-40,-1-2 40,1 0 0,5 0 15,-1 0-77,1 0 52,1 0 0,-4-2-40,2-3 41,-3 4 1,-1-13 33,0 5 1,-2 1 1,-3-2 0,1 0-42,-6-5 1,2 5 12,-2 1-27,-4 5-5,6-9-125,-7 12-98,0-6 99,0 20 106,0-3 1,1 11-8,4-6 1,-2-5 63,7 0 0,0-7-56,5 2 0,-1-4 89,1-1 0,0 0-41,0 0 1,6 0 67,3 0 1,-1-5-55,2 1 1,-6-8 8,6 2 0,-7 2-4,1-2 1,-2 5-1,-3-4 1,-4 5-81,0-1 65,-7-3 25,4 7-125,-1-6 83,-4 7-187,4 0 158,-6 7 0,0-4-6,0 7 0,0-5 9,0 4 7,0-5-4,7 9 1,-4-10 75,7 7-72,0-7 34,5 4 1,-1-2 2,1-1 1,0 1 3,-1-5 1,1 0 7,0 0 1,-1 0 5,1 0 1,-2-1 0,-3-4 1,3 3 5,-3-3-30,-4-3 1,7 0 27,-3-7 45,-3 1-61,-1-1-5,1 0 0,-4 0 13,7 1 0,-5 1-7,5 3 0,-7-3 2,2 3 1,-4 2-28,-1-2-14,0 7 0,-1-4-82,-4 7 104,-3 0 0,-7 0 7,0 0-151,1 7 57,-1-6 0,0 12-526,1-3 596,-1-3 0,0 6 0,0-5 0</inkml:trace>
  <inkml:trace contextRef="#ctx0" brushRef="#br0" timeOffset="1657">2411 603 7558,'-7'15'-324,"-1"-1"296,-6 1 1,-6 0-68,0-1-56,1 1 146,4 6 0,-4-4 2,-1 2 0,0 3-5,6-3 1,-6 2-8,0-1 0,1 1 18,4 4 0,0 1-54,1-7 1,1 8-204,3-3 147,-3-3 1,10 5 106,-7-6 0,0 6 0,-5-3 0</inkml:trace>
  <inkml:trace contextRef="#ctx0" brushRef="#br0" timeOffset="2804">2249 1073 6923,'15'0'0,"-2"-1"0,-1-3 0,-3 0 0,3-1 0,1 0 0,2-2 0,-2-1 0,-2-3 205,-1-2-72,0-2 1,-2 5-77,-3 0 1,-2 2 86,2-2-71,-4-3-235,6 12 194,-7-6 1,-7 2-134,-2 0 161,-4 0-34,-2 12 0,0-4-153,1 7-37,-8 0 143,6 4 1,-5 1-8,6 0 1,5 4 26,0 1-57,1 0 40,0-6 1,3 1 10,6 0 8,0-1 1,0 1 39,0 0-52,6-7 6,3 5 0,7-11 56,4 3-52,-4-4 1,7-1 111,-4 0-108,4 0 0,5-1 17,-4-4 0,3-2 3,-8-3 1,2-3-4,-1 4 45,-4-5-51,-1 0 0,-2 4-45,-3 0 56,-4 7-36,8-10 1,-11 10-26,7-7-27,-7 6 25,3-2 0,-6 12-17,0 4 22,0 3 0,0 2-4,0 0 1,0-1-46,0 1 77,0 0-28,0 0-1,0-7 88,0 5-84,0-12 128,7 6-105,1-14 0,5 4 31,-3-7 0,1 5 6,-6-4 0,7 4 13,-2-5 10,-4 7-23,7-10-3,-11 11-44,11-5 48,-12 7-72,13 7 54,-13 1-19,12 0-1,-5 5 1,5-9 3,-3 5 0,3-5-2,-3 1 0,3-4 119,2-1-111,0 0 13,-1 0 1,1-5 4,0 0 0,4-6 13,1 1 0,-1 2 6,-4-2 0,0 0 25,0-4 1,-1 1 7,1 3 1,-5-3 13,0 3 1,-6-3 112,6-2-288,-6 1 122,2-1 1,-4 0-63,3 0 0,-4 1 49,4-1-20,-3 7 0,-2-5 1,1 6-71,4-3 21,-3-3 0,6 7 28,-3-4 0,-2 2 4,7 3 1,-5 3 107,5-3-97,-7-3 96,10 7 1,-10-7-74,7 3 118,-7 3-105,4-5 18,-7 7-34,0-6-16,0 4-7,6-4 11,-4-1 0,5 4-6,-7-7 0,1 2 2,4-2 0,-3-3 3,3 3 1,-4 2 3,-1-2-19,7 7 17,-5-10-11,4 11 1,-4-4 4,3 6 0,-4 0-69,6 0 0,-7 6 64,0 4-177,0 3 170,-7 2 1,4 0-97,-7-1 78,7 1-11,-4 6 0,2-4-17,1 2 1,-6 2 35,5-1 0,-2 1-3,2-1 1,4-4 9,-4 4 0,3 1 10,2-1 0,-5-1 13,0-4 1,1 0 7,4-1 0,0-4-29,0 0-3,0-7 33,0 10-31,0-11-10,0 4 1,4-17 50,1-4 1,7-3 74,-2 4 1,3-6-55,1 0 1,-4 1 100,0 4 1,0 0-10,4 1-108,1-1 0,1 5-200,4 0 84,3 1 1,6-1 41,1 0 0,6 0 44,3-4 0,10-1 0,3 0 0</inkml:trace>
  <inkml:trace contextRef="#ctx0" brushRef="#br0" timeOffset="3537">3896 1294 7569,'-9'6'-178,"3"-4"481,-1 5-192,6-14 1,-11-1 99,7-7-140,1-6 0,4 3 23,0-7 0,0 6-10,0-6 0,0 1-4,0-6 0,0-1-31,0-3 1,4 1-97,1-6 1,7 5 22,-2-5-206,3 6 153,1-3 1,-4 7-262,0-1 181,0 7-125,4-4 1,1 10 281,0-2 0,6 2 0,2 3 0</inkml:trace>
  <inkml:trace contextRef="#ctx0" brushRef="#br0" timeOffset="3886">4381 1059 7569,'0'8'-99,"0"-2"242,0-6-97,0-13 112,0 3-110,6-11 0,-3 5-72,7-4 0,-6-1 26,0-3 1,3-4-136,-2 3 0,5 2 174,-5-1-527,6 6 348,-9-3 1,6 1-302,-3 1 240,-4 5 199,6 1 0,-1 5 0,3-6 0</inkml:trace>
  <inkml:trace contextRef="#ctx0" brushRef="#br0" timeOffset="4068">4616 662 7660,'6'-8'0,"1"3"0,-4 3 0,-8 2 0,-6 2 0,-5 1 0,-2 2 0,-4 0 0,1 0 0,-2 0 0,2-2 0,-2 0 0,2 0 0,-2 2 0,2-1 0,-2-1 0,2 0 0,-1 2-609,5-2 609,0 5 0,-4 1 0,-2 5 0</inkml:trace>
  <inkml:trace contextRef="#ctx0" brushRef="#br0" timeOffset="4344">4586 1132 7569,'-14'0'-765,"-1"5"656,0 0 311,1 0-88,-1-5 1,-5 0-21,1 0-170,-7 0 112,3 0 0,-2 0-151,1 0 54,-1 0 0,2 0 103,4 0-42,2 0 0,-4 0 0,-2 0 0</inkml:trace>
  <inkml:trace contextRef="#ctx0" brushRef="#br0" timeOffset="4704">4925 1073 7569,'0'9'-1140,"0"4"857,0-12 100,0 6 183,0-20 0,-7 3 0,-1-11 0</inkml:trace>
  <inkml:trace contextRef="#ctx0" brushRef="#br0" timeOffset="4897">4925 912 6994,'-9'6'0,"3"-11"0,6 4 0</inkml:trace>
  <inkml:trace contextRef="#ctx0" brushRef="#br0" timeOffset="5830">5689 823 7325,'-15'5'0,"1"0"0,0 0 0,3 0 101,1 0-79,0 0 0,-4 0 13,-1 0 1,0 4-88,1-4 22,-1 7 0,0-9-24,1 7 0,4-5 144,0 5-173,0-1 95,-5 6 0,6-5 1,-1 0-23,7-1 56,-4 6-26,7 0-1,0-7 88,7-1-92,1-7 1,6 4 74,1 1 0,5 0-62,-1-5 0,7-1 109,-1-4-107,-4 3 0,2-11 33,-3 3 110,-4-3-138,5-2 0,-6 1 50,0-1 0,-6 0 6,1 1 0,-7-1 5,2 0-2,-3 1-49,-2-1 17,0 0 0,-7 7-276,-2 3 139,-4 3 0,-2 2 55,0 0-603,1 0 203,-1 0-253,0 0-232,0 0 905,1 0 0,-1 0 0,0 0 0</inkml:trace>
  <inkml:trace contextRef="#ctx0" brushRef="#br0" timeOffset="6016">5645 838 7569,'15'0'-32,"-1"0"0,1 2 0,0 1 0,-2 4 0,-2-1 1,-3 2-1,0 0 0,-1 4 0,-1 1 0,-1 0 0,2-3 1,3-5-1,3-4 0,1-1 0,1 0 0,0 0 32,0 0 0,6 0 0,2 0 0</inkml:trace>
  <inkml:trace contextRef="#ctx0" brushRef="#br0" timeOffset="6414">6292 1088 7569,'0'15'590,"0"-7"-678,0-2 182,0 1-234,-7-5 98,5 4 43,-4-6-546,6 0 427,-7 0-51,6 0-119,-6 0 0,20 0 1,4 0-1</inkml:trace>
  <inkml:trace contextRef="#ctx0" brushRef="#br0" timeOffset="6845">6292 926 7569,'0'10'-740,"0"0"537,0-7 113,0 4 1,0-7 0</inkml:trace>
  <inkml:trace contextRef="#ctx0" brushRef="#br0" timeOffset="7380">6835 926 7569,'-9'0'0,"-1"0"0,5 5-505,-5 0 344,0 0 0,-4-5 60,-1 0 1,0 5 88,1 0 213,5 0-94,-4-5 1,5 5-67,-7 0-164,7 6 65,2-9 0,1 11 75,0-4-116,0-2 102,5 6 0,2-5 12,3 7 0,-1-2-6,11-3 1,-3 1 113,7-6-60,-2 7 1,4-11 154,3 4-200,4-3 0,-3-2 39,-1 0 1,-4 0 4,4 0 1,-6-2 48,2-3-52,-4-3 1,-3-7 17,-3 1 1,-4-1-8,-6 0 0,0 1 37,0-1-59,0 0 0,0-1-61,0-4 1,-1 4 32,-4-4 0,-2 9-151,-2 1 0,-5 2 51,5-2 0,-3 2-205,2 3 1,-3 3-74,4-3 358,-4 4 0,-2 7 0,0 3 0</inkml:trace>
  <inkml:trace contextRef="#ctx0" brushRef="#br0" timeOffset="8482">6997 912 6924,'13'1'0,"-1"3"-337,-3 0 534,-5 8-124,2-10-78,-6 11 0,0-10 45,0 7-38,0-7 30,7 10-13,1-5 1,2 0 27,0-3 1,-1 2 7,6-2 1,-5 0 4,0-5-49,-1-7 3,6 5 0,0-9 66,0 6-61,-1-6 1,1 2 53,0-5-52,-7-1 1,5 0 18,-3 1 1,-2-1 5,2 0 1,-2 1-7,2-1 0,3 0 3,-4 0 0,3 1-126,-2-1 106,3 0 1,-7 6-112,4-1 122,-3 6-42,-1-2-14,2 6-15,0 0 10,6 6 1,-13 3 4,4 5-212,-3 1 219,-2 0 1,0-1-111,0 1 106,0-7 0,-2 5 14,-3-3 1,4-2-29,-4 2 0,3-5 96,2 5-114,0-7 118,7 10-88,-6-11 49,12 11-21,-5-11 0,7 4 3,0-6 0,-5 0 29,-1 0 0,-4 0-33,5 0 114,0 0-114,5 0 1,-2-2 62,-4-2 1,5 0 8,-5-6 0,-1 6 51,2-6-52,0 0 1,3-5 28,-3 1-47,3-1 37,-11 0-26,11 0 0,-7 1-5,4-1-11,3 0 23,-5 1-223,0-1 174,6 7 1,-11 1-38,7 7-16,-7 0-64,3 0 106,1 0-77,-5 0 1,6 0 57,-3 0-55,-4 7 1,7-1 45,-3 4 1,-3 3-37,3-3 1,-4-2 26,-1 2 0,0 0-21,0 4 20,0 1 0,-1 0 3,-4 0 1,3-1 23,-3 1-20,4-7 1,-1 4-2,-3-8 0,4 8-14,-4-2 34,3-4-1,2 7 1,0-9-20,0 5 60,0-5-54,0 2 38,7-6-32,1 0 1,2 0 23,-1 0 0,1 0-19,5 0 49,0 0 1,-1 0-46,1 0 1,-5-1 33,0-4 1,-2 1 4,2-5 11,3 5-30,-5-9 0,2 7-8,-1-4 0,-5 2-61,1 3 42,-4 3-245,-1-4 97,0 19 135,0-3 0,5 6-43,0-6 1,0-5 26,-5 4 1,5-4 59,0 5-49,6-7 0,-3 5 29,7-3 0,0-3 11,-1 3 1,3-3 4,2-2 0,-2-2 9,2-3 0,2 2-15,-1-7-15,0 0 1,-6 0 214,1 1-165,0-1 0,-2-5-13,-3 0-20,3 7 0,-12-5 111,4 3-65,-3-3 1,3-1-22,0-1-22,0 7 1,-12 1-122,-3 7 44,-3 0 1,-3 0-37,-4 0 0,2 7 53,-6 2 1,4 0-516,-4 0 352,6 1 1,-4 0 197,8 0 0,-1 0 0,0 4 0</inkml:trace>
  <inkml:trace contextRef="#ctx0" brushRef="#br0" timeOffset="9114">8276 809 7344,'6'6'135,"-6"4"0,0-2 56,-4 2-540,2-7 132,2 10 168,-7-4 0,6 5 47,-4 1 0,3-5 12,2 0 1,0-6 18,0 6 0,5-5-5,0 5 1,6-7-3,-1 2 0,3-3-1,2-2 1,5 0 3,-1 0 1,2-5 13,-1 0 1,-4-5 13,4 5 0,-4-6 46,-1 1 1,-5-1-24,0 1 1,-5-3-19,4 3 1,-5 2-91,0-2 346,-2 0-500,-2 2-2,0 1-158,0 7 0,0 12 323,0 3 1,0-2-27,0-4 101,0 1-75,0 5 0,0-5 35,0 0 0,7-7 4,2 2 1,0-4 3,0-1 0,3 0-28,7 0 1,-1 0 161,7 0-68,-1 0 1,1-1-54,-1-4 1,-1 2 8,2-7 0,1 5-26,-6-5 6,-1 0 0,-4 2 5,0 3-2,-7-3-66,5 6 78,-12-4-48,6 6 1,-9 1 18,-3 4 1,2 5-38,-7 10 1,1-2 13,-6 6 1,0 1-3,0 4 1,1 7 2,-1 3 1,-5 4-3,1 1 1,-6 0-27,6 0 1,-6-2 31,6-2 0,-1 1-34,5-7 0,2-5 28,3-4 0,-1-7-82,6 1 0,0-7-80,5-2-205,0-7 383,0 3 0,7-12 0,1-2 0</inkml:trace>
  <inkml:trace contextRef="#ctx0" brushRef="#br0" timeOffset="9973">9393 1044 7569,'0'10'-526,"0"0"263,0-7 779,0 3-493,-6 1 0,-3-5-14,-5 2 0,-1 0 25,0 1 0,1-2-71,-1 7 0,0-7-15,0 2 84,1 3 0,-1-6-38,0 3 1,1-2-25,-1 2 1,0-4-26,1 4 0,-1-3 51,0-2-11,0 0 0,1-2 14,-1-3 1,5 2 15,0-7 1,7 0 6,-2-4 0,4-1 3,1 0 1,0-1 20,0-4 0,0-1-35,0-3 1,5-4 95,-1 3 0,8-2-81,-2-3 1,-2-4 6,2 0 1,-5-6 7,4 6 0,0-2-80,0 2 0,-2 5 32,-7-1 0,0 2-170,0 9 152,6-7 0,-4 9-56,3-2 19,-3 9 36,4-3 1,-3 11 15,7-3 1,-5 4-13,5 1 0,-5-2 7,5-3 0,-1 4-6,6-4 1,0 1 1,-1-1 1,1 4-26,0-4 1,1-2-5,4 2 0,-4-4-401,4 4 286,3 0 1,-7 0 162,4 0 0,-4 7 0,-1 6 0</inkml:trace>
  <inkml:trace contextRef="#ctx0" brushRef="#br0" timeOffset="10623">9584 1088 7569,'0'8'-347,"7"-1"-541,-6-7 491,12 0 1028,-11 0-222,11 0-133,-11 0-55,4 0-178,1 0-1,1 0 1,7-2-28,-1-3 0,-4 4 50,0-4 0,0-2-52,4 2 0,6-5 18,0 6 0,-1-6-51,-4 5 1,-5-2 15,0 2 0,-6 4-5,6-4-4,-6-3-9,2 6-122,-6-4 150,0 6-58,-6-7-15,4 5 21,-11-11 0,10 10 2,-7-7 1,6 5 45,0-4-19,2-1 1,2 0 38,0 0 1,0 0-43,0-4 0,0-1 189,0 0-174,6 1 1,-2-1 45,6 0 0,-6-1 7,6-4 0,0 2-17,5-6 0,-5-1 4,-1-4 1,0-1 71,0 1-85,4 0 2,-4-7 0,0 5-65,1-4 66,0-2 11,-2 6-172,-1-5 69,-7 6 0,0 8-9,0 2-78,0 4 0,-2 8 124,-3 3 1,-5 3-13,-9 2 1,-3 7-80,-2 2 81,-4 4 0,5 7-131,-6 0 0,-5 1-2,-1-2 173,1-2 0,5 4 0,-1-6 0</inkml:trace>
  <inkml:trace contextRef="#ctx0" brushRef="#br0" timeOffset="13735">10407 662 7569,'0'8'-771,"0"5"761,0-11 189,0 11 1,-1-7-137,-4 4 0,2 3-12,-7-3 0,5 1-18,-5-1 1,5 2-8,-5-8 47,1 8-28,-6-4 0,2 2-136,3 0 131,-3-7 1,10 3-42,-7-6 1,5 0-11,-5 0 2,7 0 1,-5-4 33,3-1 1,3-7-41,-3 2 0,4 2 36,1-2 1,0 1-280,0-6 1,5 0 11,-1 1 266,1-1 0,2 0 0,1 0 0</inkml:trace>
  <inkml:trace contextRef="#ctx0" brushRef="#br0" timeOffset="14200">10672 676 7469,'-15'0'142,"5"0"-225,1 0 1,-1 2 108,-5 3 0,2-2-18,3 7 0,-3-5 76,3 5-227,4-7 84,-1 10 1,2-5-76,0 7 142,1-7 1,4 5-46,0-3 0,0-2 27,0 2 1,6-2 36,4 2 0,3-4-29,2-6 0,1 0 36,4 0 1,-4 0-29,4 0 0,-4 0 61,-1 0 0,-1-6-20,1-4 0,0-1 74,-1 1 0,-5-3 80,-5 3-175,5-3 1,-8-2 19,4 1 0,-3 4 61,-2 0-85,0 0 0,-5 0-77,0 1 0,-6 5-18,1-1 1,2 4-399,-2 1 33,0 0 85,-5 0 353,1 0 0,-1 6 0,0 2 0</inkml:trace>
  <inkml:trace contextRef="#ctx0" brushRef="#br0" timeOffset="14456">10819 676 7011,'15'0'0,"-1"0"0,-1 2 0,-3 3 0,-5 5 0,-2 1 0,1 1 0,2-4 0,1 0 0,1-1 0,0 1 0,3-2 228,2 1-198,2-2 0,0-5-120,0 0 114,6-7 1,-5 4-113,4-7-21,3 7 122,-7-10 0,5 11-347,-6-3 198,0 4 0,-1-4 7,1 0 129,-7 0 0,12 11 0,-4 3 0</inkml:trace>
  <inkml:trace contextRef="#ctx0" brushRef="#br0" timeOffset="15761">11671 603 7695,'-8'0'-38,"-5"0"83,3 0 0,2 0-115,-2 0 1,6 7 98,-6 2 1,2-1-214,-2 2 25,3 0 176,1 5 0,4-1-43,-3 1 0,4 0 3,1 0 0,0-1 13,0 1 0,6-7 5,4-3 0,3 2 4,2-3 0,-1 1-1,1-5 0,1 0 64,4 0 0,-2 0-25,6 0 1,-6-5 4,2 1 0,-4-8-6,-1 2 0,0-3 6,-1-1 1,-4-1 11,0 0 0,-7 0-26,2 1 0,-3-1 107,-2 0-107,0 1 0,0 4-19,0 0 1,-7 5-1,-3-5 0,-3 7-101,-1-2-38,-8 4 0,6 1-34,-3 0 0,4 6-69,5 4 0,-1-2-190,6 2 304,-7 0 0,11 4 96,-4 1-127,3-7 88,2 5 1,0-5-49,0 7 203,7-7-34,1 5 1,2-9-56,-1 5 113,1-5 0,5 7-58,0-6 0,-6 5-55,1-5 1,-2 6 17,2-1-16,3-3 1,-11 10 8,3-2 1,-4 5-3,-1-1 1,0 1 8,0 9 1,-1-2 0,-4 7 0,-3-2 163,-7 3-174,0-4 0,-1 11 106,-4-3-98,4 4 0,-7-5 14,4-4 1,2-5 1,-2-4 0,2-4-10,3-6 1,-1-7-40,0-2 31,7-6 1,2-8 4,6-7 1,0-1-5,0-8 0,6-1 41,4-4 1,3-1-40,2 1 1,-1 0 23,1-1 1,5 1-16,-1-1 0,1 6-51,-5-1 0,4 6 31,1-6 0,6 7-9,-2-1 1,4-3 8,2 3 0,-1-2-3,0 1 0,-1 2-14,-3-6 0,1 4 13,-7-5 1,1 7 74,-5-1 1,-1-2-69,1 1 1,-5-1 211,0 1-107,-7 4-58,3-5-54,-6 6 1,-6 7-9,-4 3 0,-3 3-133,-2 2 64,7 0 0,-5 7 35,3 3 0,2-2-18,-2 2 1,5-1-22,-4 6 0,5 0-7,-1-1 0,-1 1 61,1 0-8,0 0 0,5-6 36,0 1 0,0 0-42,0 5 0,2-6 67,3 1 0,1-5-55,4 5 0,3-7 58,-3 2 1,3-3-46,2-2 1,1 0 21,4 0 1,-7-7 25,6-3 1,-6 2 4,7-2 1,-4-1 1,-1-9 0,0 2 8,-1-6 0,1-1-22,0-4 0,4-5-5,1-1 1,6-5 36,-1 0 0,-3-2-34,3-2 0,-2 1 106,1 4 0,2-3-38,-6 3 0,0 1-26,-6-1 1,-4 8-66,0 1 0,-7 3-21,2 7-103,-3 0 53,-2 6 1,-2 6 46,-3 3 0,2 5-22,-7 5 0,5 3 10,-5 6 1,2 1-76,-2 0 1,-3 6-80,4 4 159,-5-4 1,5 7-38,-1-4 1,0 5 26,-5 6 1,2-3-16,4 8 0,-5-3 5,5 2 0,-4 9 17,-2-4 0,5-2-19,0-3 0,2-6 27,-2 1 1,-1-3-7,6-1 1,-2-9-27,3-6-20,2-1 36,-5-12 1,12 1 56,0-12-47,7-1 0,-4-13 35,6 3 0,1 4 5,0-4 0,0 2-10,-1-1 1,1 7 10,0-2 0,-1 9 109,1 0-127,-7 3 1,5 2 10,-3 0 1,-2 2 2,2 3 0,-5-2-10,5 7 1,-7 0 4,2 4 0,1 1-2,-1 0 0,0-1 2,-5 1 1,0-5-29,0 0 1,2-2-31,3 2 0,-4 3-287,4-3 311,-3-4 28,5 1 0,1-1 0,6 2 0</inkml:trace>
  <inkml:trace contextRef="#ctx0" brushRef="#br0" timeOffset="15967">12715 750 6946,'-15'0'0</inkml:trace>
  <inkml:trace contextRef="#ctx0" brushRef="#br0" timeOffset="16459">13097 500 7289,'-14'8'129,"-1"4"-210,0-7 24,7 6 1,-3-3 81,6 7 1,-5 0-96,5-1 0,-2 6 17,3-1-60,2 1 99,-5-5 0,7-1-8,0 1 0,7-5 11,3 0 1,3-7 4,1 2 0,1-3 160,0-2-151,6 0 1,-3-2 117,7-3 0,-6-3-102,6-7 1,-7 0 105,1 1 0,-2-6-86,-3 1 0,-1-3-32,-3 3 1,-3 2 41,-7-2 0,0 2-35,0 3 1,0-1 7,0 0 1,-2 6-2,-3-1 18,-3 7-374,-13-4 201,4 7 0,-4 0-486,6 0 335,1 7 285,-1 1 0,0 6 0,1 1 0</inkml:trace>
  <inkml:trace contextRef="#ctx0" brushRef="#br0" timeOffset="16724">13259 574 6843,'10'6'0,"-2"4"0,0 3 0,-1 2 0,-1-1 0,-1 1 0,2 0 0,1-1 0,0 1 0,-3 0 0,-2 1 0,0 2 0,2 2 0,-2-1 0,-3 3 161,-4 2 1,0-1-240,-5 1 112,-1 1 0,-5 6-149,0 3 133,1-3 1,-3 5-64,-2-6 1,1-1-15,-7 0 0,7-6-16,-1-3 1,-3-4-92,3-1 0,4-7-220,5-3 386,1-10 0,0-3 0,3-7 0</inkml:trace>
  <inkml:trace contextRef="#ctx0" brushRef="#br0" timeOffset="17409">13450 662 7104,'25'-2'0,"-3"-3"0,1-3 0,-2-2 0,1 0 0,-4-1 0,-2-2 0,-1-2 0,-1 1 0,-1-3 416,-3-2-354,3 2 1,-11-4 25,3 6 0,-4 6-26,-1-1 0,-6 7-110,-4-2 0,-3 3 78,-2 2 1,-4 0-104,-1 0 0,-4 7-51,4 2 46,1-2 1,4 11 28,0-3 1,0 2 40,1-2 0,6 2-67,3 2 64,3-3 0,-3 7-18,0-3 20,0-4 0,7 5 7,3-6 1,-2-2 4,7-3 0,0-2 24,4-3-29,1-3 1,5 4 8,-1-6 0,3-5-9,-3 0 0,-1-4 5,7 4-4,-7-7 0,3 4 10,-7-7 1,6 1 2,0-1 0,-1-6 33,-4-4 0,0 2 6,-1-1 1,1-1 125,0-4-162,-1 0 53,1-1 1,0-4 11,0 0 1,-1-2-32,1 1 1,0 4 5,-1-3 0,-4 3-22,0 2 0,-5 4-5,5 1 1,-7 6 7,2-2-167,-4 4 23,-1 1 42,0 7 1,0 3-115,0 10 171,0 3 1,-1 7-57,-4 0 1,2 4-11,-7 1 1,5 6-4,-5-2 0,5 4-7,-5 1 1,6 1-32,-6-1 73,7 1 0,-6-1-10,4 0 0,2 6 0,-7-1 0,7 0 18,-2-4 1,-1 1-19,1 3 1,0-8 21,5 4 1,-5-9-19,0 3 1,0-11 89,5 2-117,0-3 183,0-4-115,0-2 0,5-12 5,0-4 1,6-3 77,-1-2 1,-2-4-46,2-1 0,0-6 80,5 1 1,-1 4-51,1 2 0,0-4 9,-1-2 0,3 4-32,2 1 0,-1-1-47,7 1 1,-1 1-45,6 4 0,-2 0-158,-4 1 0,-3 1 212,-6 3 0,0-3 0,-1 5 0</inkml:trace>
  <inkml:trace contextRef="#ctx0" brushRef="#br0" timeOffset="18904">14082 882 7569,'15'-6'-850,"-1"2"752,1-5 1,0-3 97,0-7 0,1-1 144,3-9 1,3-4 234,2-11 1,2-7-193,-6-3 0,4-1-93,-4 1 0,0-2-62,-6 7-6,1 0 0,-7 5-353,-3 0 1,-3 2 93,-2 3 233,0-4 0,-7 12 0,-1-5 0</inkml:trace>
  <inkml:trace contextRef="#ctx0" brushRef="#br0" timeOffset="21855">14611 647 7569,'0'8'-950,"0"5"794,0-5 0,5 2 384,0 0 160,0-7-272,-5 4-248,0-7 135,-7 0-345,6 0 112,-12-7-91,11-1 321,-4-7 0,-1 1 0,-1-1 0</inkml:trace>
  <inkml:trace contextRef="#ctx0" brushRef="#br0" timeOffset="22030">14641 382 5997,'-9'0'-31,"-4"0"31,12 0 0,-6 0 0,7 0 0</inkml:trace>
  <inkml:trace contextRef="#ctx0" brushRef="#br0" timeOffset="22338">15317 0 7569,'0'15'-364,"0"-7"1,0 10 259,0-3 0,-7 9-58,-3 1 0,-8 4 209,-1 6 0,-6-3 169,6 7 1,-6-1-118,6 1-81,-7 4 0,3-6-81,-7 7 0,-1 0 94,-3 0-31,3 1 0,-18 5 0,3 2 0</inkml:trace>
  <inkml:trace contextRef="#ctx0" brushRef="#br0" timeOffset="25621">500 2308 7435,'0'8'732,"0"-1"-74,0-1-80,0-4-219,0 4-1755,-6-6 1396,4 0 0,-5 0 0,7 0 0</inkml:trace>
  <inkml:trace contextRef="#ctx0" brushRef="#br0" timeOffset="26517">1000 2455 7569,'0'8'-932,"0"0"718,0-3 762,0-3 149,0 4 1,5-14-613,0-6 0,0-1 9,-5-5 0,4 2 0,1-1 0,5-4 11,-5-7 0,2 1-16,-2 0 1,-2-1 13,7 1 0,-7-1-112,2 1 1,1 5-59,-1-1 0,0 2-150,-5-1 0,0 2 0,0 8 1,0-1-510,0 0-291,0 1 1017,0-1 0,7 0 0,1 1 0</inkml:trace>
  <inkml:trace contextRef="#ctx0" brushRef="#br0" timeOffset="26855">1029 2132 6900,'7'8'0,"1"-2"0,2-1 0,0 0 0,3-2 75,5-1 139,-2-2 1,5 0-20,-6 0 1,1-5-107,4 0 1,-4-6-73,4 1 1,-2-3 60,1-2 0,-7 1-34,2-1 0,-4 0 26,0 0 0,1 1 1,-6-1 1,5 0-19,-5 1 1,2-1-11,-2 0 0,-4-4-74,4-1 0,-3 0 53,-2 6 0,0-1-220,0 0 0,-5 6 71,0-1 1,-8 7-348,-2-2 0,-1 5 474,-9 5 0,1 3 0,-6 6 0</inkml:trace>
  <inkml:trace contextRef="#ctx0" brushRef="#br0" timeOffset="28090">1309 2176 7569,'9'0'-342,"1"0"-67,-7 0 1,11 0 362,-5 0 1,-1 0 341,2 0 0,0-5 87,5 0-325,-1-6 1,1 4-14,0-3 1,-5 4 16,-1 6 0,-4-5-124,5 0 96,-7 0 1,6 7-17,-5 3 0,-2-2-34,3 7 1,-3-1-88,-2 6 1,-2 0 32,-3-1 0,3 1 62,-2 0 1,-3 0-8,2-1 0,-1 1-10,1 0 31,3-1 0,-4 1-6,6 0 1,0-5 3,0-1 0,0-4 11,0 5 0,4-5 4,1 5 1,7-7 24,-2 2 1,3-2-37,1 2 0,1-3 54,0 3 0,1-4-46,4-1 0,-4 0 60,4 0 0,1-1-38,-2-4 1,6 1 4,-5-5 0,-1 4 34,-4-5-40,0 0 1,-1-5 13,1 1 1,-5-1-17,0 0 1,-6 1-5,6-1 1,-6 5 7,0 0 0,0 1-62,1-6-23,-4 0 17,6 0 0,-12 6 9,0-1 1,-6 7-89,1-2 0,2 3-6,-2 2 1,0 2 88,-5 3 1,1 1-38,-1 4 1,5 3 14,0-3 1,2 3-28,-2 2 1,2-1 40,3 1 0,4 0-3,-4-1 0,3 1 37,2 0 1,0-1 5,0 1 0,7 0 37,2 0 1,0-6-65,0 1 0,1-7 55,5 2 0,0-1-44,-1 0 1,6-2 20,-1 3 1,3-3 33,-3-2 0,-2-5 5,2 0 0,2-7 4,-1 3 0,5-4 8,-6-2 0,6 0 26,-6 0 0,7-1-58,-1-3 0,-2 1 73,1-7 0,-6 7-49,2-1 1,1 1-23,-1-2 1,-2 9 15,-9-4-31,4 3 1,-11 3-44,3-1 1,-2 7 91,2-2-152,-3 3 123,4 2-135,-6 7 1,-5-4 56,1 7 1,-3-2-119,2 2 95,-3 3 31,-7-5 1,1 6-15,-1 1 1,5-2-5,0-3 1,5 3 11,-4-3 0,4 1 6,-5-1 0,7 3-94,-2-3 90,3 3 1,-3 2-7,0-1 1,0-4 29,5 0 1,2-5 0,3 5 1,-2-7 7,7 2 1,-5-3 6,5-2 0,1 0 1,9 0 1,-4-2-23,4-3 1,2-2 94,3-2 0,-2-4-46,1 3 0,-6-3 43,2-2 1,-2 5-53,1 0 0,-7 1 5,3-6 0,-6 5-60,1 0 73,3 7-103,-11-3 85,11 6-191,-11 0 163,4 6 0,-8 2-102,-2 7 0,2-5 30,-3 0 35,3-1 0,2 6 66,0 0 1,5-5-57,0-1 1,7-5 101,-3 1 1,5-4-54,0-1 1,1 0 71,0 0 0,-1 0-48,1 0 1,0-1 7,-1-4 0,1 1 9,0-5 0,-1-1 6,1-5 0,0 0-6,0 1 1,-6-1-11,1 0 0,-7 1 153,2-1-157,4 0 0,-8 0-50,4 1 1,-3 4 49,-2 0 0,-5 5-178,0-5 0,-7 7 66,3-2 1,-4 4-38,-2 1 1,0 0-13,0 0 1,2 1-171,4 4 0,-4-2 287,3 7 0,-3 0 0,-2 5 0</inkml:trace>
  <inkml:trace contextRef="#ctx0" brushRef="#br0" timeOffset="28816">2749 2161 6893,'25'0'0,"-1"0"0,1 0 0,-1-2 0,1-2 0,-1-5 0,1 0 0,-3 0 0,0 3 0,-6 1 0,-3 0 0,-5 2 0,-1 4 213,-4 8 1,-3 4-173,-5 1 0,-3 3-96,-7 2 1,5-2 80,1 2-64,-1-2 1,0-3 33,0 1 0,7-5-166,-2 0 156,3-7 0,2 3 24,7-6 1,-4-1-23,7-4 0,0-3 34,5-7 1,-1 0-29,1 1 0,0-1 28,-1 0 0,1 5-21,0 1 0,-1 4 2,1-5 1,-5 7-2,0-2 0,-5 3-2,4 2 0,-5 2-27,1 3 11,-4 3 1,-1 6-14,0 1 0,0 0 22,0 0 0,2-6 14,3 1 1,-4-5-25,4 5 205,-3-7-153,-2 4-12,6-7 1,3 0 28,5 0 0,-1-2 9,-3-3 1,3 2-3,-3-7 0,3 5-21,2-5 1,-5 5-41,-1-4 1,0 4 32,0-5 0,3 5-87,-7-5 45,6 7-9,-3-10 22,1 11-5,4-11-146,-12 12 143,6-6-88,-7 14 0,0 1 77,0 6 1,0-4-43,0 0 0,0-5 47,0 5 0,1-5 1,4 4 1,-1-5 51,5 1 0,1-4-60,5-1 0,0 0 60,-1 0 0,3 0-44,2 0 1,-1-1 114,7-4 0,-2-2-96,1-3 1,-3-1 80,-6 6 1,0-5-7,-1 5 11,1-6-80,0 3 14,-7-7 0,-2 5-116,-6 0 108,0 7 0,-8-3-70,-6 6 1,-3 0 53,-7 0 0,-1 1-201,-4 4 0,-1-2-92,1 7 0,1-5 281,4 5 0,3 0 0,6 4 0</inkml:trace>
  <inkml:trace contextRef="#ctx0" brushRef="#br0" timeOffset="29059">3822 1647 7161,'0'14'0,"0"1"0,0 0 0,0-1 0,0 1 0,-2 0 0,-2 0 61,-6-1 0,2 6 0,-2 1 1,0 2-71,2 3 1,-5-3 0,3 1-33,-3 3-59,-2 0 60,7 3 0,-5-6-24,3 1 1,2-6-150,-2 6 0,5-7 213,-4 1 0,5 4 0,-2 0 0</inkml:trace>
  <inkml:trace contextRef="#ctx0" brushRef="#br0" timeOffset="29265">3866 1970 7569,'0'15'-516,"0"-1"1,-1 3 398,-4 2 0,3-2 0,-3 2 1,4-2-1,-1-4 373,-3-4-144,3 5-164,-4-6 0,1 1-91,0 1 143,0-6 0,5 9 0,0-5 0</inkml:trace>
  <inkml:trace contextRef="#ctx0" brushRef="#br0" timeOffset="29532">4101 1647 7318,'15'-2'0,"-2"0"0,-3 2-187,-5 7 152,-4 4 1,-2 4 80,-4 0 0,2 1-70,-7 4 1,0 3 117,-5 6-160,1 0 0,4 2 52,0 4 0,0-3-4,-4 7 0,1-4-65,3 4 1,-3-6 46,3 1 1,-2 0-105,3-4 0,-3 2 72,7-7 0,0-4 68,5-1 0,-6-4 0,-2-1 0</inkml:trace>
  <inkml:trace contextRef="#ctx0" brushRef="#br0" timeOffset="29751">4454 1823 7569,'7'8'-297,"-6"-1"-18,6-1 1,-14-4 0,-2 3 971,-5-4-537,0-1 0,-7 2-82,-4 3 0,-4-2-128,-6 7 0,3-5-157,-8 5 1,1-2 246,-5 2 0,7 9 0,1-2 0</inkml:trace>
  <inkml:trace contextRef="#ctx0" brushRef="#br0" timeOffset="30026">4337 2132 7569,'0'14'-342,"0"1"-341,0 0 569,0-1 0,-2 1 91,-3 0 1,2 0-30,-7-1 1,5-4-75,-5 0-97,0 0 223,2-2 0,-5 5 0,5-5 0</inkml:trace>
  <inkml:trace contextRef="#ctx0" brushRef="#br0" timeOffset="30366">4631 2176 6990,'19'0'-116,"1"0"0,-1 0 0,-4-2 0,0-1 0,1-2 0,2 0 338,2-1 1,-1-3-30,-4-5-287,-7 6 63,5-6 1,-11 11 17,3-7 1,-5 7-12,-5-2 1,-5 4 0,-10 1 0,-2 0 46,-8 0 1,2 1-85,4 4 1,-4-2 61,4 7 1,2-5-54,3 5 0,2-2 49,3 2 1,-1 3-3,0-3 0,6 3 2,-1 1 1,7 6 0,-2 0 0,3-1 6,2-4 1,0 0-10,0-1 0,2 1 14,3 0 1,3-2-9,6-3 0,1 1-68,0-6 1,1 5 66,4-5 0,3 0 0,6-5 0</inkml:trace>
  <inkml:trace contextRef="#ctx0" brushRef="#br0" timeOffset="30668">4013 1397 7510,'0'8'-430,"0"0"355,0-3 298,0-3 1,-1 4-57,-4-6 0,1 0-263,-5 0 1,5 2 52,-1 3 43,-3-4 0,0 12 0,-7-4 0</inkml:trace>
  <inkml:trace contextRef="#ctx0" brushRef="#br0" timeOffset="31367">5204 2337 7569,'0'15'-1498,"0"-7"1463,0-1-41,0-7 76,0-13 0,0 3 0,0-11 0</inkml:trace>
  <inkml:trace contextRef="#ctx0" brushRef="#br0" timeOffset="31589">5204 2029 7214,'-7'-8'0,"-1"1"0</inkml:trace>
  <inkml:trace contextRef="#ctx0" brushRef="#br0" timeOffset="34212">6071 1970 6571,'-8'0'438,"1"0"-347,1 0 10,4 0-52,-11 0 0,10 0-27,-7 0 95,7 0-137,-10 0 0,9 2 68,-5 3 1,4-4-138,-5 4 96,0 3 0,-3-5-5,3 7 1,-1-5-44,6 5 1,-5-5 50,5 5 1,-5-5-37,6 4 0,-1-4 33,5 5-19,0-7 1,0 6 11,0-5 10,0-2 1,0 6-12,0-3 0,6-3 2,4 3 0,3-2 10,2 2 1,1-4-9,4 4 1,1-3 63,3-2 1,-1 0-59,-3 0 0,1-2 99,4-3 1,1 2-13,-7-7 0,6 5-15,-6-4 0,-4 1-33,-5-2 1,-5-2 47,5 7 15,-7-6-3,3 3-76,-6-7 1,0 0 14,0 1 0,-1 4-105,-4 0 1,-3 5 87,-7-5 1,2 5-190,3-4 1,-3 5-61,3 0 0,-8 0-67,-1-1 1,-1 4-121,5-4 1,4 3 130,-4 2 0,9 0 275,-9 0 0,4 7 0,3 1 0,1 7 0</inkml:trace>
  <inkml:trace contextRef="#ctx0" brushRef="#br0" timeOffset="34428">6145 1926 7467,'13'2'0,"-4"2"0,-2 5 0,-2 0-55,0 1 1,0 0 218,-5 5-251,0-7 63,0 5 0,5-5 69,-1 7 0,3-2-114,-2-3 8,-3 3 70,4-5-192,1 0 0,-4-1-94,7-7 277,-1 6 0,6-4 0,0 4 0</inkml:trace>
  <inkml:trace contextRef="#ctx0" brushRef="#br0" timeOffset="34929">6747 1808 6794,'0'8'-241,"0"-1"1,-5-5 274,0 3 0,1-2 144,4 7 1,-2-6 144,-3 6-238,3 0 1,-6 0-44,3 0 0,4-1 55,-4 6-96,3 0 0,2 0 44,0-1 0,0 1-66,0 0 1,0-6 66,0 1 1,2-2-112,3 2 1,3 3 83,7-3 1,-6-3-41,1-2 0,0-4 10,5-1 0,-1 0 0,1 0 0,0 0 12,-1 0 0,1-6-1,0-4 1,0-3 52,-1-2 1,1 0-49,0 1 1,-1-1 40,1 0 1,-2-4-43,-3-1 0,3 5-3,-3 6 1,3 0 6,2 0 1,-6 2 0,1 7 0,0 0-31,5 0 1,-1 7 28,1 2 0,0 3-25,-1-2 1,-1 3 15,-3-3 0,2 3-57,-7 1 0,0 1 52,-5 0-259,0-7 45,0 5 110,0-5 111,0 7 0,-7-1 0,-1 1 0</inkml:trace>
  <inkml:trace contextRef="#ctx0" brushRef="#br0" timeOffset="35171">6747 1647 7569,'-6'8'-573,"2"-2"527,-5-6 54,5 0 36,-9 0 0,10 0 81,-7 0 1,5 0-617,-4 0 491,5 0 0,-2 0 0,6 0 0</inkml:trace>
  <inkml:trace contextRef="#ctx0" brushRef="#br0" timeOffset="38430">7659 2043 7569,'0'9'-1095,"0"-3"1442,0-6-308,6 0 0,-3-1 35,7-4 0,-7 1-20,2-5 0,4 0 12,0 0 0,-1-4-11,2 3 1,5-8 38,5-2 0,1-6 2,-2 2 1,-1-4 6,7-2 0,-6 1 81,6 0 0,-2-1-104,1 1 0,-2 1 4,-8 4 1,-1-3 16,-3 8 0,2-1-183,-8 6 1,1 4 64,-5 0 0,0 5-114,0-5 90,-6 7 1,-2-4-133,-7 7 1,0 0-21,1 0 1,-3 5 87,-2 0 0,2 7 35,-2-3 1,2 5 2,3 0 1,-1 1 61,0 0 0,5 4-52,1 1 1,0 4 97,0-4 1,-3 6-75,7-1 0,0 2 3,5 3 0,-4-3 14,-1-2 0,0 3-7,5-4 0,1-3 34,4-1 1,-1-4-34,5-1 1,1 0 24,5-1 0,0-5-27,-1-4 0,3-2 53,2 2 1,-2-4 7,2 4 1,2-5 5,-1-5 0,4 2 16,-4-7 1,5 5-50,-6-4 1,1-1 103,-6-5 1,1 0-91,0 1 0,-5-1 59,-1 0 0,-4 1-33,5-1 1,-7 5 6,2 0 1,-1 0-45,0-4 0,-2 4 0,3 0 0,-5 5-78,-5-5 0,2 7 56,-7-2 1,0 4-60,-4 1 0,-1 1 71,0 4 0,0 2-156,1 3 0,1 3 73,3-4 0,-3 0-64,3 0 0,3 1 103,3 5 1,2 0-10,2-1 1,0-4 167,0 0-161,0 0 0,6 4 117,4 1 1,3-7-96,2-3 1,5-3 92,-1-2 0,6 0-40,-6 0 0,3-2 87,-3-3 1,-1 2-58,7-7 1,-7 0 11,1-4 1,2-1-101,-1 0 1,0 1 62,-6-1 1,1 0-119,0 0 129,-1 7-219,1-5 128,-7 12 1,-1 1-4,-7 9 0,0 4 0,0 2 0,0-5 0,0 0 1,0 0 58,0 4 1,0-4-66,0 0 105,0-7-71,6 4 0,3-7 99,5 0 0,1-2-47,0-3 1,-1-1 7,1-4 0,0-3-32,-1 3 1,1 2 5,0-2 1,0 5-23,-1-5 39,1 7-119,0-4 92,-1 7 1,-4 0-180,0 0 80,-7 7 70,10 1 1,-11 2 14,3 0 6,3-7 1,-2 5 36,4-3 0,3-3-52,-3 3 1,3-4 53,2-1 0,0 0-36,-1 0 1,1 0 126,0 0-114,-1-6-9,1 4 1,0-4 13,0 6-5,-7 0-43,5 0 36,-5 0 1,2 1-15,-1 4 11,-5-3 12,9 11 1,-5-12-4,7 4 0,-6-3 1,1-2 0,0 0 25,5 0 1,-1 0 2,1 0 1,5-5 48,-1 0 0,8-5-66,-3 5 1,-3-6 77,-1 1 0,-1 2-67,-4-2 1,1 5 31,-11-4 1,5 4-18,-5-5 1,0 5 6,-5-5 1,-2 5-58,-3-5 1,-3 7-13,-6-2 0,-6 4-75,0 1 0,-4 0 71,4 0 1,-4 1-146,4 4 0,1-3 45,4 3 0,0-4-176,0-1 0,6 5 46,-1 0 0,7 2 245,-2-2 0,-3 3 0,-1 6 0</inkml:trace>
  <inkml:trace contextRef="#ctx0" brushRef="#br0" timeOffset="38672">9158 1911 6608,'2'15'0,"1"1"0,2 2 0,-2 3 0,-1 1 0,-2 1 0,0-2 0,0 2 0,0-1 0,-2 5 0,-3-1 0,-3 0 0,-2 0 0,0 3 0,-1 4 0,-4 0 0,-1-4 0,-1-3-274,4-1 84,2-7 190,-4 9 0,1-10 0,-1 4 0</inkml:trace>
  <inkml:trace contextRef="#ctx0" brushRef="#br0" timeOffset="38903">9555 1426 7398,'13'2'0,"-3"3"0,-5 4 0,-4 5 0,-1 2 0,0 2 0,-1 3 0,-3 2 0,-2 3 0,-1 2-61,1 1 135,-6 7-156,4 2 1,-2 6 60,0 0 0,2-2-67,-2-2 0,-1-5 24,6-5 1,-1-2-144,1-4 0,3-3 207,-3-6 0,4 0 0,1-1 0</inkml:trace>
  <inkml:trace contextRef="#ctx0" brushRef="#br0" timeOffset="39081">9819 1617 7729,'7'5'0,"-7"2"0,-8-1 0,-5 2 0,-4-1 0,-1 1 0,-3-1 30,-2-1 1,4 4 123,-6-5-616,7 0 343,-10 1 1,10 1 118,-6 3 0,6 9 0,-3-2 0</inkml:trace>
  <inkml:trace contextRef="#ctx0" brushRef="#br0" timeOffset="39390">9702 1970 6863,'14'5'0,"1"1"0,0 1 0,0-1 0,-1-2 0,1-3 0,0-1 0,-2-1-388,-3-4 756,-4 3-226,1-11 1,-6 5-108,4-7 1,-3 5-11,-2 1 0,-7 4-60,-3-5 1,-3 7 54,-1-2 0,-6 3-97,0 2 0,-4 2 61,4 3 1,1-2-84,4 7 1,0 0 81,1 4 1,5 1-12,5 0 0,-3-1 24,2 1 1,0 0 5,5-1 1,5 1 64,0 0 1,6-5-75,-1-1 0,10 0 36,4 0 1,4 3-23,2-7 0,4 0-392,0-5 385,7 0 0,3 0 0,8 0 0</inkml:trace>
  <inkml:trace contextRef="#ctx0" brushRef="#br0" timeOffset="39957">10481 1544 7346,'0'10'-843,"0"-1"604,0-5 0,-2 7 230,-3-6 0,2 1 399,-7-1-242,0-3-148,-4 11 1,4-11 0,0 3 0,5 3 2,-5 2 0,7-2-8,-2 2 15,4-1 1,1 6-10,0 0 0,1-2-5,4-3 1,-2 3 21,7-4 1,2 0 31,7 0 1,-1-4 5,7 5 0,-6-5-36,6 5 1,-6-5-1,6 4 0,-6 0-37,6 0 1,-12 5 38,2-5 0,-10 9-45,0 2 0,-4 1 37,-1-1 1,-1 1-24,-4 3 0,-4 3-23,-5-8 0,4 6 4,0-6 1,0 1-36,-4-5 0,-6-2 40,0-4 1,1 5 1,4-13 3,0 4 1,6-3 50,-1-2 0,7-7-48,-2-3 0,3-3 110,2-1 0,2-6-38,3 0 0,3-4-23,6 4 1,-4-4 42,0 4 1,5-6-45,4 2 1,3-4 12,-3-2 0,-1 1-7,7 0 1,-6-1 19,6 1 0,-6-1-23,6 1 0,-12 5 25,2-1 1,-6 7-56,1-2 1,-3 9-128,-7 1 21,0 7 1,-8-4 71,-7 7 0,-6 7-438,-9 3 466,1-4 0,-7 14 0,-2-4 0</inkml:trace>
  <inkml:trace contextRef="#ctx0" brushRef="#br0" timeOffset="41506">574 3587 7107,'0'8'136,"0"-1"1,1-7-308,4 0-412,-3 0 583,4 0 0,-6-7 0,0-1 0</inkml:trace>
  <inkml:trace contextRef="#ctx0" brushRef="#br0" timeOffset="42440">1147 3631 7569,'0'8'-453,"0"5"363,0-11 0,0 6 44,0-3 190,0-3-35,0 4 81,-7-6-21,6 0 7,-12 0-62,11-6 0,-5-3-33,7-5 1,0-3 29,0-2 0,7 1-43,3-7 1,-2 6-20,2-6 1,-2 1-28,2-6 0,3 1-95,-3-1 0,-4 3-268,-1 2 1,2-1 169,-3 7 0,1-1-772,-5 5 943,0 1 0,0-1 0,0 0 0</inkml:trace>
  <inkml:trace contextRef="#ctx0" brushRef="#br0" timeOffset="42722">1206 3455 7214,'14'0'0,"1"0"0,1 0 0,2-2 0,2-1 0,0-4 0,-1-1 0,1-3 0,-1-3 0,1 0 0,-2-1 0,-3 0 0,-4-1 0,0-2 0,3-3 466,0-2 1,-1 3-402,-3-4 1,2 1-55,-8-1 0,1-3 22,-5 8 1,-1 1-277,-4 8 139,-3-3 1,-9 11-160,-2-3 1,1 5 96,-7 5 0,1 4-36,-6 5 1,3 1 201,2 0 0,-9 6 0,3 2 0</inkml:trace>
  <inkml:trace contextRef="#ctx0" brushRef="#br0" timeOffset="43158">1632 3425 7569,'8'0'-297,"-1"0"1,-9 0 406,-3 0 0,2 0-140,-7 0 1,0 0 81,-4 0 0,-1 0-119,0 0 1,-4 5 80,-1 0 0,5 6-5,5-1 1,2-2-63,-2 2 1,-1 0 40,6 5 1,0-1-125,5 1 124,0 0 0,0-1 8,0 1 0,7-5-8,3 0 1,4-5 61,6 4 1,-1-5-13,11 1 0,-4-4 90,8-1 1,-3-6-28,-1-4 1,-6 0-68,1-5 0,-7 9 72,1-9 0,-4-1-48,-5-4 1,1 1 131,-6 4-120,0 0 0,-10 1-167,0-1 1,-6 5-22,1 0 1,-8 7-137,-2-2 0,-1 3-164,2 2 1,1 0 417,-7 0 0,7 0 0,-3 0 0</inkml:trace>
  <inkml:trace contextRef="#ctx0" brushRef="#br0" timeOffset="43398">1838 3425 7067,'14'0'0,"1"0"0,0 0 0,0 0 0,-1-1 0,1-3 0,0-2 0,-1-1 0,1 1 0,1 1 0,2 0 0,2 0 0,-2 2 0,-2 1 0,-3 4 0,-3 3 0,-5 4 0,-3 4 65,-2 2-72,-7 0 1,4 4-100,-7 1 0,2 0-12,-2-6 0,-3 1-295,3 0 413,4-1 0,-7 1 0,4 0 0</inkml:trace>
  <inkml:trace contextRef="#ctx0" brushRef="#br0" timeOffset="43668">2367 2940 7227,'5'15'-467,"0"0"0,0-6 1233,-5 1-497,0 0-166,-7 5 0,4 1-104,-7 4 0,0-2 34,-4 6 1,-1 1-98,0 4 0,0 5 79,1 1 1,-1 4-131,0-5 1,1 2 37,-1-2 0,2-3-112,3 4 1,-1-4-21,6-2 1,0-6-183,5-4 391,0-2 0,6-3 0,3 1 0</inkml:trace>
  <inkml:trace contextRef="#ctx0" brushRef="#br0" timeOffset="43874">2602 3043 7483,'10'13'0,"-2"-1"0,-1-3 0,-6 1 0,-2 0 0,-6-2 0,-1-1 0,-4-2 0,-1-1-4,-1 1 0,-1 5-277,0-5 0,-1 5-112,-4-5 393,4 6 0,-12-3 0,5 7 0</inkml:trace>
  <inkml:trace contextRef="#ctx0" brushRef="#br0" timeOffset="44473">2617 3366 6515,'-15'7'82,"5"-4"-35,0 7 0,1-5-131,-6 5 103,0-7 1,5 10-23,1-3 1,1-2-21,-2 2-2,-3 0 1,11 4 36,-3 1 1,4-5-21,1 0 1,0-6 2,0 6 1,6-5 21,4 5 0,3-7 24,2 2 0,1-3 6,4-2 0,-3 0 10,8 0 1,-5 0 8,4 0 1,-6-2-19,2-3 1,-4 2-11,-1-7 0,-1 5-2,1-5 1,-5 1 1,0-6 0,-5 2-11,4 3 0,-5-3-28,1 3 1,-4 2-13,-1-2-40,0 7-88,0-10 1,-1 11 34,-4-3 0,3 10 47,-3 5 0,-1-2-14,1 2 1,0 0-13,5 5 82,0-1 1,0 1-8,0 0 1,6-6 5,4 1 1,5-5 24,4 5 1,-1-7 96,7 2 1,-1-3-8,6-2 1,-2 0-50,-4 0 1,4-2 38,-4-3 0,4-1-55,1-4 0,-1-3 22,-3 3 0,-4-3-14,-6-2 0,-1 1-1,1-1 1,-5 0 6,0 0 0,-7 1-6,2-1 1,-4 5-92,-1 0 1,-1 6 80,-4-6 0,-5 7-170,-9-2 0,1 3 48,-7 2 1,1 7-148,-6 2 0,1-1-65,-1 2 1,3-5 289,2 5 0,-3 0 0,5 4 0</inkml:trace>
  <inkml:trace contextRef="#ctx0" brushRef="#br0" timeOffset="45098">3249 3352 7535,'23'0'0,"-4"-2"0,-2-1 0,-3-4-186,1-1 137,0 5 1,-5-5-133,-1 3 195,-5 3-231,2-4 165,-12 19 0,2-8 2,-5 9 1,4-2 85,-5 2-225,7 1 179,-4 0 1,7-5 1,0-1 0,0-4-4,0 5 0,0-5 67,0 5 0,7-7-64,2 2 1,4-3 104,2-2 0,0-5 9,0 0-115,-1-7 1,1 6 4,0-4 0,-7-3-65,-2 11 1,-4-4 78,3 6-125,-3 0 80,4 0-90,-6 6 81,0 2 66,7 7 1,-4-7-8,7-3 1,-1-3 71,6-2 1,0 0-54,0 0 1,-1 0 75,1 0 0,5 0 9,-1 0 1,1 0-80,-6 0 1,-4-2 6,0-3 8,0 4 0,0-6-176,-1 7 98,-5 0-3,9 0 1,-10 5 11,7 0 0,-7 2-25,2-3 31,3-2 1,0 5-11,7-7 122,0 0 1,-1 0-60,1 0 1,0 0 6,0 0 1,-1-5-12,1 0 1,5-7 2,-1 3 0,1-3-7,-6 2 1,-1-3 5,-3 3 0,2-3-79,-7-1 1,4 4 62,-4 0 0,0 5-45,-5-5 39,0 7 0,-6-8-73,-4 6 1,-3 0 24,-2 5 1,-4 2-79,-1 2 1,-6 0-41,1 6 1,2-6-54,-1 6 0,-1-5 199,-4 5 0,0 0 0,-1 4 0</inkml:trace>
  <inkml:trace contextRef="#ctx0" brushRef="#br0" timeOffset="45390">4219 2734 7569,'10'0'-354,"0"0"431,-7 7-450,3-5 190,-6 11 126,0-5 86,0 6 1,-5 1-2,1 0 1,-8 0-78,2-1 1,-3 6 54,-1-1 1,-1 8-62,0-3 1,0 10 51,1 6 0,-1-1-96,0 5 1,2-5 32,4 5 1,-5-5-7,5-4 1,2-6-50,2 0 0,4-1 121,1-8 0,-7 6 0,-1-3 0</inkml:trace>
  <inkml:trace contextRef="#ctx0" brushRef="#br0" timeOffset="45599">4337 3161 7569,'0'14'0,"0"1"-364,0 0 0,-2-1 240,-3 1 0,2 5 42,-7-1 1,5 1 97,-5-5 1,5-1-95,-4 1 1,0 0 10,0-1 0,-3 1 67,7 0 0,0-1 0,5 1 0</inkml:trace>
  <inkml:trace contextRef="#ctx0" brushRef="#br0" timeOffset="45899">4719 2764 7084,'-8'6'-457,"1"-2"399,7 5 1,-5-4 85,0 5 1,-1 0 7,1 5-5,3-1 0,-6 7-1,3 4 0,2-2-8,-7 1 1,2 6-41,-2 4 0,-3 7 36,3-2 1,2-1-74,-2 1 0,2-2 24,-2 3 0,-1-4-116,6-7 1,-5-1 85,5-4 0,0-3 61,5-6 0,-6 0 0,-2-1 0</inkml:trace>
  <inkml:trace contextRef="#ctx0" brushRef="#br0" timeOffset="46108">4939 2852 7569,'0'15'-928,"0"-1"872,-6 1 1,-2-2 127,-7-3 0,-1-2-100,-4-3 1,2-2-110,-7 7 1,3-5-28,-3 5 164,-3-7 0,5 10 0,-6-5 0</inkml:trace>
  <inkml:trace contextRef="#ctx0" brushRef="#br0" timeOffset="46416">4954 3117 7569,'0'8'-556,"0"5"0,0-5 505,0 7 0,-5-1 68,0 1 1,-5 0-15,5-1 1,-4 1 14,4 0 0,-5 0-48,5-1 1,-5 1 3,5 0 0,-1-2-197,1-4 223,3 5 0,-11-6 0,5 6 0</inkml:trace>
  <inkml:trace contextRef="#ctx0" brushRef="#br0" timeOffset="46758">5160 3278 7569,'14'-5'-63,"1"0"1,5-4-12,-1 4 1,1-7-61,-5 2 1,-1-3 108,1-1 0,0-1 15,-1 0 1,-1 1 92,-3-1 0,-2 5-145,-3 0 96,-3 1 1,3-5-94,-10 5 1,-5 2 19,-9 7 0,2 2 1,-2 3 0,-3 3-44,3 7 1,-1-1 44,6 1 0,-1 1-4,0 4 0,2-4 20,3 4 1,-1 1 28,6-1 1,0 1-9,5-2 1,0-2 6,0 2 0,0-1 1,0 2 1,2-4 5,3 4 0,3-4 13,6-1 1,3-5-24,2-1 1,-2-5-122,2 1 1,-2 1 116,-3-1 0,8 0 0,0-5 0</inkml:trace>
  <inkml:trace contextRef="#ctx0" brushRef="#br0" timeOffset="46986">5674 3381 5841,'0'-15'0</inkml:trace>
  <inkml:trace contextRef="#ctx0" brushRef="#br0" timeOffset="47184">5733 3102 6841,'-2'13'-963,"-3"-3"963,4-4 0,-12-6 0,5 0 0</inkml:trace>
  <inkml:trace contextRef="#ctx0" brushRef="#br0" timeOffset="47696">4381 2617 7569,'0'14'-756,"6"-5"690,-4-3 428,4-6-270,-6 7-47,0-6 0,0 4-421,0-10 210,0-3 166,0-7 0,7 1 0,1-1 0</inkml:trace>
  <inkml:trace contextRef="#ctx0" brushRef="#br0" timeOffset="48029">5027 2676 6859,'-9'-2'-511,"-1"-3"511,0 3 0,-5-11 0,1 5 0</inkml:trace>
  <inkml:trace contextRef="#ctx0" brushRef="#br0" timeOffset="49853">6247 3146 7569,'7'8'-568,"-5"-1"0,9-9 523,-6-3 0,6 2 395,-1-7 1,2 0-169,-3-4 1,4-1-107,-3 0 1,3 0-41,2 1 0,-2 4 39,-3 0-22,3 7 51,-5-4-76,7 7 1,-5 7-62,-1 3 23,-5 3 1,4 6-47,-3 1 1,-4 0 72,4-6 0,-5 3-153,-5 2 1,2-3 78,-7 4 1,1 1-131,-6-1 0,5 0 8,0-6 1,0 1-320,-4 0 498,6-1 0,-5 1 0,4 0 0</inkml:trace>
  <inkml:trace contextRef="#ctx0" brushRef="#br0" timeOffset="50135">6865 2646 6916,'8'7'0,"-3"2"0,-5 5 0,-3 0 160,-2 1 1,-7 0-208,2-1 84,-3 1 1,-1 5-45,-1-1 1,0 7-12,1-1 1,-1 4-57,0 6 0,-4-4 63,-1 3 1,0 2-152,6-2 0,-1 5 39,0-4 1,6-1-19,-1-5 0,6-4 141,0-1 0,2-6 0,2 4 0</inkml:trace>
  <inkml:trace contextRef="#ctx0" brushRef="#br0" timeOffset="50336">7056 2808 6833,'-5'15'0,"-2"-1"0,-1 1 0,-3-2 0,-2-2 0,-2-1 0,0 2-65,1 1 1,-6-3-118,1-1 96,-1 1 0,0 0 86,1 0 0,-7 0 0,3 4 0</inkml:trace>
  <inkml:trace contextRef="#ctx0" brushRef="#br0" timeOffset="51079">7012 3058 6417,'0'10'217,"0"-1"-298,0 1 109,-7 11 1,4 1-31,-7 2 1,7-3 27,-2-6 0,2 0-108,-2-1 99,3 1 1,-4 0 9,6 0 3,6-7 1,2-2-2,7-6 1,0 0 50,0 0 0,-1-1-57,1-4 1,0 1 46,-1-5 0,1-1-35,0-5 1,-5 0 16,-1 1-13,1-1-23,5 0 0,-7 6-51,-3-1-14,-3 6-250,-2-2 60,0 19 101,0-3 70,0 11 0,0-6-1,0-1 35,6-5 0,2 2 82,7-6 0,0 1-39,-1-1 1,3-3 111,2 3 0,-2-3-69,2-2 0,-1-2 67,2-3 0,-4 2-47,4-7 1,-2 5 3,1-5 1,-2 0-20,2-4 1,-4-1-2,-5 0 0,3 1-32,-3-1 0,-2 5 23,1 0 1,-5 5-167,1-4 179,-4 5-137,-1-2 0,0 19 0,0-8-62,0 9 98,0-2 0,0 3 9,0-1 10,0 1 0,7-2 21,3-3 0,3 1-20,1-6 0,1 0 94,0-5 0,-1 0-47,1 0 1,0 0 108,0 0 1,-1-2-43,1-2 1,0 0 31,-1-5 1,1-1-66,0-5 1,-1 0 13,1 1 0,-5-1-41,0 0 0,-5 1 22,4-1 1,-4 0-21,5 0 1,-7 1 56,2-1-108,-3 0 3,-2 1 0,-7 5-15,-2 5 0,-6 2-174,-5 2 1,2 2 67,-6 2 1,6 5-312,-2 5 0,1 1 445,4 0 0,-9-1 0,7 1 0</inkml:trace>
  <inkml:trace contextRef="#ctx0" brushRef="#br0" timeOffset="51322">8114 2558 7448,'8'6'0,"-4"4"0,-8 5 0,-5 3 0,-4 2 0,-2-1 0,-1 2 0,-2 2 0,-2 2 0,0-1-207,-1 2 186,5 2 1,-10 3-95,6 3 0,0-3 23,6 4 0,-1 1-158,0-2 0,2 5 250,3-4 0,-3 5 0,5-2 0</inkml:trace>
  <inkml:trace contextRef="#ctx0" brushRef="#br0" timeOffset="52138">8158 3087 7132,'15'0'0,"0"0"0,-2-2 0,-2-1 0,-3-3 0,1-2 0,-3-4 0,1-1 635,-4-2-621,-1 7 0,-9 2-86,-3 6 0,-3 0 66,-2 0 0,1 1-108,-1 4 0,0-2 52,1 7 1,-1 2-85,0 7 0,1-2 55,-1 2 1,7 2 21,3-1 1,-2 0 25,2-6 7,0 8 0,7-8 25,3 1 1,3 0 28,7-6 0,0-2 85,-1-2 0,6-3-65,-1-2 0,3 0 95,-3 0 0,-2 0-64,2 0 1,2-7 59,-1-3 0,0-3-81,-6-2 0,1 1 5,0-1 1,-5 0-90,-1 1 0,-1-1 85,2 0 0,-2 5-280,-3 1 170,-3 5-103,5-2 117,-7 19 1,0-8-80,0 9 1,0-2 104,0 3 0,0-1 1,0 1 0,0 0 18,0-1 1,1-5-62,4-5 111,3 5 1,7-8-68,0 4 1,1-3 112,4-2 1,-4-7-92,3-3 0,-2 2 87,-2-1 1,2-1-69,-2-5 0,3 0 25,-8 1 12,3 5-39,2-4 1,-5 12 2,-1-4 1,-4 3 17,5 2-21,-7 0 0,5 0-2,-3 0 1,-3 2-12,3 3 1,-2-4-10,2 4 0,-2-5 0,7-5 0,-5 2-1,5-7 1,-2 1 12,2-6 0,3 0 17,-3 0 0,1-1-17,-1-4 1,3 4 17,-3-3 1,-2-3-17,2 3 0,-2-3 58,2 3 0,1 3-42,-6-4 0,2 4 40,-3 1-114,-2 0 92,5 1-147,-7 5 115,0 3 0,0 7-110,0 4 1,-2 8 22,-3 7 0,2 6 20,-7-1 1,2 2-4,-2 3 0,-1 1-87,6 3 0,-5-1 70,5 6 0,-5-6 18,5 1 1,-4-5 73,4-4 0,0 1-127,5-6 179,0-1 0,0-9-105,0 0 1,6-7 88,4 2 0,-2-10-52,2-5 0,5-4 6,4-6 0,1-1 34,-5-4 1,4-3-41,1 4 1,6-4-143,-2-1 0,4 4 86,2 1 1,6 6 52,3-2 0,3-3 0,2 1 0</inkml:trace>
  <inkml:trace contextRef="#ctx0" brushRef="#br0" timeOffset="52523">9452 2955 7412,'0'15'-609,"0"-6"534,0 1 0,0-5 126,0 5 0,0-5 0,-2 5 0,-1 1 127,-2 2 0,-1 2-181,1-1 1,1 1 0,-4 0 90,2 0-173,1-1 0,0 1 135,0 0-20,0-1-151,5-6 152,0 6 1,7-13-8,2 4 0,4-3 8,2-2 1,0-2-22,0-3 0,-1-3 74,1-7 1,0 2-61,-1 3 1,3-3-18,2 4 1,-2-4 7,2-2 1,4 5-4,2 0 1,-3 7-33,3-2 0,-5 3-11,4 2 0,1 0-75,4 0 1,-5 0 62,1 0 1,-7 2-82,2 3 1,-11 5 55,-4 9 1,-3-1-143,-2 7 1,-7-7-104,-2 1 312,-5-2 0,-7 4 0,-2 2 0</inkml:trace>
  <inkml:trace contextRef="#ctx0" brushRef="#br0" timeOffset="52741">9614 2734 7569,'0'15'-106,"0"-7"300,0 5-451,0-11 247,0 4 10,-7-6 0,5 0 0,-4 0 0</inkml:trace>
  <inkml:trace contextRef="#ctx0" brushRef="#br0" timeOffset="54315">10451 2881 7569,'0'8'-546,"0"-1"0,-1-7 693,-4 0 0,2 5 48,-7 0 1,0 0-92,-5-5 1,1 5-97,-1 0 1,-1 6 49,-4-1 1,9 3-103,-4 2 1,3-4 60,-2 4 1,4-4-93,0 9 1,7-4 3,-2-1 0,3-1 21,2 1 0,0 0 31,0 0 1,2-7-1,3-3 0,10-4 87,9-1 0,4 0-79,1 0 0,1-6 99,-1-4 0,0-3-50,1-2 1,-2 0 57,-4 1 1,-4-6-36,-11 1 0,3-1 3,-7 5 0,0 1-46,-5-1 24,0 0 0,-7 0-115,-3 1 1,-3 6 101,-1 3 0,-8 3-240,-2 2 0,1 0 60,-2 0 0,8 7-33,-3 2 1,4 4 0,1 2 1,0 0 65,1 0 0,5-1 138,4 1 1,4 0-68,1-1 1,0-4 96,0 0 0,0 0-61,0 4 63,6 1 1,3 0-67,5 0 0,-4-1 120,0 1 0,-7 1-90,2 4 1,-3-2 4,-2 6 0,0 1-5,0 4 0,-7 1-6,-3-1 1,-4 0-31,-6 1 0,4 1 27,-4 3 0,-1 2-58,1 3 0,-6 4 49,2-4 1,2-2-22,3 3 0,-2-9 13,1-2 0,0-6-18,6-8-34,-8-7 0,6-3 46,-4-10 0,11-5 33,4-10 0,3-2-33,2-8 0,7 1 102,2-1 1,11-4-56,5 0 0,-3-2 130,3 2 0,-1 1 4,6-6 0,1 6-60,3-1 0,-1 3 30,6 1 1,5-4-50,5 0 0,5-5-115,-5 4 0,0 1 109,-5 5 1,-1 1-136,-4 3 0,-5-1 65,-9 7 1,-4 1-74,-7 8 1,1-3 32,0 3-5,-7 3 12,5-6 24,-11 12-13,4-6 1,-7 2 14,-4 0 0,1 0-53,-5 5 0,-1 0 47,-5 0 1,2 2-116,3 3 0,-3-2 55,3 7 1,2 0-7,-2 5 0,6 1-13,-6 3 0,7-1 39,-2 7 1,3-5-11,2 4 1,0-6-1,0 2 0,0-4 77,0-1 1,7-2-70,2-4 0,6-2 108,5-7 0,2 0-15,8 0 0,-1-8 49,1-7 0,-1-1 6,0-9 1,1 1-45,-1-6 1,1 1 27,-1 0 0,-4 1-50,-1 3 1,-8 4-32,-1 6 1,-2 1 38,-8-1 1,2 7-144,-3 3 105,-2 3 0,5 9-11,-7 3 1,-5 3 18,0 1 1,-7 8-14,3 2 1,0-1-13,0 2 1,4-8-6,-5 3 0,7-4 16,-2-1 45,3 0-4,2-7-126,0-1 0,5-14-163,0-3 0,6-3 240,-1-2 0,3-4 1,2-1 0,1 1 79,4 4 0,-4 0-68,4 1 1,-4 4 45,-1 0 0,0 7-42,-1-2 1,-4 3 24,0 2 1,-5 0-29,5 0 0,-7 2-6,2 3 1,-2-2-43,2 7 1,-3 0 66,2 4-186,-2 1 153,-2 0-26,0-1 0,2-6-2,3-3 30,-4-3 1,11-9-5,-7-2 1,6-3 3,-1 2 1,-2-3 78,2 4 1,0 0-78,4 0 0,-4 5 98,0-1 1,-5 4-46,5 1 0,-6 0-71,6 0 0,-6 1 44,0 4 1,0-1-108,1 5 1,-4-4 61,4 5 0,2-5-10,-2 5 1,1-7 19,-1 2 1,-2-3-7,7-2 1,0 0 20,5 0 0,-1 0-17,1 0 0,0-7 111,-1-3 1,6 2-90,0-2 1,4 5 103,-4-4 1,4 5-95,-4-1 1,4-1 5,-4 1 0,4-5-27,-4 5 1,4-4 27,-4 4 1,0-2-12,-6 2 0,1 4 18,0-4 4,-1-4-26,1 8 1,-5-7-16,0 3 2,-7 3-2,4-4-24,-7 6 45,6 0-41,-4-7 29,4-1 13,1-7 0,-4 1-17,7-1 1,-7 5 107,2 0 1,-3 5-67,-2-4 1,-2 4 69,-3-5 1,-3 7-144,-7-2 0,-6 3 67,-4 2 0,-2 0-180,-3 0 0,-1 7 54,-3 2 1,3 0-202,-3 0 0,-2 6 83,1 5 0,6-1 208,5-4 0,6 6 0,-4 2 0</inkml:trace>
  <inkml:trace contextRef="#ctx0" brushRef="#br0" timeOffset="54809">12083 2749 6601,'0'15'0,"0"-1"0,0 1 0,0 0 0,0 0 0,0-1 0,0 1 0,0 1 0,-2 2 0,-1 2 0,-2-2 0,2-2 0,3-3-369,5-3 369,-4-3 0,13-7 0,-5 0 0,4 0 166,2 0-168,0-7 1,6 4 29,4-7 0,-4 0-20,-2-5 1,3 6 22,-3-1 1,6 0-10,-6-5 0,1 2 18,-5 3 1,-1-1 14,1 6-50,0 0 0,-6 5-55,1 0 16,-6 0 0,2 7-67,-6 3 0,-2 1 97,-2-1 0,2 3-37,-3-3 22,3-4 1,7 2 13,0-3 0,7-3-20,-3 3 0,4-4 139,2-1 0,5-6 24,-1-4 0,3 2-90,-3-2 1,-2 2 26,2-2 0,-3-3-38,-1 3 1,-5-3 31,0-1 0,-2-1-18,2 0 0,-2 0 6,-3 1 1,-4 4-22,4 0 0,-3 5 28,-2-5-60,0 7 0,-7-3-96,-2 6 0,-9 1-99,-2 4 1,-1 2 56,1 3 0,2 7-283,-6-2 417,-1 3 0,2-3 0,2 0 0</inkml:trace>
  <inkml:trace contextRef="#ctx0" brushRef="#br0" timeOffset="55759">12671 2764 6920,'0'14'0,"2"0"0,1-3 0,2-1 0,-2 1 0,-1 2 0,-2 2 0,0 0 0,1-1 0,4 1 0,5-2 0,3-3-173,2-5 190,-1-10 1,1 2-9,0-7 1,0 0 0,-1-5 1,1-1-11,0-4 0,4 2 2,1-6 1,1 4 31,-1-4 0,1-2 0,3-9 0,4 3 126,-3-7-141,2-1 0,-2-9 119,-1 0 0,-6 0-66,2 5 1,-4 0 44,-1 0 0,-2 7-56,-3 2 0,-4 6-47,-6 4 64,0 4 1,-1 13-206,-4 3 0,-3 3 8,-7 2 1,0 7-11,1 3 0,-1 9-1,0 6 1,1 3 93,-1 1 1,0 5-50,0 1 1,1 7 36,-1 2 0,2 0 26,3 5 1,-3-3-6,3-2 1,-1-5 52,1 0 1,-3-6-20,3 1 0,4-4 8,1-6 0,-2-2 33,2-8-68,0 1-36,5-7 1,0-3 46,0-10 1,5-5-46,0-9 0,7 2 37,-3-2 0,6-2-1,5 1 0,-4 0-2,4 6 1,-2-1-1,1 0 0,-1 5 48,7 1 1,-6 5-49,6-1 1,-7-1 117,1 1 1,-7 0-97,-2 5 128,-1 0-123,0 0 0,-3 2 4,-6 3-12,0 3 1,-2 5-6,-2-3 1,-3 3-47,-3-3 59,-3 3 0,5 1-132,-7 1 113,1 0 0,1-1-17,3 1 19,3 0 5,7 0 10,0-1 1,0 1-9,0 0 0,0-6 11,0 1-7,0-7 8,7 11 1,-1-11-10,4 7 0,3-7 87,-3 2 0,-2-4-56,2-1 0,0 0 116,4 0 0,1-6-121,0-4 1,0-3 5,-1-2 1,3-4 53,2-1 1,-3-6-37,4 2 0,-2-6 34,2-4 0,-2 1-32,6-6 0,-4-7 123,4-8 1,-4-1-116,4 1 0,-6-3 6,2 3 0,-4 3-67,-1 2 1,-2 10-127,-3 5 1,-4 9-246,-6 6 271,0 2 0,0 11-51,0 6 0,-6 8 62,-4 12 1,-3 7-46,-2 8 0,-4 10 40,-1-1 1,0 15 82,6 0 1,1-2-31,3-3 1,-2-7 111,8 2 0,-1-4 28,5-6 1,0-5-82,0-9 1,1-4 125,4-7 0,3-4-83,7 0 1,0-7 58,-1 2 0,6-8-92,0-2 0,1-6-3,-2 1 0,-2-3-47,2-2 0,3-5-259,-3 1 282,7-7 0,4 3 0,7-7 0</inkml:trace>
  <inkml:trace contextRef="#ctx0" brushRef="#br0" timeOffset="56937">559 4836 7365,'-7'8'-886,"6"-1"886,-6-7 0,7 0 0,0 0 0</inkml:trace>
  <inkml:trace contextRef="#ctx0" brushRef="#br0" timeOffset="57472">1397 4395 6737,'-15'0'150,"0"0"1,1 7-69,-1 3 0,0 1-45,1-1 1,-1 3-4,0-3 1,0 8-29,1 1 1,-1 6 6,0-6 1,-4 8-56,-1-3 59,1-3 0,4 7-26,0-3 0,0 2-85,1 3 0,1-3-11,3-2 1,3 1 90,7-6 0,0 4-58,0-4 0,2-5 44,3-6 1,3-4 49,7 5 0,6-7-6,4 2 0,-3-5 90,3-5 0,-2-3-22,1-7 0,-3 1-39,-6-1 0,0-5 102,0 1 0,-2-2-52,-4 1 0,3 4-81,-7-4 32,6 10 6,-9-3 0,4 10-175,-6-7 16,7 7-135,-5-4-67,4 7 240,-6 7 1,-5 1 11,0 7 0,0-5-1,5-1 0,0 1 10,0 5-2,0 0 1,0-1 85,0 1 0,0 5-44,0-1 1,0 1 8,0-6 1,0 6-48,0 0 1,0 6 26,0-2 0,0 4-14,0 1 1,-5 1 7,1-1 0,-6 5-32,5 1 1,-7-1 26,3-5 1,-4 1 12,-2-1 0,0-4-53,0-1 1,1-6-4,-1 2 0,5-5 73,0-6 0,7-2 0,-3-7 0</inkml:trace>
  <inkml:trace contextRef="#ctx0" brushRef="#br0" timeOffset="58376">1603 4895 7414,'6'8'-599,"-3"-1"425,7-7-7,-7 0 73,4 0 0,-1-7 39,4-3 463,3 4-235,2-7 1,0 0-13,-1-7 21,1 1-71,6-3 0,-4 4 100,2-6-148,4-1 1,-2-2 51,4 2 1,1-3-38,-6 4 1,-1-4 98,-4-1 1,-2 4-70,-3 1 0,-2 6-123,-3-2 0,-3 4 34,2 1 1,-2 5-191,-2 1 175,0 5 1,-2-2-107,-2 6 1,0 0-43,-6 0 1,1 1 107,-6 4 0,2 3-54,3 7 1,-8 1 52,3 4 1,-3-2-91,4 7 0,-1-1 62,0 5 0,-4 6 1,-1-1 1,1 0 30,4-4 1,2 4-7,3 0 0,-1 1 91,6-6 0,0 0-57,5 1 1,6-2 100,4-4 0,3-4-65,2-11 0,1 3 58,4-7 0,1 0-47,4-5 0,2-7 129,-2-3 1,-2-4-97,1-6 0,-4 2 14,4-6 0,-4 1-34,4-2 0,-6-3 5,2 4 0,-9 3-76,-1 1 1,-2 4 66,2 1 0,-2 5-142,-3 1 128,-3 5 1,4-4-48,-6 3 0,2 4-51,3-4-28,-4 3 7,6 9 0,-7-4 45,0 7 1,2-7-31,3 2 50,-4 3 0,12-6 72,-3 2 0,-2-2-33,2-2 1,-5 5 102,5 0 1,-5 0-59,4-5-12,-5 0 1,7-2 118,-6-3-124,0 4 0,-3-8 61,2 5-19,-2 2-28,5-5 1,-6 3-39,4-1-15,-3 0-29,4 5 29,-19-7 2,10 6 55,-10-6 4,13 7 141,0 0-161,0 7-5,0-6-193,0 6-101,6-7-356,-4 0 321,5 0 1,-7 0-1</inkml:trace>
  <inkml:trace contextRef="#ctx0" brushRef="#br0" timeOffset="60513">1999 4866 7569,'15'-7'0,"0"6"-552,0-4 386,-1-4 1,3 1 368,2-6-51,-3-1 1,12 0-47,-3 1 1,3-6-15,1 0 1,2-6-62,3 2 0,-3-4 59,4-1 1,-6-1-148,-5 1 1,3 1 57,-8 3 0,1-1 41,-5 7 0,-6-6-29,1 6-48,-7-1-28,10 5 1,-11 6 107,3-1-85,-3 6 1,-4-2 69,-3 6-92,3 0 1,-11 0 15,4 0 1,-4 0-14,-2 0 1,0 5 5,0 0 0,-1 11-4,-4-1 0,4 4 8,-3 1 0,-3-2 16,3 6 1,-6-4-28,6 5 0,-1-1 22,5 5 0,1-1-8,-1-3 1,0 2 9,1-2 1,0 1-3,5-1 1,0-4 39,5-6 0,2 4 16,-3 1 24,3-1 0,2-4-76,0 0 81,7-7 0,1 0-52,7-3 0,-4-3 33,4 2 0,-9-2-4,9-2 0,-3-5 0,2 0 1,6-1 28,0 1 1,-1 2 7,-4-7 0,0 0 37,-1-5 1,3 6-67,2-1 0,-1 0 42,7-5 1,-7 1-27,1-1 0,2 0-1,-1 0 0,0-4-33,-6-1 1,1 2-3,0 8 1,-1-1 63,1 6-10,-7-6-60,5 9 21,-11-4 0,6 6-65,-3 0 64,-3 0 0,4 1-48,-6 4 1,2-3 15,3 3 0,-4-2 0,4 2 1,-1-4-4,0 4 0,-2 3 1,6-4-52,-3 6 1,-3-6 50,3 6-47,-4 0 0,-2 5 43,-4-1 0,1 1 12,-5 0 0,4-5-60,-5-1 29,7 1 1,-9 5 21,7 0 0,0-6-9,5 1 39,0-7 1,0 6-44,0-4 40,0-4-35,0 6 106,7-7 0,1 0-18,7 0 1,1-5-20,4 0 1,-4-7 8,4 3 1,1-4-20,-1-2 0,1 2-34,-2 3 0,-2-3 26,2 3 1,-4-3-30,-5-2 0,3 1 26,-3-1 1,-2 2-53,2 3-4,-7-3-146,3 11-68,-6-4-108,0 6 258,0 13 0,-1-3 35,-4 9 0,3-2 31,-3-3 1,-1 1-17,1 0 1,0 0 4,5-1 0,0 1 63,0 0 0,0-6-54,0 1 76,0-7 1,2 4-65,3-7 0,0 0 101,9 0 0,-2 0-88,7 0 0,-1-7 78,2-2 0,-4-4-27,4-2 1,1 0 3,-1 1 1,-1-1 2,-4 0 1,-5 2-23,-1 3 0,0-3-26,0 3 0,0 4 65,-5 1-150,-2-3 126,5 6-216,-7-4 1,0 17 43,0 4 1,0 3 76,0-4 0,0 1 5,0 0 1,0-5 37,0-1 1,5-4-38,-1 5 0,8-5 124,-2 5 1,3-7-16,1 2 1,1-3-28,0-2 0,0-5-17,-1 0 1,6-5 17,-1 5 1,1-6-40,-5 1 1,4-3 16,1-2 1,0 2-34,-6 3 1,-4-1 22,0 6 1,-5-5-22,5 5 21,-7 0-29,3 5-99,-6 0 33,0 7 0,0 1 71,0 7 0,0-5-32,0-1 0,0 1 22,0 5 1,0-5 31,0-1 0,0-4-34,0 5 0,7-7 25,3 2 1,4-3 8,6-2 0,-2 0 75,6 0 1,1-2 16,4-3 1,-1-3-82,-3-6 1,2-1 30,-2 0 1,-2-4-24,1-1 0,-6-6 17,2 1 0,-2-4 10,1-5 0,-1-4 1,7-6 0,-2-2-14,1-3 1,4-1-4,-4-4 1,-2 5 5,-3 9 0,1 0-3,-5 5 1,1 3-121,-11 7 1,5 4 72,-6 6 1,1 5-223,-5 1 184,0 5 1,-1 1-59,-4 13 0,-5 1 57,-10 14 1,3 1-8,-8 8 0,5-1-56,-4 6 0,-1 5 57,-4 5 0,6 0-51,4-5 0,-3 5 51,3 0 1,-1-5 2,5-4 0,1-8-6,-1 3 1,0-6 52,1-5 1,1 3-11,3-8 0,2-4 15,3-5 5,3-7 1,-3 2-37,10-10 0,2-5 121,2-9 0,9 1-53,-3-7 0,3 1 46,-3-6 1,-1 7-78,1 4 0,0 2 31,0 3 1,6-1 3,3 0 0,-1 7 4,2 3 0,-6 4-78,6 1 1,-7 0 50,1 0 1,-7 1-32,-2 4 26,-7 3 0,3 7-63,-6 0 1,-6 1 50,-4 4 1,-1-4-112,1 4 1,-3-4 88,3-1 1,2-1-64,-2 1 1,5-2 29,-5-3-11,7 3 30,-4-5-7,7 0 0,2-1 137,3-7 1,1-2-65,4-3 0,3 2 89,-3-7 0,5 2-81,4-2 0,-2-3 69,2 3 1,3-3-92,-3-1 1,2-1 14,-1 0 0,-2 1-31,6-1 0,-4-6 32,5-4 0,-6-4 16,6-6 1,-6 3-23,6-7 0,-6-1 24,6-4 1,-7 0-17,1 0 0,-2 6 5,-3 4 0,-4 3-98,0 2 0,-5 6 123,5 3-243,-7 4 190,4 8 0,-7 3-151,0 10 1,-2 9 70,-3 11 0,-3 8-85,-7 1 1,-1 8 31,-4 3 1,4-1 30,-4 5 0,4-4 21,1-1 1,1-1-5,-1-4 0,2 2 83,3-7 1,-1-1-82,6-9 1,0-1 111,5-3 1,0-9-50,0 4 1,1-10 114,4 0 1,3-4-50,7-1 0,0 0-43,0 0 1,-1-6-10,1-4 1,5-3 4,-1-2 1,1 1-110,-6-1 0,3 2 65,2 3 0,-1-3-110,7 3 0,-1 2 56,6-2 1,-1 5-357,1-4 437,-1 5 0,7-9 0,1 5 0</inkml:trace>
  <inkml:trace contextRef="#ctx0" brushRef="#br0" timeOffset="60763">4998 4748 6914,'-15'0'0,"1"0"0</inkml:trace>
  <inkml:trace contextRef="#ctx0" brushRef="#br0" timeOffset="60971">5057 4439 7390,'8'2'-180,"-5"1"1,-4 4 0,-6-1 179,-1 1 0,-2-2 0,-5-5 0</inkml:trace>
  <inkml:trace contextRef="#ctx0" brushRef="#br0" timeOffset="61266">6130 4087 7569,'0'9'0,"0"1"0,-2-2-214,-3 2 0,-3 3-305,-7-3 1,-4 8 585,-1 2 1,-7 6 6,-3-2 1,4 6-33,-8 4 1,4-1-40,-9 6 0,5 0-15,-5 5 0,4 5-47,-4 0 1,3 0-100,-8-5 1,8-5 157,-8 1 0,3-1 0,-3 5 0</inkml:trace>
  <inkml:trace contextRef="#ctx0" brushRef="#br0" timeOffset="62353">3352 3984 7714,'1'8'0,"-2"-2"0</inkml:trace>
  <inkml:trace contextRef="#ctx0" brushRef="#br0" timeOffset="66063">2676 5189 6331,'0'8'216,"-2"-1"-216,-3-7 0,-3 6 0,-7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3:54.4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1 309 6841,'8'0'-475,"5"0"641,-11-6 0,11-1 215,-4-2-251,-2-4 0,6 4 4,-3-5 1,-2-3-16,2-2 1,0 2 0,4-2 0,6-2-51,0 1 1,-1 0-32,-4 6 1,0-6 62,-1 0 0,1 2-172,0 9 0,-1-3 15,1 7-15,0-6 0,-1 9 32,1-3 5,-7 4 1,4 7-117,-7 4 0,-1 3 87,-4 2 0,0 0-52,0-1 0,-1 3 81,-4 2 0,2-1-106,-7 7 1,7-7 86,-2 1 0,-2-2-67,2-3 104,0 1 4,5 0 103,0-7-146,0-2 108,7-12 0,-4-2-63,7-7 0,0 0 95,4 1 0,1-1-54,0 0 0,0 0 7,-1 1 1,6 4 27,-1 0 0,6 2 13,-5-2 0,-1 4-46,-4 6 1,0 0 4,-1 0 1,-4 0-69,0 0 0,-7 1 63,2 4 0,-3-2-117,-2 7 0,0 0-39,0 5 87,0-1 1,1 1 24,4 0 0,-3-5-11,3-1 1,3-5 42,2 1 0,-2 1-56,2-1 126,-1 0 0,6-5-91,0 0 1,0 0 119,-1 0 0,1-5-13,0 0-53,-1-6 1,1 3 23,0-7 0,-1 2-36,1 3 1,0-3 28,0 3 1,-1-3-25,1-2 1,-5 1 6,0-1 0,-1 0 42,6 1-149,0-1 1,-1 0 138,1 0-21,0 7-107,0 2 1,-1 6 90,1 0-181,-7 0 0,0 6 88,-3 4 1,-3 3-66,3 2 1,-4 0 57,-1-1 0,0 1-251,0 0 1,0-1-113,0 1 414,0 0 0,-6-1 0,-2 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3:55.0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573 177 6929,'-6'8'248,"-2"-2"1,-2-6-185,0 0 1,0 0 26,-4 0 1,-3 0-119,-2 0 1,1 0 73,-7 0 1,1 0-214,-6 0 0,1 0 74,-1 0 0,-4 2-79,0 3 0,-5-2 171,4 7 0,-5-7 0,2 4 0</inkml:trace>
  <inkml:trace contextRef="#ctx0" brushRef="#br0" timeOffset="344">59 397 7569,'-10'0'-488,"0"0"0,5 0 355,-4 0 1,5-6 122,-1-4 1,-1 0 197,1-5 0,0 4-77,5-9 1,0-1-52,0 1 0,0-4-72,0 4 0,0-4-1,0 4 0,0-4-117,0 4 1,0 0 54,0 6 0,5-3-147,0-2 0,6 2-71,-1-2 293,3 9 0,8-10 0,2 4 0</inkml:trace>
  <inkml:trace contextRef="#ctx0" brushRef="#br0" timeOffset="953">1205 74 6191,'-14'6'479,"-1"-4"-448,0 11 1,1-7 30,-1 4-79,0 3 1,1-5 57,-1 7 0,2 0-132,3 0 117,-3-1 1,10 1-40,-7 0 0,7-1-5,-2 1 0,3 0-7,2-1 1,0 1 12,0 0 1,2-7-5,3-3 0,3 1 75,6-1 1,1-1-60,0-9 1,4 1 93,1-5 0,1-1-81,-1-5 0,-4 4 66,4-4 0,-6 7-52,-4-12 1,2 12 51,-7-7 0,4 4-1,-4-4 1,0 1 55,-5-1-184,0 0 1,-1 2 60,-4 3 1,-3 4-180,-7 6 1,-2-5 58,-2 0 0,3 0-400,-4 5 509,-3 0 0,0 7 0,-6 1 0</inkml:trace>
  <inkml:trace contextRef="#ctx0" brushRef="#br0" timeOffset="1167">1191 118 6783,'5'14'0,"1"0"0,1-3 0,1-1 0,0 1 0,3 2 0,3 2 0,0 0 0,-1-1-341,-3 1 350,10 0 1,-11-2 4,11-3 1,-4 1 0,-1-6-15,6 6 0,2-2 0,7 5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3:53.1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280 250 8149,'0'15'0,"0"-1"0,0-2 0,0-7 0,2-10 0,1-7 0,2-2 0,0-1 0,0-1 0,1-2 0,1-2 0,1 2 0,-1 0 0,-1 0 0,-1-1 355,2 1-299,-6 1-182,6 3-27,-1-1-73,-4 0 181,4 0 1,-6 6-100,0-1 87,0 7 27,0-4 2,-6 14 1,3 1 4,-7 6 1,0 1-25,-5 0 1,-4 0 6,-1-1 0,-4 3-69,4 2 0,-6-1 75,1 7 0,-2-7-158,-3 1 1,6-2 42,-1-3 1,7 1 148,-1 0 0,-4-1 0,0 1 0</inkml:trace>
  <inkml:trace contextRef="#ctx0" brushRef="#br0" timeOffset="262">721 323 6503,'0'-8'-100,"0"-5"1,0 5 0</inkml:trace>
  <inkml:trace contextRef="#ctx0" brushRef="#br0" timeOffset="480">765 44 6851,'0'15'0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3:57.4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442 765 7609,'-2'13'0,"-1"-2"229,-2-1 1,-1-5-157,1 5-49,3-7 1,-11 8 110,3-6 0,-3 2-77,-2-2 0,1-4-113,-1 4 0,0-2 66,1 2 1,-1-3 0,0 3 1,1-3 58,-1-2 0,0 0-173,0 0 1,-4 4-19,-1 1 0,1 0 49,4-5 1,0 0 43,1 0 0,-6 0-5,0 0 0,1 0-33,4 0 0,0-5 56,1 0 1,5-6 74,5 1 0,2-3-72,2-2 1,0-6 78,0-3 0,2 1-25,2-2 1,3 1 102,3-6 0,3-2-97,-3 2 1,1-2 14,-1 7 1,3 2-108,-3-1 1,1 4 58,-1-4 0,5 6-117,-1-2 0,1 4 71,5 1 0,3 0-216,1 1 1,-1 1 28,1 3 0,-4-2-43,5 8 0,-6-6 255,6 5 0,-7-7 0,3 4 0</inkml:trace>
  <inkml:trace contextRef="#ctx0" brushRef="#br0" timeOffset="229">310 574 8197,'-10'14'0,"0"1"0,-1-2 0,-2-2 0,-2-2 0,-1-3 364,-4-3 1,4-1-530,-4-2 0,4 0-100,1 0 0,0 0 265,1 0 0,-1 0 0,0 0 0</inkml:trace>
  <inkml:trace contextRef="#ctx0" brushRef="#br0" timeOffset="586">883 368 7569,'0'8'-604,"0"0"615,0-3 146,0-3 1,0 6 191,0-3-174,0-4 0,0 12-72,0-3 0,0-2 7,0 2 0,-5 0-117,0 5 1,-6 1 62,1 4 0,2-4-139,-2 4 0,5 1 104,-5-2 1,5 6-173,-4-6 0,5 6 42,-1-5 1,-1 4-199,1-4 1,0-1-6,5-4 312,0-7 0,-7 5 0,-1-5 0</inkml:trace>
  <inkml:trace contextRef="#ctx0" brushRef="#br0" timeOffset="1059">1015 779 6954,'7'9'-369,"-6"-5"721,4-8 1,-1-5-33,0-5 1,0 2-137,5-2 0,0 0 28,0-10 1,9-1-81,-3-4 0,3 0-63,-3-1 1,-1 6 63,1-1 0,2 6-194,2-6 0,-3 7 76,4-1 0,-9 4-59,-1 5 0,-2 2-10,2 3 1,-2 3-141,-3-2 0,-3 4-76,3 4 1,-4 1 113,-1 10 1,0-4-123,0 9 1,0 3 73,0 1 0,0 4 73,0 2 0,0-3-4,0-2 0,0 1 147,0-6 0,7 4-49,3-4 0,-2-6 30,2-4 0,0-7 118,4 2 0,3-3-33,2-2 0,-2 0 111,2 0 0,-3-8-34,-1-7 0,0-5 32,0-4 0,-1-4-14,1 4 0,5-9-123,-1-1 0,1-1-87,-6 6 0,-4 1-181,0 4 0,-2-4-55,2 4 0,1 2 273,-6 3 0,7 2 0,-4 3 0</inkml:trace>
  <inkml:trace contextRef="#ctx0" brushRef="#br0" timeOffset="1359">1838 809 7569,'7'-15'-338,"3"0"214,3 1 0,1-3 200,1-2 0,0-6 232,0-9 0,-1 3 85,1-3-311,0 3 0,-2 1-75,-3 1 1,1-1-202,-6 1 0,1 6-276,-1 4 1,-3 2 469,3 2 0,-10 1 0,-3-1 0</inkml:trace>
  <inkml:trace contextRef="#ctx0" brushRef="#br0" timeOffset="1661">1868 765 7372,'16'5'0,"2"-1"0,2 0-210,-2-3 0,4-2 457,3-4 1,-2-2-68,1-3 0,6-3 56,4 4 0,0-9-140,-4-2 0,4-6 47,0 1 0,-1-2-92,-9-3 0,3 1 75,-8-1 0,1 3-121,-5 2 1,-7-1 103,-3 6 1,-4-1-204,-1 2 1,-3 2-108,-7-2 1,-1 7-117,-14 2 1,-4 6-225,-5-6 1,-2 7 61,1-2 479,4-4 0,-11 8 0,4-6 0</inkml:trace>
  <inkml:trace contextRef="#ctx0" brushRef="#br0" timeOffset="2155">2985 691 7569,'0'10'-77,"0"0"23,0 0-167,0-2 208,-7 5 1,-1-12 24,-7 4 0,4-1 65,-4 0 1,4-2-101,-9 3 0,2-2 35,-1 2 0,1-3 36,-7 3 1,6-4-19,-6-1 0,6 0-23,-6 0 0,7 0 12,-1 0 1,2-5 17,2 1 0,2-8-62,4 2 0,-3-3 62,7-1 0,-5-3-5,6-2 0,-1-3 36,5-2 1,0-4 6,0 4 0,6-4 9,4-2 1,8 1-42,2 0 1,1-1-106,-2 1 0,-2 4 106,2 1 1,-1 6-124,2-2 1,-4 4 71,4 1 1,1 2-229,-1 3 0,-1-3-73,-4 4 1,0 2-337,-1 2 644,1 3 0,0-4 0,-1-2 0</inkml:trace>
  <inkml:trace contextRef="#ctx0" brushRef="#br0" timeOffset="2402">2867 500 7988,'-1'13'0,"-3"-1"0,-2-4 0,-2-2 0,-4-2 0,-1-3 0,-2-1 0,-1 0 0,-2 0 0,-1 0 0,-1 0 0,-1-1 0,-2-3 0,-2-2 0,1-2 0,-1-2 0,-4-5 0</inkml:trace>
  <inkml:trace contextRef="#ctx0" brushRef="#br0" timeOffset="2712">898 0 7569,'-7'15'-215,"5"-7"44,-4-1 171,6-7 0,-7 0 0,-1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4:23.4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0 970 7497,'15'0'0,"0"0"0,0 0 0,-1 0 0,1-2 0,1-3 0,2-5 0,3-3 0,2-2 0,3-1 0,2-4 0,2-2 0,-1-3 0,2 1 0,2-1 0,1 1 0,-1-1 0,-2-1 0,-2 0 733,1 1-770,-8-2 74,6 4 0,-12 0-33,4 3 0,-5-1-2,-5 1 0,1 1-161,-6 4 193,0 7-125,-5-5 1,-2 11 97,-3-3 0,-5 10-149,-9 5 63,3 10 1,-14 3 22,1 6 1,-1 0-12,-4 1 0,-2-1-8,2 1-108,0 5 139,4-4 1,1 10-72,-1-6 73,7 5 1,-3-4 70,7 4 1,-1 0-88,5-5 0,6-1 126,-1-5 0,7 1-101,-2-1 1,3-6 134,2-3-130,0-4 53,0-8 1,2-1-16,3-7 0,3-2 4,6-3 1,1-8-8,0-7 1,1 1-6,4 4 0,-2-4 32,6-1 0,-1 0-31,2 6 0,1-1 37,-7 0 1,6 2-32,-6 3 0,1 4 41,-5 6 0,-5 0-29,-1 0 0,-4 0 1,5 0 0,-7 6-40,2 4 1,2 3 37,-2 2 1,0 0-101,-5-1 0,4 1 86,1 0 1,2-1-60,-2 1 1,-2 0 44,7 0 0,0-6-4,4 1 1,1-7 7,0 2 0,4-3 4,1-2 0,0 0 19,-6 0 0,1 0-26,0 0 0,-1-2 94,1-3 1,0-3-78,-1-6 0,-4 4 45,0 0 0,-5 2-16,5-2-62,0-3 27,-2 5-12,5 0-32,-12 1 1,8 14 45,-5 2 1,-2 4-34,3 2 0,-2 2 17,2 2 0,-2-4 5,7 0 1,0-1-2,5-4 0,-1-2 21,1 2 1,1-7 29,4 2 0,-4-3 6,4-2 1,1 0 68,-1 0 0,1-7-98,-1-3 0,-4 2 77,4-2 1,-4-1-60,-1-9 0,-1 4 28,1-3 1,-7 2-16,-3 2 1,-3 1-17,-2-1 1,0 0-8,0 1 0,-8 1-9,-7 3 1,0-2-8,-4 7 0,-4 1-70,-2 4 0,2 0-194,-1 0 1,6 0 81,-2 0 0,-1 1-285,1 4 0,1 3 453,4 7 0,0 0 0,1-1 0</inkml:trace>
  <inkml:trace contextRef="#ctx0" brushRef="#br0" timeOffset="375">1220 1014 7196,'15'0'0,"0"0"0,-2 1 0,-3 4 0,-7 5 0,-5 3 0,-4 3 0,-1 2 0,-1 2 0,0-2 0,-2-2 0,2-1 132,3 0 0,2-2-256,-2-4 145,3 5 0,-4-11-31,6 7 0,1-7-22,4 2 1,3-4 73,7-1-43,0 0 1,0 0 49,-1 0 0,1-6-42,0-4 0,4-3 64,1-2 1,4 1-50,-4-1 1,6-5 25,-1 1 0,-3-1-15,3 5 0,1 1-62,8-1 0,-3 5 54,4 0 1,-4 7-58,-2-2 0,-6 5 22,-3 5 1,-6 5 17,-4 10 0,2-3-14,-8 8 0,-4-1 7,-4 6 1,-13-6-192,3 1 1,0-7-55,5 1 244,-1-2 0,-5-3 0,0 1 0</inkml:trace>
  <inkml:trace contextRef="#ctx0" brushRef="#br0" timeOffset="1467">2485 617 7254,'-5'10'-8,"0"-1"0,-7-1-42,3 2 1,-9 3 62,-2-3 53,0 3 1,-1-3-116,-3 0 1,1 0 79,-2 4 1,2 1-89,-1 0 1,-4 6 68,4 3 0,1 6-73,-2 4 1,6-1 3,-6 6 0,7-1 21,-1 1 0,2 3 23,3-3 0,4-3 1,0-1 1,7-6 13,-2-4 1,3 1-10,2-7 0,2-4 19,3-5 1,3-5-17,7 4 0,1-5 10,4 1 1,-4-5-1,3-5 1,4 1 0,2-5 1,-2-1 9,1-5 1,-6 0-2,2 1 1,-4-1-5,-1 0 2,0 1-12,-7-1 14,5 7-34,-12 1 1,1 9-13,-7 3 1,-1 3-76,1 7 1,3-1 60,-3 1 0,-1 0-11,1-1 1,1 1 71,9 0 0,-1-5-61,5-1 70,1-5 1,11 7 2,4-6 1,1 0-17,-1-5 0,2 0 12,-2 0 1,-2 0-13,1 0 1,-1-5 15,2 0 0,-4-6 13,-7 1 1,1-3 4,0-2 0,-2 0 52,-3 1-29,-4-1 1,-6 0-26,0 1 1,-1 4 76,-4 0 0,-3 5 98,-7-5-148,-6 7 1,3-3-47,-7 6 1,1 0-61,-6 0 0,6 0-152,-1 0 0,6 0-161,-6 0 1,7 1 346,-1 4 0,2 3 0,3 7 0</inkml:trace>
  <inkml:trace contextRef="#ctx0" brushRef="#br0" timeOffset="1901">2823 1102 7569,'8'0'-737,"-2"0"0,-7 0 865,-4 0 0,2 1-71,-7 4 1,0-1 81,-5 5 0,1 1-166,-1 5 40,0 0 1,2-1-25,3 1 0,-1 0 16,6-1 0,-5 1-17,5 0 1,0 1 25,5 4 1,0-4-39,0 4 1,0-9 22,0-1 0,2-2 22,3 2 1,3-4-22,7-6 1,1 0 51,4 0 1,-2-1 4,6-4 1,-1-3 7,2-7 1,1 0-7,-7 1-40,1-1 1,-5-1 32,-1-4 0,-4 4 4,0-4 0,-7 4-19,2 1 0,-3 0-3,-2 1 1,-5 4-212,0 0 202,-7 7 0,4-9-246,-6 7 1,-1 0-62,0 5 282,0 0 0,1-6 0,-1-2 0</inkml:trace>
  <inkml:trace contextRef="#ctx0" brushRef="#br0" timeOffset="2174">3278 558 6715,'0'15'0,"0"1"0,0 2 0,0 3 44,0 2 1,-6-3-58,-4 4 39,3 1-42,-6 4 1,7 0 0,-4 1 1,-3 4 4,3 0 0,-1 2-6,1-1 0,-3-4 36,3 3-198,4-3 73,-1-2 1,5-4-69,-2-1-140,2-6 313,-5 4 0,14-8 0,1 1 0</inkml:trace>
  <inkml:trace contextRef="#ctx0" brushRef="#br0" timeOffset="2476">3308 1028 7028,'5'15'0,"1"-2"0,2-3 0,4-5 0,1-4 0,0-2 0,-2-4 0,-2-5 0,-1-3 0,-2-2 91,1 1 0,-2-1-21,-5 0-136,0 7 126,0-5-68,0 5-1,0 0 0,-2 1 57,-3 7-203,3 7 164,-11 1 1,7 11-35,-4 1 25,-3 6 0,11-5 4,-3 4 1,4 3-7,1-4 0,0-1 118,0 1 0,6-6-104,4 2 1,5-4 38,4-1 0,4-5-25,7 0 1,-1-7-150,1 2 0,-1 1 61,0-1 62,7 0 0,8-5 0,9 0 0</inkml:trace>
  <inkml:trace contextRef="#ctx0" brushRef="#br0" timeOffset="3402">4057 1337 7569,'7'8'-989,"-5"-1"973,4-1 274,-6-4-34,0 11-86,-6-11 0,2 4-60,-6-6 0,6 0-3,-6 0 1,5 0 122,-5 0-111,0 0 0,-4-6 42,-1-4-57,7-3 0,-4-2-8,7 0 1,-4-6-22,4-3 0,0-6-82,5-4 22,0-10 1,0-9 31,0-5 0,6 1-110,4 3 0,3-4-131,2 5 131,0 2 1,6 0-72,3 7 0,4 2-135,1 3 1,-1-2 25,-3 6 1,1 3 274,-7 7 0,8-3 0,-5 6 0</inkml:trace>
  <inkml:trace contextRef="#ctx0" brushRef="#br0" timeOffset="3811">4528 999 6046,'0'-10'226,"0"0"1,0 1 47,0-6-159,0 7 0,0-7 9,0 0 1,5 1-58,0-6 1,-1 4-155,-4 1 1,0-5 74,0 1 0,2-1-291,3 5 1,-3 1 302,3-1 0,3-6 0,0-2 0</inkml:trace>
  <inkml:trace contextRef="#ctx0" brushRef="#br0" timeOffset="4037">4689 587 7717,'12'0'0,"-7"0"0,-10 0 0,-7 0 0,-2 0 0,-1 2 0,0 1 0,1 2 0,-1-2 430,0-1-427,1 5 0,-1-4-103,0 7 1,0-7-139,1 2-106,-1 3 0,0-2 344,1 4 0,-1 3 0,0-4 0</inkml:trace>
  <inkml:trace contextRef="#ctx0" brushRef="#br0" timeOffset="4361">4645 1028 6996,'-9'0'263,"-1"0"0,0 0-86,-5 0-88,1 0 0,-3 5-27,-2 0 0,2 2-3,-2-2 0,1-4 112,-2 4-300,4-3 84,-5 4 0,4-4-281,-2 3 77,2-4-166,-4-1 0,6-1 68,1-4 347,6 3 0,1-4 0,7 6 0</inkml:trace>
  <inkml:trace contextRef="#ctx0" brushRef="#br0" timeOffset="4879">4983 1161 7569,'0'8'-1060,"0"-2"607,0-6 453,0-13 0,7 10 0,1-10 0</inkml:trace>
  <inkml:trace contextRef="#ctx0" brushRef="#br0" timeOffset="5117">5013 911 7030,'0'14'0,"0"1"0,0 0 0,6-14 0,3-2 0</inkml:trace>
  <inkml:trace contextRef="#ctx0" brushRef="#br0" timeOffset="6363">5615 514 7569,'0'15'-879,"0"-1"714,0 1 1,-1 0 77,-4-1 1,2 3 511,-7 2-235,0-2 1,-6 10-57,-4-2 1,2 3-70,-6 1 0,-1 5-111,-4 1 0,-1 5 103,1 0 0,0-4-97,-1-2 0,7 2 105,4-2 0,-2-1-276,1-9 0,5 2-83,5-6 294,1 0 0,-6 1 0,0 2 0</inkml:trace>
  <inkml:trace contextRef="#ctx0" brushRef="#br0" timeOffset="6693">5292 1543 7569,'15'0'0,"1"-2"-576,4-3 391,-4 4 1,12-12 133,-4 3 0,4-10 254,2-4 0,1-6-147,3-4 75,-3-4-336,5-6 257,-7-6-54,1-3 1,-6-12 7,1-4 1,-7 4-63,1 1 20,-9 4 1,1 3-147,-6 3 0,0-2 63,-5 7 0,0-4 119,0 4 0,0-7 0,0 4 0</inkml:trace>
  <inkml:trace contextRef="#ctx0" brushRef="#br0" timeOffset="7861">6189 1131 7520,'5'10'0,"0"0"-443,-2 1 412,5-4 403,-6-1-274,4-6-572,-6 0 255,0-6 1,0 2-112,0-5 330,0-1 0,0-5 0,0 0 0</inkml:trace>
  <inkml:trace contextRef="#ctx0" brushRef="#br0" timeOffset="8071">6218 925 6931,'2'13'0,"1"-1"0,2-6 0,-2-4 0,5-5 0,1-12 0</inkml:trace>
  <inkml:trace contextRef="#ctx0" brushRef="#br0" timeOffset="8706">6747 984 6693,'-14'7'320,"-1"-6"-304,0 4 1,2-1-7,3 0 1,-3 0-65,3 5 91,4-5 0,-7 9-96,3-3 1,2 4 62,-2 6 1,5-2-110,-5 6 38,7 1 1,-8 4 13,6 1 0,0-6-14,5 1 0,0-2 50,0 1 1,0-3-6,0-6 0,2 0 77,2-1-70,5 1 1,5-7 38,1-3 0,5-3-37,-1-2 1,7 0 113,-1 0 0,3-7-92,1-3 0,0-3 86,1-1 1,-2-6-73,-4 0 1,-1 1-2,-3 4 0,-6 0 43,1 1-6,0-1-100,-7 0 87,0 1-63,-1 6-57,-7 1 1,0 18 75,0 4-122,0 3 1,0-3 41,0-1 29,0 1 0,1 0 62,4 0 1,-2-6-45,7 1 1,0-7 100,5 2 1,-1-3-57,1-2 1,0 0 1,-1 0 1,1 0-10,0 0 0,0 0 82,-1 0 0,1-7-54,0-2 1,-1-4 2,1-2 1,0 0 35,-1 0 1,-4 1-48,0-1 0,-5 0 149,5 1-150,-7-1 1,3 0 53,-6 1 1,0 4 5,0 0 1,-6 2-37,-4-2 0,-3 3 0,-2 7 0,-4 0-201,-1 0 186,-6 7 0,10 0-82,-4 2 0,-1 4-173,1-3 0,1 8-535,4 2 755,0-1 0,1 3 0,-1 0 0</inkml:trace>
  <inkml:trace contextRef="#ctx0" brushRef="#br0" timeOffset="9114">7438 1102 7158,'15'-10'0,"-2"0"0,-3-1 0,-4-2 0,-1-2 0,0 0 0,-3 2 0,-6 3 0,-5 7-55,-4 6 97,-2 6 1,-5 7-44,1 4 1,-1-4-115,5 3 0,1-1 106,-1 2 0,0-4-21,1 4 1,5-4 15,5-1-38,2 0 44,2-1 1,0 1 3,0 0 0,2-1-5,2 1 138,-2-7-126,18-1 1,-11-2 44,11 0 1,1 0 7,-1-5 1,6-5-29,-1 0 51,-4-7-58,0 4 0,-3-7 57,-3 1-24,3-1 1,-12-5-2,4 1 1,-2-1 6,-3 6 0,-3-1-14,3 0 0,-4 0 41,-1 1-40,-6-1 0,-3 2-3,-5 3 1,-3 4-320,-2 6 0,1 0 129,-7 0 0,6 6-195,-6 4 341,1 3 0,-6 15 0,1 3 0</inkml:trace>
  <inkml:trace contextRef="#ctx0" brushRef="#br0" timeOffset="9380">7747 426 6749,'13'-7'0,"-3"9"0,-5 11 0,-4 10 0,-2 6 172,-4 5-181,3-3 0,-11 12 8,3-4 0,-3 2-15,-2-2 0,6 4-13,-1-4 0,0-2-122,-5 3 72,7-8 0,-3 11-60,6-4 0,-5-2 81,5 3 0,-5-8-101,5 3 159,1-4 0,-3-2 0,-1 0 0</inkml:trace>
  <inkml:trace contextRef="#ctx0" brushRef="#br0" timeOffset="9655">7762 1205 6667,'14'-2'0,"1"-3"0,0-5 0,-1-1 0,-1-1 0,-1 3 0,-4-3 0,-1-2 0,-4-4 0,-2-2 0,-1 2 358,0 2 0,-11 8-341,-4 3 1,-4 5-165,-1 5 182,4 3-54,-12 13 1,12-3-73,-4 6 0,5-1 58,6 2 0,-3 1-13,7-7 0,0 6 60,5-5 1,0-1 1,0-4 1,2 0-15,3-1 1,3-1 6,7-3 1,1 2-238,4-8 228,3 1 0,6-5 0,7 0 0,1 0 0</inkml:trace>
  <inkml:trace contextRef="#ctx0" brushRef="#br0" timeOffset="10562">8364 1278 7569,'0'8'-944,"0"5"802,0-11 140,0 5-127,0-20-1,0 9 130,0-15 0,0 10 0,0-5 0</inkml:trace>
  <inkml:trace contextRef="#ctx0" brushRef="#br0" timeOffset="10762">8394 940 7379,'0'15'-306,"0"0"355,0-7-49,0-2 0,0-6 0</inkml:trace>
  <inkml:trace contextRef="#ctx0" brushRef="#br0" timeOffset="11340">8908 823 6010,'-8'1'224,"3"4"1,2-3-126,-2 3 0,2-4 185,-7-1-233,0 0 20,-5 7-6,7-6-150,-5 12 111,5-4 1,-5 7-86,3 4 1,-3-2 94,3 6 1,2 1-82,-2 4 0,7 0 39,-2 1 0,3-6-57,2 1 55,0-7 0,5 3 4,0-6 0,7-1 6,-3 1 1,9-7 96,2-3-99,0-3 0,-6-4 50,1-3 1,0-3-41,-1-7 1,1-4-8,0-1 8,-1-6 0,0 3 4,-5-6 1,3 4-3,-7 1 1,0 4 11,-5-4 3,0 6-17,0-4 0,0 13-45,0-1 42,-7 7 0,-1-9-99,-7 7 1,5 0 93,1 5 0,-1 2-171,-5 3 1,0 3 47,1 7 1,1-5-83,3-1 1,-3 1-73,3 5 274,3-7 0,-6 12 0,5-4 0</inkml:trace>
  <inkml:trace contextRef="#ctx0" brushRef="#br0" timeOffset="11533">8879 1087 7569,'14'15'-44,"-1"-1"1,-1 1 0,-4 0-1,-1 1 1,-3 2 0,1 3-1,0 2 1,-1 3 0,-3 2 0,-1 3-1,0 2 1,0 1 0,0 2-1,-1 2 1,-3 3 0,-2 1-1,-2 2 1,-4 2 0,1 0 0,-1 1-1,2-3 135,-1-3-201,-2-5 120,-2-7 1,1-4-280,-1-1 53,7-12-24,-5 1 240,11-13 0,-5-7 0,7-1 0</inkml:trace>
  <inkml:trace contextRef="#ctx0" brushRef="#br0" timeOffset="12923">9129 1028 6952,'14'2'0,"1"1"0,0 2 0,-1-2 0,1-1 0,0-4 0,-2-3 0,-2-4 94,-1-4 0,-7-2-60,2 0 1,2 1-5,-2-1 1,0 0 32,-5 0-152,0 7 144,0-5-156,0 12 134,-7-6-53,-1 7 1,-2 0-1,0 0 0,0 2 22,-4 3-40,-1 3 41,0 6 1,2 6-21,4 0 0,-3 4-1,7-4 0,-5 4 11,5-4-16,1 6 19,4-10 1,0 10-43,0-6 40,0 6 1,1-14-7,4 2 29,3-2-24,7-4 1,1-2 133,4-6-130,3 0 1,1-1-3,1-4 157,6-3-149,0-7 1,5-1 21,-7-4 40,1-3-49,-1-6 0,-1-2-12,-4-4 17,4 4 0,-10-9-14,6 5 0,-4-10 14,5 0 1,-6-4-64,6 0 53,-7 4 1,8-11-3,-7 7 1,1 0-6,-5 5 1,-7 2 3,-3 2 121,3 5-117,-6 12 0,4-3-19,-6 6 28,0 7-1,0 0-198,-6 11 186,4-4 0,-11 9-40,3 7 1,-1 1-10,1 14 0,-3 6-12,3 8 0,-3 3-13,-2 2 0,5 5-4,1 0 1,0 0-6,0-4 0,-3-3 45,7-3-6,-6 4 0,9-11 38,-3 8 1,-1-8-40,1 2 1,0-4 39,5-6 0,0-2-55,0-8 118,0 1-81,0-7 1,2-1 3,2-7 0,0-7 15,6-3 0,-2 2 6,2-2-5,3 1 1,-5-6 6,6 0-21,1 1 26,0-1 0,4 7-1,1 3 1,0-2-17,-6 2 189,1 0-179,0 5 0,-1 0 25,1 0 90,0 7-103,0-5 0,-6 11-12,1-4 13,0-2 0,5 4-1,-1-6 1,1 0 3,0-5 0,-5 5-76,-1 0 64,1 0 1,5-5-11,0 0 0,-1-5-2,1 0 0,0-1-10,-1 1 0,1 1-4,0-5 1,-1 0 128,1 0-110,0-4 0,0 4 21,-1-5 1,-4-1 3,0 0 0,-5 1 8,5-1-24,-7 0 0,8-1 20,-6-4 1,0 4 3,-5-4 0,5 9 17,0 1-7,0 0-102,-5-4 79,-7 5-67,-1 3 0,-7 8 55,1 2 0,-1 5-97,0 5 1,5 6 79,1 0 6,-1-1-172,2 2 157,-5 2 0,11 2-5,-3-1 0,-1-4-3,1 4 0,0-4 25,5 4-30,0-6 31,0 4 1,5-8-2,0 1 1,6-2-30,-1-3 85,3 3-66,-5-11 0,5 4 14,-3-6 1,5 0 2,4 0 1,-3-6 20,4-4-32,3-3 0,-5-2 5,6 0 1,-4 1 0,5-1 1,-8 0-8,3 1 0,1-1 5,-1 0 1,-1 0 6,-4 1 1,0-1-8,0 0 1,-6 1 58,1-1 0,-7 5-40,2 0 13,-3 1-36,-2-6-1,-7 7 0,-6 1-48,-6 7 1,-1 2 54,5 3 1,1 3-47,-1 7 0,0-4 32,1 4 1,4-4-49,0 9 1,2-4 36,-2-1 0,4 1 6,6 4 0,0-4 23,0 4 0,0 1-25,0-2 0,0 1 30,0-5 1,1-2-26,4-3 1,3 1 20,7-6 1,0 5-16,-1-5 1,1-1 7,0-4 1,6-1 10,4-4 1,-3-3 3,3-7 1,-1-1-19,6-4 0,-6 4-2,1-4 1,-6-3-7,6-1 0,-6-4 10,6-1 1,-5-2-12,4-4 0,-6-2 8,2-7 0,1-7-17,-2-3 1,6-5 4,-5-4 1,4-3 0,-4-2 1,4 4 5,-4 10 0,-1-1-9,-4 6 0,-5 5 22,0 4 1,-7 13-20,2-3-7,-4 11 1,-2 4 11,-4 10 1,2 5-22,-7 5 1,-5 11-14,-4 14 1,-1 6-70,5 8 1,1 6 47,-1 4 1,0 5-10,0 5 0,6-6 26,-1 1 0,5 0-8,-5-5 0,5 1-44,-5-1 59,7 4 0,-3-18-55,6 4 0,0-11 3,0-3 0,0-3 9,0-7 78,0-7 0,6 0 0,2-5 0</inkml:trace>
  <inkml:trace contextRef="#ctx0" brushRef="#br0" timeOffset="13297">11348 676 6700,'0'-15'0,"-1"2"0,-4 5-58,-5 8 1,-5 6 64,-4 9 1,2 0-30,-2-1 1,2 6-4,3-1 0,4 3 9,0-3 1,7-1-4,-2 7 0,3-7 31,2 1-17,0-2 1,0-3 13,0 1 0,7-5-29,2 0 91,5-7 0,5 3-65,1-6 1,-1-1 66,-4-4 0,0-3-57,-1-7 0,0-1 10,-5-4 0,3 2-37,-7-6 0,4 6 32,-4-2 1,0-1 2,-5 1-1,0 1-6,0 4-68,-6 7 59,4 1 1,-16 7 8,3 0-292,-3 7 165,-3 7 1,3 3-266,-6 2 375,6 4 0,-3-6 0,6 4 0</inkml:trace>
  <inkml:trace contextRef="#ctx0" brushRef="#br0" timeOffset="13547">11407 837 6814,'0'17'0,"2"2"0,1 6 0,2 2 0,-2 3 0,-1 1 0,-2 3 0,1 5 0,3 4 0,0-1 0,0-1 0,-3-3 0,-1-1 0,0 1 0,-1 3 0,-3-1-502,0 0 519,-8 2 0,4-4-24,-7 6 1,1-2-27,-1-3 1,0-1-73,0-4 102,-6-3 1,5-1-60,-4-11 0,4-4-7,1-5 1,1-4 68,-1-6 0,0-13 0,0-3 0</inkml:trace>
  <inkml:trace contextRef="#ctx0" brushRef="#br0" timeOffset="14175">11480 999 7066,'25'-43'0,"-2"3"0,0 2 0,-2 2 0,0 3 0,-3 2 0,-2 4 0,-3 1 0,-1 3 0,-4 1 0,-1 4 0,-6 4 0,-4 6 0,-7 8 0,-3 8 140,-2 5 0,1 3-136,-1 4 1,5-2-128,0 6 0,2-4 27,-2 4 84,-3-6 1,12 8-34,-4-6 0,3 5 22,2-6 0,0 1 29,0-6 0,0 6-20,0 0 0,2-2 30,3-9 1,-2 3-25,7-7 0,0 0 52,4-5 1,-4 0-39,0 0 1,1-7-2,9-3 1,-4-4 1,4-6 0,-4 2-1,-1-6 0,0 4-11,-1-5 1,3 3 8,2-3 1,-2-3-11,2 4 0,-2-4 8,-3-1 0,1-1 8,0 1 0,-1-5 21,1-1 1,0-6 5,-1 2 0,-1-3 10,-3-2 1,3 4 8,-3 1 1,2 5 3,-3-5 0,3 6-30,-7-1 1,1 4-1,-1 6 0,-3 1 7,3 3 1,-2 4-25,2-4 0,-4 4-3,4 1 1,-3 6-7,-2-1-74,0 7 104,0-4-127,0 20 1,-2 5 59,-3 16 1,2 4-64,-7 6 0,5 2 75,-4 3 1,4 5-125,-5 9 1,2-2 79,-2 2 0,2-2 30,3-2 1,2-7 56,-7-3 0,7-5-69,-2-5 0,1 0 92,0-9 0,2 1-72,-3-11 0,3-1 81,2-4-63,0-7 0,2-1 17,3-7 1,-2-7-6,7-3 0,-5-8-4,5-1 0,-5-8-5,4 3 0,1-9 18,5-1 1,-2-7-6,-3 2 0,3 1-9,-3-1 0,1 2-116,-1-3 1,3 5 23,-3 5 94,3 1 0,8-1 0,2 1 0</inkml:trace>
  <inkml:trace contextRef="#ctx0" brushRef="#br0" timeOffset="14618">12230 808 6949,'-10'0'-41,"0"0"0,1 1 80,-6 4-103,0 4 30,1 5 0,1 3 52,3 2 1,3-3-9,7 4 1,-5-2-28,0 2-134,0-4 148,5 5 0,0-1-65,0-1 66,0 1 0,7-5-22,3-1 1,-2-5 18,2-5 0,0-2 8,4-2 1,6-2-9,-1-2 0,6-5 36,-5-5 0,4-1-33,-4 0 1,-1-1 12,-4-4 0,-2 4 16,-3-4 1,-2 4 1,-3 1 0,-3 1 17,2-1 0,-4 5-31,-4 0 0,-5 7-148,-5-2 65,-1 4 0,-1 1-16,-4 0 1,2 0 83,-6 0 0,6 13 0,-4 3 0</inkml:trace>
  <inkml:trace contextRef="#ctx0" brushRef="#br0" timeOffset="15042">12318 925 6639,'15'2'0,"-2"3"0,-3 5 0,-4 3 0,-1 2 0,0-1 0,0 1 0,2 0 0,2-1 0,4 1 0,2 0 0,0-2 0,0-3 0,1-6-269,3-2 271,4-2 0,2-3 32,-1-7 0,-1-1-18,2-14 1,-2-1-13,-4-8 1,-2 1-3,2-6 0,-4 0-97,-5-5 100,3 6 1,-7-5-34,4 4 0,1-3 27,-6-2 0,5 0-30,-5 0 0,0-1 21,-5 1 1,0 5 6,0 0 0,0 8-10,0 2 0,0 1 54,0 8 1,-2 7-10,-3 8 1,-3 5 8,-6 5 1,4 16 2,0 14 0,2 19-29,-2 9 0,-1 9-41,6 6-190,-7 4 0,11 1 246,-4 1 0,-2-6 1,2 5 1,0-7 8,5-3 0,0-8-1,0-11 0,2-3-112,3-7 87,-3-6 1,9 1-315,-6-10 200,6 4 100,-3-17 0,1 4 0,-1-7 0,0-2 0,2 1 0,0-3 0</inkml:trace>
  <inkml:trace contextRef="#ctx0" brushRef="#br0" timeOffset="17845">765 2337 7569,'-2'13'-1119,"-3"-4"1093,4 4 0,-6-9 670,7 6-256,0-7-163,-6 3 99,4-6 290,-5 0-609,7-6-14,0 4 1,0-6-165,0 3 1,2-1-99,3-4 0,-2 2 271,7 3 0,0-3 0,5-7 0</inkml:trace>
  <inkml:trace contextRef="#ctx0" brushRef="#br0" timeOffset="19711">1162 2454 7410,'8'0'138,"-2"-2"-26,-6-2 1,2-5 6,3-5 0,-3-3-66,2-2 34,-2 2 1,3-10-32,0 2 1,1-3-115,-1-1 1,-3 0-64,3-1 0,1 1 46,-1-1 0,0 6-248,-5-1 1,5 7 117,0-1 1,0 3-518,-5 1 722,0 7 0,-7-5 0,-1 4 0</inkml:trace>
  <inkml:trace contextRef="#ctx0" brushRef="#br0" timeOffset="19963">1191 2160 7569,'0'15'1,"0"0"1,2-1-1,3-1 1,4-1-1,4-4 1,4-2 0,1-2-1,3-4 1,0-5-1,2-5 1,0-5 0,3-3-1,2-3 1,1-2-1,-1-3 1,-2 0-1,-3 0 1,0 3 0,-2 0-1,0 2 1,-3 0-1,-3 3 1,-4 1 0,-2 3-1,-3-1 432,-3 0-452,-1 1 1,-4 4-73,-2 0 0,-6 7-372,-10-2 222,-3 3 92,-6 9 149,-1-6 0,-5 19 0,-3-4 0</inkml:trace>
  <inkml:trace contextRef="#ctx0" brushRef="#br0" timeOffset="21306">1412 2351 7569,'0'15'-515,"0"-7"0,1-1 468,4-7 1,3 0 283,7 0 0,0 0-160,-1 0 1,1 0-1,0 0 0,4-7-16,1-3 1,1 2-12,-1-2 1,-4 2-107,4-2 106,-4-3 0,-1 12-99,-1-4 0,-4-2 153,0 2-262,0 0 209,-2 5-89,-1 0 1,-7 7-5,0 3 1,0 3 10,0 2 1,-7 1 0,-3 3 0,2-2-105,-2 2 110,7-2 12,-10 4-8,11 2 0,-4 0 42,6-4 1,0-7-40,0-2 1,6-7 59,4 2 0,3-4-44,2-1 0,6 0 66,4 0 0,-3-1-31,3-4 0,-1-3 5,6-7 1,-6 2 10,1 3 1,-7-3 4,1 3 0,-2-3 114,-3-2-139,-5 1 0,2-1 39,-6 0 1,0 6 78,-5-1-111,0 0 0,0-5-4,0 1 1,0 4-169,0 0 166,0 7 1,-2-4-100,-3 7 1,2 0 89,-7 0 1,5 0-137,-4 0 0,4 0 61,-5 0 0,5 7-41,-5 2 1,7 5 45,-2 0 0,2 1-13,-2 0 0,3-1 27,-3 1 0,4 5-7,1-1 0,5 1 86,-1-5 0,8-1-72,-2 1 1,3-5 33,1 0 1,1-7-27,0 2 0,4-4 105,1-1 1,0 0-55,-6 0 1,6-1 46,0-4 0,4-3-56,-4-7 0,4 2 6,-4 3 0,6-3-41,-2 3 0,-2-3 49,-3-2-77,-2 1 61,-3-1-38,1 7 19,-7 1 0,-1 9-14,-7 3 1,0-2 7,0 7-1,0 0 28,0 4-21,0 1 46,0 0-41,0-7 53,6-1-43,-4-7 30,11 0-26,-12 0 7,13 0 4,-13 0-4,12 0-18,-11 0-25,4 0 17,-6-7 0,2 5-1,3-3-80,-3 4-42,4 1 96,-6 6 23,0-4 2,0 5 1,2-3 29,3 1-40,-4 0 36,6-5 15,-1 0-37,-4 0 7,4 0-40,-6 7 31,7-6 1,-4 6-3,7-7 1,-5 5-2,5 0 0,-5 0 69,4-5 1,1 0-65,5 0 0,0 0 99,-1 0-95,1 0 0,-5-2 38,0-3 1,-1 2 13,6-7 1,-2 0-6,-3-4 0,1 4 6,-6 0 1,5 0 65,-5-5-96,0 1 1,0-1 41,0 0 1,0 1-24,-5-1 1,0 5-90,0 0 0,0 5 121,0-4-116,0 5 0,0-2-216,-7 6-102,6 0 94,-13 6-592,13 3 851,-12-1 0,11 5 0,-4-5 0</inkml:trace>
  <inkml:trace contextRef="#ctx0" brushRef="#br0" timeOffset="21814">2911 2351 6889,'0'-14'0,"0"-1"-457,0 0 535,0 7 19,0-5-51,0 11 0,-7-9 34,-2 6 1,0 0 2,0 5 1,-1 2 16,-5 3 0,-1-2-3,-4 7 1,4-5 34,-4 4-71,4 1 1,3 5-20,3 0 1,-3-1-10,3 1-13,-3 0 1,5-1 19,3 1 1,-2 0-18,3-1 0,-3 1-96,2 0 0,4 0 100,-4-1-182,3 1 160,2 0 1,0-6-93,0 1 91,7-7 0,1 4-9,6-7 1,1 0-3,0 0 0,-1 0 40,1 0 1,5-7-31,-1-2 0,3-3 24,-3 2 0,-2-3-19,2 4 1,-3-4 66,-1-2 0,-2 0-2,-3 0 0,3 1 11,-3-1 0,-4-1 59,-1-4 1,2 4-62,-2-4 0,0 4-7,-5 1 1,-2 0-9,-3 1 1,-5 4-153,-9 0 1,-4 7 97,-7-2 1,1 3-110,0 2 0,4 7 73,1 3 1,1 8-340,-2 1 0,4 2 20,6-1 342,1-4 0,-1 19 0,0-4 0</inkml:trace>
  <inkml:trace contextRef="#ctx0" brushRef="#br0" timeOffset="22469">2911 2351 7345,'15'0'0,"-1"0"0,1 0 0,0 0 0,-1 0 0,3 0 0,1 0 0,3-1 0,0-4 0,2-5 0,-2-2 0,2 1 0,-2 3 121,1 1-243,-3-4 182,-4 9-65,-7-4 13,5 6 7,-5 0 1,0 6-11,-3 4 1,-3 3-21,-2 2 0,0 4-14,0 1 0,0 5 18,0-6-10,-7 7-6,6-3 30,-6 0-6,7-8-5,7-2 7,1-12 1,7 6-8,-1-7 7,1 0 1,1-7-1,4-2 1,-4-3-1,4 2 1,-4-3 0,-1 3 0,0-3-9,-1-1 8,1 6-46,-7 1 30,-1 7 0,-7 7-54,0 2 0,0 4 48,0 2 21,0 0 0,0 0-15,0-1 0,1-4 15,4 0 1,3-7 17,7 2 1,0-3 4,0-2 1,-1 0 11,1 0 0,0 0 11,-1 0 0,6-2-12,0-3 0,-1 2-18,-4-7 1,-5 7 57,-1-2-31,1-3 4,5 6-29,0-4 0,-6 6 14,1 0 6,0 6 1,5-4-16,-1 3 1,-4 1 23,0-1 0,0 0-23,5-5 1,-1-2-15,1-3 0,0-3 15,-1-6 1,1-1-33,0 0 25,-1 0 1,-4 1 78,0-1-74,-7 0 9,4 1 46,-7-1-49,0 0 9,-7 7 0,-3-3 11,-9 6 1,-2 0-77,-4 5 1,-3 5-123,4 0 1,-2 6 178,1-1-656,-3 3 302,12-5 326,-5 5 0,6 2 0,1 8 0</inkml:trace>
  <inkml:trace contextRef="#ctx0" brushRef="#br0" timeOffset="22704">4234 1793 7554,'8'6'17,"-3"4"60,-4 3 0,-1-3 8,0 0-46,0 6 145,0 0-396,-6 6 181,4-1 1,-11-3 170,3 6-462,-3 1 228,-8 4 1,5 1 58,-4-1 1,4 0-66,1 1 1,0-1-318,1 1 200,6-1 217,-5 0 0,4 7 0,-5 2 0</inkml:trace>
  <inkml:trace contextRef="#ctx0" brushRef="#br0" timeOffset="22909">4322 2160 7447,'0'16'0,"0"2"0,-2 4 0,-3-1 0,-3 0-98,0-3 0,-5 3 248,3-1-136,-3 6 1,3-10-122,1 4 1,0-4 175,0-1-529,-4 0 243,11-1 217,-5-5 0,7 4 0,0-5 0</inkml:trace>
  <inkml:trace contextRef="#ctx0" brushRef="#br0" timeOffset="23152">4645 1822 7312,'9'7'-1018,"-5"2"1219,-2 4-91,-2 2 0,-5 5-35,0-1 1,-5 3-26,6-3 0,-8-1-144,2 7 128,-3-1 1,3 6-27,1-1 1,0 5-81,0 1 1,-4 4 63,3-5 0,2 7-88,-2-2 1,5-3-275,-5-2 370,7-3 0,-4-1 0,7-1 0</inkml:trace>
  <inkml:trace contextRef="#ctx0" brushRef="#br0" timeOffset="23354">4910 2072 7544,'-2'15'0,"-3"-1"60,-4 1 0,-4-5 181,-2 0-104,0-7 1,-4 8-187,-1-6 1,-5 5 23,6-5 162,-7 0-626,3-5 366,0 6 1,-3-2 122,6 5 0,-6 1 0,3 5 0</inkml:trace>
  <inkml:trace contextRef="#ctx0" brushRef="#br0" timeOffset="23853">4881 2381 7569,'8'8'-414,"-2"5"1,-6-10 369,0 7 0,5-5 206,0 5-70,0-1-31,-5 6-167,0 0 213,0 0-222,0-1 153,0 1 0,0-5-28,0 0-24,6-7 0,3 8 24,5-6 0,6 0-8,0-5 1,4 0 22,-4 0 1,1 0-4,-2 0 1,-1-5-23,7 0 20,-7-6-2,3 3 1,-1-7 5,-1 0-9,1 1 0,-10-6 35,0 0 0,-6 4-17,6 1 18,-7 10 0,4-14 73,-7 9-104,0 3 0,-7-4 2,-2 6 0,-6 0-98,-5 5 104,4 7 0,-5-4-62,6 7 0,2 0-112,3 4 1,-1 1 0,6 0 0,-5-1 114,5 1 0,0 0 30,5 0 0,0-1-47,0 1 0,2 0 90,3-1 1,1-4-31,4 0 0,8-5 12,-3 5 0,3-6-34,-3 6 0,4-6 21,1 0-17,6-2 6,-3-2 0,13 0 0,1 0 0</inkml:trace>
  <inkml:trace contextRef="#ctx0" brushRef="#br0" timeOffset="24211">4557 1646 7590,'0'8'400,"0"5"-372,0-11 1,-1 4 93,-4-6-260,3 0 0,-6 0-141,3 0 154,3 0 125,-4 0 0,-1-6 0,-1-3 0</inkml:trace>
  <inkml:trace contextRef="#ctx0" brushRef="#br0" timeOffset="25106">2249 2454 7569,'9'0'-1372,"-1"0"1207,-3 0 736,-4 0-263,12 0-205,-11 0 0,6-5 33,-3 0 1,-3-6-57,3 1 0,1-3 14,-1-2 1,6 1-15,-1-1 0,5-5-50,5 1 0,-4-7 72,3 1 0,4-1-138,2 1 1,-2-2-40,1 2 1,-6 4-123,2 1 1,-2 2-25,1-1 1,-7 7 220,2-2 0,-2 2 0,3-2 0</inkml:trace>
  <inkml:trace contextRef="#ctx0" brushRef="#br0" timeOffset="27648">5733 2557 7301,'0'-8'201,"5"0"-156,0 3-83,0 3-94,-5-4 0,0 6 0</inkml:trace>
  <inkml:trace contextRef="#ctx0" brushRef="#br0" timeOffset="27909">5762 2307 7368,'7'2'0,"1"-4"0</inkml:trace>
  <inkml:trace contextRef="#ctx0" brushRef="#br0" timeOffset="28250">6027 2454 7569,'0'8'-30,"7"-1"0,-4-7 24,7 0 118,-1 0 0,6-5-137,0 0 0,1-8 112,4-2 1,-4 1-76,4-6 0,1 4-114,-1 1 68,-1-6 0,1 9-122,-1-2 107,1 2 1,-4 4 13,4 3 1,-4 3-52,4 2 1,-4 7 57,-1 3 0,-5 8 8,-1 1 1,-5 7 21,1-1 1,-4 3-2,-1 1 0,-5-4 15,0-1-21,-6 1 1,3-3-87,-7-2 1,0-4 83,1-1 1,1-5-460,3 0 466,-3-7 0,11 3 0,-4-6 0</inkml:trace>
  <inkml:trace contextRef="#ctx0" brushRef="#br0" timeOffset="28522">6659 1910 7602,'15'-8'0,"-2"5"106,-3 6 1,-4 0 31,-6 7-285,0 0 131,-6 5 0,2 4-58,-5 1 1,4 1 114,-5-1 0,0 3-145,-5 6 47,7 7 0,-5-3 17,3 6 0,2-2 8,-2 2 1,6 4-52,-6-4 1,5-3-109,-5-2 1,7-3-312,-2-1 502,3-7 0,2-2 0,0-6 0</inkml:trace>
  <inkml:trace contextRef="#ctx0" brushRef="#br0" timeOffset="28745">6997 1998 6680,'-1'15'0,"-3"0"0,-2 0 0,-2-1 0,-2 1 0,0 0 0,0-1 0,-1-1 0,-2-1 0,-4-2 0,-1-1-56,-1 0 1,-1 2-40,6-6 95,-8 6 0,6-2 0,-5 5 0</inkml:trace>
  <inkml:trace contextRef="#ctx0" brushRef="#br0" timeOffset="29399">6983 2322 6893,'0'15'0,"0"-1"0,-2 1 0,-1 0 0,-4 1 0,1 2 0,-3 2 0,3-3-30,-1 0 1,-2-2 25,4-1 0,0 1 9,5 0 0,0-6-3,0 1 1,1-5 31,4 5 0,3-7-52,7 2 0,1-3 86,4-2-64,-4 0 0,6-2 0,-8-3 165,1-5-144,0-3 93,6-1-95,-5-1 0,6 0 9,-8 1 0,-4-1 8,0 0 0,-7 5-21,2 1-41,3 5-74,-6-2 42,4 6 0,-6 1-82,0 4 1,-1 3 77,-4 7 0,3 0-74,-3 0 0,4 1 83,1 3 0,0-7 68,0 3 1,1-4-85,4 4 52,-3-7 1,16-2 71,-4-6 0,4 0 60,-3 0-129,6 0 0,1-1 58,2-4 0,2-3 66,-6-7-94,6 0 1,-5 1 14,4-1 0,-4 2-18,-6 3 1,-1-3 14,1 3-4,0-3 0,-2 3 9,-3 1-34,-4 5 10,-6-2 0,0 7-15,0 4 18,0 3 0,0 7-113,0 0 105,0-7 0,0 5-13,0-3 0,5-2-4,0 2 0,6-7 10,-1 2 150,3-3-148,-5-2 0,5 0 129,-3 0-121,3 0 0,2 0 14,0 0 0,-1 0 23,1 0 64,0-7-90,-1-1 0,-4-2 11,0 0 0,-5 2 1,5-2 1,-7-3-3,2 3 0,1-3 0,-1-1 0,0-1 41,-5 0-19,0-6-62,0 5 1,-1-5 37,-4 6 1,-3 7-80,-7 3 0,0 3 70,0 2 1,-6 2-288,-3 3 1,1 8 265,-2 6 0,7 7 0,-3-3 0</inkml:trace>
  <inkml:trace contextRef="#ctx0" brushRef="#br0" timeOffset="30361">8085 1793 7353,'13'1'0,"-3"4"0,-5 5 0,-4 3 0,-2 3 0,-6 4 0,-6 4 0,-5 4 0,-1 2 0,-3-1 0,-1 0 145,1 1 1,-5 4-124,8 0 1,-1 1-79,6-6 1,-4 2 48,3 3 1,-3-3-115,8 4 0,2-4-67,-2-2 165,7 1 1,-4-6-86,7 1 0,2-7 72,3 1 1,0-9 18,9-5-11,-2-3 1,16-2 24,-4 0 0,4-2 3,1-3 0,1-3 25,-1-7 1,1-4 15,-1-1 0,-6-1 171,-4 1-206,-2 4 0,-3-7 68,1 3 0,-5 4-30,0-4 196,-7 4-169,4 1 1,-9 2-42,-3 3 1,-3 4-18,-7 6 0,0 6-79,1 4 1,-6 3 56,1 2 0,-1 5-104,5-1 0,1 7 31,-1-1 0,7-2 64,3 1 0,3-4 6,2 4-16,0-6 0,0 4 18,0-8 1,2 1 14,3 0 1,3-7 19,7-3 1,4-4 11,1-1 1,4 0 98,-4 0-131,6 0 1,-10-5 13,4 1 0,-4-8-5,-1 2 0,0-3-25,-1-1 1,-1 4 34,-3 0-27,3 0 11,-5 2-9,7 1 8,-7 7 0,-1 7 2,-7 3 0,5 3-23,0 2 19,0-1 1,-4 1-44,4 0 42,-3-7 0,11 5-15,-5-5 11,0 0 0,5-1 8,-3-7 0,-2 0 0,2 0 21,0 0-27,4 0 1,-4-5 26,0 0 1,-5-5-13,5 5 122,-7 0-129,10-1 0,-10 4 12,7-3 20,-7 4-14,4 1-3,-1 0 0,3 0 32,5 0-66,1 0 26,6 0 1,-9 0-1,2 0 1,3-5 1,2 0 1,1-5-25,-5 5 1,1-6 19,4 1 0,-4-3 0,3-2 0,-2-4 10,-3-1 0,3-5 2,2 6 0,-4-7 0,0 1 1,0-3-10,-6-1 0,3 1 0,-2 4 1,1 1 20,-6 3-154,6 4 148,-9-5-225,4 13 152,-6 1 0,0 18-89,0 4 1,-6 15 64,-4-1 0,2 10-84,-2 0 0,2 2 108,-2-2 0,-1 2-20,6-6 1,-5 4 49,5-5 1,0-5-52,5-4 1,0-7 68,0 1 0,0-7-50,0-2 1,0-5 93,0 4-66,0-5 0,2 2 7,3-6 1,3-6-52,7-4 1,-1-3 33,1-2 0,0 0-233,-1 1 0,1-1-80,0 0 337,6 1 0,-5-1 0,6 0 0</inkml:trace>
  <inkml:trace contextRef="#ctx0" brushRef="#br0" timeOffset="31210">9408 2513 6807,'6'8'0,"4"-3"0,3-3 0,2-2 0,0-2 0,-1-1 0,1-4 0,0-3 206,-1-6 0,1 0-142,0-9 0,1 1 24,4-6-38,-4 1-9,5-7 1,-1 3-41,0-6 46,-1 0 0,-4 1-82,0 4 1,-1 3 82,1 2 1,-2 1-97,-3 3 72,-4 4 1,-6 6-27,0 1-70,0 6 1,-1 1 43,-4 7 1,-3 0-95,-7 0 0,-1 8-101,-4 7 209,4 0 1,-6 12-53,8-2 1,1-1-10,3 6 0,-3-4 31,3 8 1,-1 4-3,1 1 0,2-1 11,3 1 1,3-7-12,-3 3 1,4-4 78,1-2 0,0-6-32,0-3 1,0-4 19,0-1-17,6-7 0,2-2 7,7-6 0,0 0-5,-1 0 0,-4 0-12,0 0 0,0-5 18,4 1 0,1-8-16,0 2 0,0-1 5,-1 1 1,-1-3 10,-3 3 0,3 2 3,-3-2 0,1 5-13,-1-4 1,3 5 1,-3-1 0,-2 4 7,2 1 0,1 0-6,9 0 1,-4 0-10,4 0 1,-2 0 7,2 0 1,-2 0-11,6 0 0,-4 0 40,4 0 0,-4-2 2,4-3 0,-6 2 11,2-7 0,-4 2-33,-1-2 0,-5-3 49,-1 3 1,-5 2-40,1-2 1,-2 2 29,2-2 8,-4-3-74,6 12 0,-14-6 12,-2 7 0,-6 2-10,-5 3 1,2-2-6,-6 7 1,6 0-7,-2 4 1,-1 1-143,1 0 159,1-1 0,6 1-7,3 0-48,3-1 48,1 1 0,4 0 4,-3 0 3,4-1 0,7-1 46,4-3-51,3 3 1,7-11 32,-1 3 0,6-4 5,-6-1 1,6 0 43,-5 0 1,4 0-64,-4 0 0,-1-5 43,-4 1 1,0-6-32,-1 5 0,-4-2-37,0 2 0,-5 4 15,5-4-10,-7 3 1,5 2-12,-3 0 1,-3 7-86,2 3 1,-2 3 47,-2 1 1,-2 6 33,-2-1 0,2 3-40,-3-3 1,-1-1 30,1 7 1,-5-7-59,5 1 1,0-7-100,5-2 190,-7-7 0,6 3 0,-6-6 0</inkml:trace>
  <inkml:trace contextRef="#ctx0" brushRef="#br0" timeOffset="31470">10554 1749 7136,'0'16'0,"0"3"0,0 6 0,0 3 0,-1 1 0,-3 2 0,-2 2 0,-2 3 0,-2 1 0,0 3 0,0 0 0,-1 3 0,0 3 0,-1 1 0,4 2 176,1 0 0,-2 0-59,4-5 1,-5-8 235,5-7-1503,0 1 1150,5-14 0,0 5 0,0-6 0</inkml:trace>
  <inkml:trace contextRef="#ctx0" brushRef="#br0" timeOffset="31700">10775 2028 6894,'6'5'0,"-6"1"0,-8 2 0,-5 4 0,-3 1 0,-2 2 0,-3-1 0,-2 1 0,-3 0 0,-2-1 0,-2 1 0,1 6 0,0 2 0</inkml:trace>
  <inkml:trace contextRef="#ctx0" brushRef="#br0" timeOffset="32010">10819 2469 6898,'5'-10'0,"1"0"0,1-1 0,-1-2 0,-2-2 0,-4 2 0,-5 3 0,-5 5 0,-3 4 0,-3 2 0,-2 4 0,-2 5 0,2 3 0,2 2 0,1 1 0,0 2 0,2 2-203,4-2 0,-3 3 120,7-2 71,0 1 0,5-4-37,0 4 14,0-4 100,7 5-80,1-12 0,8-3 37,4-6 0,-4 0 10,4 0 0,-2-6-39,1-4 170,-2-3-157,4-2 1,-8 0 39,-3 1 0,3-6-20,-3 1 30,-4-1-41,1 5 0,-7 1 18,0-1 82,0 0-92,0 0 1,-2 2-48,-3 4 0,-3-3-109,-7 7 0,-1 0 133,-4 5 0,4 7 0,-5 1 0</inkml:trace>
  <inkml:trace contextRef="#ctx0" brushRef="#br0" timeOffset="32512">10863 2454 7120,'15'0'0,"-2"2"0,-3 3-584,-5 4 590,-4-2 0,-1 6-38,0-3 0,0 3-49,0 2 79,0-1 1,2-1-4,3-3 1,3 2 28,7-8 1,1 1-33,3-5 1,-1 0 171,7 0-167,-1 0 1,1-6 72,-1-4 0,-4 2-49,5-2 0,-3 0 50,3-4-34,-4-1-35,0 0-4,-4 1 1,2 4-66,-9 0 22,-3 7 0,-9 3-84,-3 9 125,3-2 1,-4 6-195,6-3 158,0 3 33,0 2 0,6-7-13,4-3 0,3-4 30,2-1 0,1 0 87,4 0 1,-4 0-73,4 0 1,1-6 99,-1-4 0,-1 2 7,-4-2-108,6 0 1,-4-4 12,2-1 0,-7 0 6,-3 0 1,-4 1-22,5-1 5,-7 0 0,4 1 28,-7-1-52,0 0 22,0 1 1,-2 5-21,-3 4 0,-3 4-3,-6 1 1,-3 1-189,-2 4 86,-4 10 1,-2 3-116,1 7 1,1-3 58,-2 3 0,-1-1-56,7-9 212,-1 10 0,5-16 0,1 13 0</inkml:trace>
  <inkml:trace contextRef="#ctx0" brushRef="#br0" timeOffset="32979">11466 2439 6719,'10'-4'0,"-1"-1"0,3 1 0,-1 4 0,-1 5 0,-5 5 0,-3 3 0,-2 2 0,0 0 0,1-2 0,2-2 0,4-3 0,1-1 0,4-6 0,1-4 0,3-7-25,4-3 1,-4-1 39,3-1 1,-1-6-3,2-4 1,-4 2-1,4-1 1,-4-1 23,-1-4-27,0-7 0,-1 3 8,1-6 0,1 0 0,4-5 0,-4 1 12,4 4 1,-4-3-14,-1 2 1,-2 4 8,-3 2-12,-4 10 0,-1 2-41,0 8 9,0 6 0,-5 4-72,0 14 94,-6 6 0,-3 15-50,-5 4 1,-8 9-10,-2 10 1,-2 9 36,1 6 0,-2 3-6,2 1 1,4-6 35,1-3 1,4-10-33,1-5 0,7-10 99,3-5 1,4-7-53,1-3 1,0-11 140,0 2-129,0-10 0,8 0-3,6-10 1,4-10-33,12-9 1,-4-4 24,8-2 1,2-4-34,-2 0 0,1-5 22,-6 4 0,0-1-203,1 2 185,-1 3 0,1-5 0,-1 7 0</inkml:trace>
  <inkml:trace contextRef="#ctx0" brushRef="#br0" timeOffset="36137">735 3410 7029,'9'0'792,"-3"0"-475,-6 0-492,0-7 48,0 5 20,0-4 1,7-1-1,1-1 1</inkml:trace>
  <inkml:trace contextRef="#ctx0" brushRef="#br0" timeOffset="36494">1103 3439 7684,'10'-2'190,"-1"-3"0,-4 2-42,5-7-134,-7 1 113,11-13 0,-11 4-109,7-6 106,-1 6 0,0-8-154,-5 6 1,3-6 9,-2 2-46,0 2 1,-4-4-196,4 7 0,-3-1-42,3 5 1,-4 1-462,-1-1 764,0 7 0,-6-5 0,-2 4 0</inkml:trace>
  <inkml:trace contextRef="#ctx0" brushRef="#br0" timeOffset="36744">1162 3189 7395,'14'0'0,"1"0"0,1 0 0,2 0 0,2 0 0,-2 0 0,0-2 0,0-2 0,1-6 0,-1-3 0,-1-2 0,-3 0 0,1-1 0,0-2 0,0-2 0,-2 1 0,-2-1 585,-1 1 1,-7-1-546,2 5 0,2 1 11,-3-1 1,0 5-21,-9 0 1,-3 7-11,-7-2 1,-1 3-92,-4 2 1,-3 0-435,-6 0-386,-1 7 395,1-5 495,0 11 0,-7 1 0,-2 9 0</inkml:trace>
  <inkml:trace contextRef="#ctx0" brushRef="#br0" timeOffset="37178">1573 3263 6536,'-14'0'-213,"-1"0"1,0 0 212,0 0 0,1 4 0,-1 1 0,0 2-74,1-2 1,-1-2-21,0 7 1,5-5 254,1 5-166,5-1 1,-4 1 59,3 0 1,4-5-54,-4 5 1,5-5 21,5 4 0,3-4 7,7 5 0,-1-7-8,1 2 1,5 2-9,-1-2 0,7 0 52,-1-5 0,3 0 1,1 0 0,0-7 7,1-3 0,-6 2 76,1-2 0,-7 0-101,1-4 0,-7-1 135,-2 0-119,-7 1 1,3-1-91,-6 0 74,-6 1 1,-4 5-75,-10 4 0,2-1-159,-6 1 0,1 0-513,-1 5 696,-4 0 0,5 7 0,-6 1 0</inkml:trace>
  <inkml:trace contextRef="#ctx0" brushRef="#br0" timeOffset="37436">1853 3277 6617,'14'0'0,"1"0"0,0 0 0,-1 0 0,1 0 0,0 0 0,-1 2 0,1 1 0,-2 4 0,-1-1 0,-3 2 0,3 1 0,-1 2 0,-1 2 0,-5 2 0,-3-1 0,-4 1 0,-3-2-76,-5-3-32,-3 3 1,-1-5 107,-1 7 0,-6 0 0,-2-1 0</inkml:trace>
  <inkml:trace contextRef="#ctx0" brushRef="#br0" timeOffset="37670">2338 2836 6668,'0'15'0,"-2"0"0,-1 1 0,-4 4 0,1 2 0,-3 1 0,3-3 0,-2-2 0,0 0 0,-2 1 0,0 1 0,0 0 0,-1 1 0,-1 2 125,3 3-151,-5-5 55,6 7-4,-6-5 1,4 1-217,0 1-14,0-1 149,2 6 0,-3-6-144,6 1 1,-5-7 199,5 1 0,0-2 0,5-3 0,0 1 0</inkml:trace>
  <inkml:trace contextRef="#ctx0" brushRef="#br0" timeOffset="37902">2587 3027 6822,'-1'13'0,"-2"-1"0,-4-4 0,-1 0 0,-4 0 0,-2 2 0,-4 0 0,-3-2 0,-2-1 0,-3-2 0,-2-1 0,-2 3 0,1 0-772,0-1 772,6 5 0,-5-2 0,5 5 0</inkml:trace>
  <inkml:trace contextRef="#ctx0" brushRef="#br0" timeOffset="38456">2720 3233 6456,'-7'-8'0,"-3"3"0,-3 3 0,-1 4 0,-1 3 0,0 3 0,1 2-240,-1 0 262,0 0 0,2 4-13,3 1 1,-1 0-5,6-1 1,0 1 9,5 0 0,0-5-4,0-1 1,0 1-29,0 5 1,2-5 5,3-1 0,3 0 33,6 0-16,1-2 1,5-5 13,-1 2 0,1-2-11,-5 3 1,4-5 23,1-5 1,1 3-21,-1-2 0,-4-5 5,4 0 1,1-3-2,-2 2 1,1-3-22,-5 4 0,-5 0 11,-1 0 0,-4 5-4,5-1 1,-7 2-68,2-2-45,-3 4 0,-4 5 100,-3 11 1,2 3-58,-7-3 0,7 0 50,-2-1 0,3 1 1,2 0 0,7-2 17,3-3 1,5 3 67,4-4 0,2-2 3,4-2 1,3-4-77,-4-1 1,4 0 106,1 0 1,1-4-42,-1-1 1,-4-7 33,-1 2 1,-6-3-48,2-1 1,-6-1 19,-4 0 1,2 1 37,-8-1 1,6-1 0,-5-4 0,0 4-117,-5-4 1,0 9 67,0 1 1,-2 2-110,-2-2 1,-6 2 99,-10 3 0,2 3-219,-6-3 1,4 5-41,-4 5 0,-1 2-32,-4 2 0,4 3 54,1-7 0,6 6 186,-2-1 0,4 3 0,1 2 0,0-1 0</inkml:trace>
  <inkml:trace contextRef="#ctx0" brushRef="#br0" timeOffset="39113">3278 3321 6686,'10'-5'0,"0"1"0,0-1 0,0 0 0,-1 0 0,3 0 0,1-2 0,2-1 0,-1 0 0,1 2 0,0 1 0,-1 0 0,1 1 0,0 4 0,-1 5 0,-1 5 0,-1 2 0,-4-1-90,-1-1 56,-2 0 1,-4 4-55,4 1 62,-3 0 22,4-1 0,-4-4-21,3 0 22,-4-7 1,8 4-1,-5-7 1,0 0-3,6 0-2,-1 0 21,6-7-16,0 6 1,-1-12 9,1 3-8,0 3 0,0-4 3,-1 6 1,1-5-3,0 5 1,-1 0 29,1 5-30,6-6 0,-9 4 29,2-3-13,-2 4 0,1 7-8,-3 4 14,3-3-10,-12 6-11,6-5 1,-7 6 0,0 1 1,0-5-16,0 0 17,0-7 0,5 5 0,0-3 1,1-3-3,-1 3 1,-2-4 31,7-1 1,0 0-24,5 0 37,-1 0 1,1-1-31,0-4 1,-5 3 23,-1-3-15,-5 4-78,9 1 73,-12 0-270,6 0 238,-7 6 0,0-3-52,0 7 0,2-5 42,2 5 0,0-7-31,5 2 57,1 3 0,10-6 5,-1 3 1,1-4 86,-5-1 0,4 0-101,1 0 0,1-1 93,-1-4 1,-4-2-74,4-3 0,-2-1-1,1 6 1,-7-6 33,2 1 0,-4 2 10,0-2 0,-2 2 75,-3-2-69,-3-3 1,-2 6-97,-10-2 0,-5 2 63,-4 7 1,-4 0-153,-7 0 1,1 0 88,0 0 1,1 7-212,3 2 0,-1 0 63,7 0 0,-1-4 177,5 5 0,-6 0 0,-2 5 0</inkml:trace>
  <inkml:trace contextRef="#ctx0" brushRef="#br0" timeOffset="39367">4469 2983 6676,'13'2'0,"-3"3"0,-5 5 0,-4 3 0,-1 1 0,-1 3 0,-3 1 0,-2 3 0,-1 0 0,-1 2-13,0 0 1,3 1-9,-5 6 1,2-6-140,-2 1 73,-3-1 0,7 6-84,-4-1 1,-1-4 170,6-1 0,-5-6 0,5 2 0,0-4 0,5-1 0</inkml:trace>
  <inkml:trace contextRef="#ctx0" brushRef="#br0" timeOffset="39600">4616 3233 6542,'0'15'0,"0"0"0,0-1 0,0 1 0,-2 0 0,-1-1 0,-3 1 0,-1 0 0,-1-1 0,0 1-550,-4 0 458,6 0 1,-2-2 91,3-4 0,3 4 0,-5-4 0</inkml:trace>
  <inkml:trace contextRef="#ctx0" brushRef="#br0" timeOffset="39881">4998 2822 7012,'7'8'0,"-6"-2"-1089,6 1 1190,-7 1 0,0 7-9,0-1 1,0 1-51,0 0 1,-2 1 37,-3 4-49,4 3 0,-12 6-10,3 0 0,2 1 9,-2-1 0,0 1-7,-5-1 1,1 2-77,-1 3 0,2-4-168,3-1 105,-3 0-128,5-12 244,-7 11 0,2-12 0,3 4 0,4-4 0,6-1 0</inkml:trace>
  <inkml:trace contextRef="#ctx0" brushRef="#br0" timeOffset="40113">5233 2983 6523,'8'7'0,"-3"3"0,-3 3 0,-4 0 0,-3-2 117,-4-1 0,-4-7-95,-2 2 1,0 2-94,1-2 1,-3 4-225,-2-4 181,2 0 0,-6 0-7,4 0 1,-2 5 120,-4-5 0,-3 6 0,5-3 0</inkml:trace>
  <inkml:trace contextRef="#ctx0" brushRef="#br0" timeOffset="40388">5145 3263 7186,'8'6'-1258,"-1"-4"1244,-7 11 106,0-5-66,0 7 1,-2-1-34,-3 1 1,4-5 1,-4 0 1,1-1-11,0 6 5,2 0 1,-5 0-7,7-1 1,-1-4-46,-4 0 61,3 0 0,-4-1 0,6 1 0,0-6 0,6 9 0,2-5 0</inkml:trace>
  <inkml:trace contextRef="#ctx0" brushRef="#br0" timeOffset="40780">5366 3380 7172,'14'0'0,"1"0"0,0 0-1267,-1 0 1267,1 0 0,-5 0 0,0 0 0,0 0 6,4 0 1,1-1 21,0-4 57,6-4-60,-5-5 16,5-1 0,-8 0-22,-3 1 0,2 4 29,-7 0 10,-1 7-53,-4-10 1,-1 11-7,-4-3 0,-3 4-6,-7 1 1,-4 1-3,-1 4 1,-5 3-103,6 7 120,-7 0-8,9-1 1,-4 1-34,6 0 30,1 6 1,1-5-3,3 4-3,-3 3 1,11-7 16,-3 4 1,4-4 4,1-1 0,5-1 21,-1 1 0,13-2 8,-3-3 0,9-2-27,-3-3-6,6-3 1,-3 4-179,6-6 0,1 0 167,-1 0 0,0 7 0,1 1 0</inkml:trace>
  <inkml:trace contextRef="#ctx0" brushRef="#br0" timeOffset="41816">4601 2675 7569,'0'8'-651,"0"-2"848,0-6 370,0 7-448,-6-6-322,4 6 86,-11-7 1,11-2 116,-3-3 0,4-3 0,1-6 0</inkml:trace>
  <inkml:trace contextRef="#ctx0" brushRef="#br0" timeOffset="42425">5939 3615 7569,'0'9'-879,"0"4"204,0-12 617,0 6 0,0-20 1,0-4-1</inkml:trace>
  <inkml:trace contextRef="#ctx0" brushRef="#br0" timeOffset="42667">5983 3410 7039,'-8'6'0,"3"4"0,3-4 0,2 1 0</inkml:trace>
  <inkml:trace contextRef="#ctx0" brushRef="#br0" timeOffset="44702">6586 3410 6958,'-13'1'0,"1"2"0,2 2 0,-1 0 0,-2 0-300,-2 0 318,0 6 1,6-4-27,-1 3 0,5 3-6,-5-3 1,7 3 12,-2 1 0,-2 1-8,3 0 0,-1 0 35,5-1-31,0 1 0,1 0 30,4-1 1,-2-4 11,7 0 0,0-7 21,5 2 1,-1-3-41,1-2 0,6-2-15,4-3 1,-4-1 19,-1-4 0,1-8-15,-1 3 1,-1-3 19,-4 4 1,-5-1-1,-1 0 0,-4 0-10,5 1 1,-7-1-3,2 0 1,-3 1-38,-2-1 1,-2 2 36,-3 3 0,-3-1-182,-6 6 0,-1 0 105,0 5 0,-4 0-188,-1 0 1,0 0 248,6 0 0,-1 6 0,0 3 0</inkml:trace>
  <inkml:trace contextRef="#ctx0" brushRef="#br0" timeOffset="44967">6630 3468 7144,'13'17'0,"-2"1"0,-3 3 0,1 0 0,-3 2 0,1 0 0,-4 3 0,-1 3 0,-2 4 0,0 1 0,-2-3 0,-3-3 0,-5-3 0,-3 1 0,-2 2 0,1 1 0,-1 0 0,-1 1 0,-2-1 0,-2-1 0,1-2 0,-1-1 0,0-1 0,1-1-591,-2-4 492,4-2 0,-4-2-22,6-1 121,1-6 0,-1-1 0,0-7 0</inkml:trace>
  <inkml:trace contextRef="#ctx0" brushRef="#br0" timeOffset="45584">6865 3542 7076,'15'5'0,"-1"0"0,1-2 0,0-1 0,-1-4 0,1-3 0,-2-5 0,-1-3 0,-3-2 0,1 1 0,0-1 0,-2 0 0,-1 1 0,-4-1 0,0 0 0,1 1 420,0-1-350,1 0-212,-5 7 186,0-5-17,-6 11 1,3-4-140,-7 6 140,0 0-36,-5 6 1,1 2 23,-1 7 1,2 0-55,3 0 0,-1-1 38,6 1 0,-5 0-36,5-1 1,0 1 23,5 0 1,0-1 0,0 1 0,0 0 7,0 0 0,2-1-1,3 1 0,3-7 5,6-3 0,1-3-5,0-2 0,4 0 5,1 0 1,1-7-4,-1-3 0,-2-4 5,6-6 0,1-3-4,4-6 0,-4-1 2,-1 1 0,1-5 4,4-1 0,0 1-6,1 5 1,-6-1 111,1 1 1,-7 1-103,1 4 0,-4-3 20,-5 8 0,1-1-11,-6 6 0,0 4-58,-5 0 1,-1 7 21,-4-2 1,1 3-82,-5 2 0,4 5 5,-5 0 1,0 6 44,-5-1 0,2 5-69,4 4 1,-5-2 72,5 2 0,-3 3-14,2-3 1,-3 7 7,4-1 1,0 3 44,0 1 1,0-1-44,0-4 1,-4 4 36,3-3 0,3 2 6,2 3 0,-1-6 3,1 1 0,-2-9-10,2-1-27,4-1 4,-6-12-5,7 5 67,7-27 1,1 7-22,7-16 0,-1 4 6,1 1 0,5-4 48,-1 3 1,7-7-63,-1-3 0,3 6 58,1 4 1,2 3-43,3-3 0,-3-1-104,4 6 1,-4 1 41,-2 4 50,-6 0 0,5 1 0,-5-1 0</inkml:trace>
  <inkml:trace contextRef="#ctx0" brushRef="#br0" timeOffset="45983">7585 3424 7569,'8'0'-1067,"-1"0"1432,-7 0-262,-13 0-193,10 0 55,-24 0 0,18 5 37,-11 0 0,4 6-4,1-1 1,0-2-193,1 2 210,-1 0 1,7 5-106,-5-1 97,11 1 0,-5 0-20,7 0 0,0-1-4,0 1 0,2-2 8,3-3 0,0-4 10,10-6 1,-2 0-10,11 0 158,-6 0-149,10 0 1,-10-1 98,6-4-92,-6-3 0,4-7 72,-8 0 1,1 1-57,0-1 0,-7 0 48,-3 0 1,-2 1 5,2-1-101,-3 0 58,4 1 1,-12 1-243,-4 3 0,-3 3-35,-2 7 0,0 0 241,1 0 0,-1 7 0,0 1 0</inkml:trace>
  <inkml:trace contextRef="#ctx0" brushRef="#br0" timeOffset="46399">7659 3468 7176,'8'15'0,"-2"0"0,-1-1 0,0 1-485,-2 0 498,-1-7 3,5-1 1,-4-7-8,7 0 1,-1 0-12,6 0 0,0-7 66,0-3-159,-1-3 88,7-2 0,-3-1 16,7-3 8,-7 2-7,10-11 1,-10 10-55,6-6 53,-6-1 0,8 1-14,-6-1 13,-1 1 0,-2-1 6,2 1 1,-2 4-1,2-4 1,-9 6 11,-5-2 0,-3 9 36,-2 1-139,0 7 86,-7-4 1,-1 7-46,-7 0 0,1 0 42,-1 0 1,0 5-20,0 0 0,6 6 9,-1-1 0,2 3-40,-2 2 1,-2 1 34,8 4 0,-6-2-21,5 6 1,-5 1 28,5 4 1,-1 1 8,1-1-11,3 1 0,-4-1-1,6 0 0,-5 1-6,0-1 1,0-4-1,5-1 1,1-6-3,4 2 12,-3-4 0,11-1 0,-5-1 0</inkml:trace>
  <inkml:trace contextRef="#ctx0" brushRef="#br0" timeOffset="46942">8423 3601 7569,'0'14'-637,"0"1"519,0-7 1,0 0-351,0-3 537,0-3 1,0 3 228,0-10 0,0-3-142,0-7 1,0-1-6,0-4 0,5 2-27,0-6-79,6-1 1,-3-9-22,7 0 1,-5-2 39,0 1 1,0 3-134,4-8 27,-6 8 1,5-4-33,-3 6 0,-2 6-182,2-1 1,-7 7 55,2-1 200,-3 3 0,5 1 0,1 0 0</inkml:trace>
  <inkml:trace contextRef="#ctx0" brushRef="#br0" timeOffset="47182">8835 3189 7296,'6'5'0,"-6"0"0,-8 0 189,-5 1-328,-2-4 86,-6 4 0,3-1-10,-6 0 0,-1 5-197,-4-5 0,1 5 159,3-5 101,-2 6 0,4-3 0,-7 7 0</inkml:trace>
  <inkml:trace contextRef="#ctx0" brushRef="#br0" timeOffset="47775">8820 3380 7256,'15'0'-352,"-7"2"372,-3 3 0,-4-2-74,-1 7 1,-5 0-82,0 4 175,1 1 1,-1 0-19,0-1 1,-2 1-11,2 0 1,4-1-2,-4 1 1,3 0 4,2 0 1,2-6-13,3 1 0,-2-2 27,7 2-38,0-3 0,4-7 11,1 0 1,0 0-3,-1 0 0,1-7-3,0-3 1,-5-8-6,-1-1 0,1-1-10,5 5 1,0-4 19,-1-1 0,-4 1-11,0 4 9,-7 0-7,10 1-1,-11-1-42,4 7 46,-6 1-25,0 20 1,-1-3-4,-4 10 0,3-4-37,-3-1 1,2 4 49,-2 1 1,4-1 29,-4-4-42,3 0-19,2 0 3,0-1 92,7 1-61,1-7 0,6-1 19,1-7 0,0-2 6,-1-3 1,-4 2 24,0-7 1,0 0-38,5-4 0,-1 0 29,1 5 1,0-4-26,-1 3 0,-1-3 12,-3-2 0,3 5-11,-3 0 0,5 2 6,4-2-5,-2 4 0,4 4 24,-6-3-22,6 4 3,-5-6-9,5 7 4,-12 7 0,2-4 5,-6 7-14,0 0 9,1 4 1,-4 3-29,3 2 0,-5-2-3,-5 2 1,-2 2-97,-2-1-133,-4 0 255,4-6 0,-5 8 0,-1 0 0</inkml:trace>
  <inkml:trace contextRef="#ctx0" brushRef="#br0" timeOffset="48084">9496 3483 7569,'15'-2'-564,"-1"-2"0,1 0 474,0-6 0,0 6 219,-1-6 1,1 2-100,0-2-2,-1-3 0,1 6-82,0-3 1,-1 4 79,1 6 0,0 0-60,0 0 1,-1 0 49,1 0 1,-5 1-22,0 4 0,-7 5 14,2 10 0,-4-2-13,-1 6 1,-1-4-6,-4 4 1,-3-1 2,-7 2 0,0 1-149,1-7 1,4 1 154,0-5 0,0-1 0,-5 1 0</inkml:trace>
  <inkml:trace contextRef="#ctx0" brushRef="#br0" timeOffset="48476">10025 3483 6895,'15'0'0,"0"0"0,-1 0 0,1 0-347,0 0 1,-1 0 332,1 0 52,-7 0 1,5-5 96,-3 0 1,-2-5-56,2 6-39,-7-8 40,4 4 11,-1-7-27,-4 1-41,5-1 1,-7 5 5,0 0 4,0 7-41,-7-4 1,-1 7-10,-7 0 1,5 2-126,1 3 149,-1 3 1,-3 7-58,3 0 0,-1-1 48,6 1 0,-5 1-9,5 4 1,0-4-3,5 4 1,0 1 13,0-1 0,0 1-11,0-2 0,0-2 91,0 2 0,7-7-55,2-2 1,0-5 6,0 4 1,1-5-54,5 0 1,0-2 0,-1-2 1,1 0-491,0 0 508,-1 0 0,8 0 0,0 0 0</inkml:trace>
  <inkml:trace contextRef="#ctx0" brushRef="#br0" timeOffset="49464">10187 3645 7569,'8'0'-626,"0"0"510,-3 0 197,-3 0 1,6-5-31,-3 0 1,-2-5 41,7 5 0,-5-6-109,5 1 0,-5 2 63,4-2 1,-4 0-85,5-4 1,-5 4 104,5 0 1,-2 5-119,2-5 0,3 7 49,-3-2 0,-2 3-12,1 2 0,-4 0-26,5 0 0,-7 2 58,2 3 1,-3-2-47,-2 7 35,0 0 1,0 5-28,0-1 1,0 6-4,0-1 1,0-4-25,0-5 44,0 0 0,0 0-3,0-1-3,0-5-24,0 2 26,7-12 1,-4-3-49,7-5 48,-1-1 1,6 5-3,0 0 1,-1 1-1,1-6 0,-5 5 6,0 0 1,0 7 1,4-2 0,1 4 25,0 1-31,-7 0 0,5 0 13,-3 0 0,-2 4-12,2 1-115,-1 7 0,5-4 71,-5 7 1,4-7-151,-3-3 199,-3 3 0,12 0 0,-2 7 0</inkml:trace>
  <inkml:trace contextRef="#ctx0" brushRef="#br0" timeOffset="49894">11216 3351 6624,'13'-2'-203,"-3"-3"220,-4-3 48,-12 0-28,-2 1 0,-7 7 8,0 0 1,0 5 6,1 0 0,-6 5-3,1-5-27,-1 6 1,5-3-18,1 7 0,-1 1 28,0 4 0,0-4-57,1 4 1,-1 3 45,0 1 0,6-1-55,-1 2 0,6-2 41,0 1 1,2 2-36,2-6 1,0 4 35,0-4-5,0 0 0,6-12 35,4-3 0,5-4-34,5-1 1,-2-3 14,6-7 1,1 0-11,4-9 1,-5-2 41,1 1 1,-7-5-33,2 6 0,-4-2 4,-1 1 0,-7 4-23,-3-4 1,-4 9-5,-1 1-168,0 0 1,-11-3 56,-4 3 1,-9 4 113,-1 6 0,-9 0 0,-4 0 0</inkml:trace>
  <inkml:trace contextRef="#ctx0" brushRef="#br0" timeOffset="50806">11848 3483 7569,'15'0'-1107,"-1"0"904,-6 0 429,-1 0-195,0 0 85,1 0 24,6 0 1,1-2-81,0-2 1,-2 0 1,-3-6 1,3 6 57,-3-6-72,-4 0 1,5-5 12,-6 1 1,5 4 14,-5 0 0,5 0 27,-5-5 10,0 1-161,-5-1 105,0 0 1,-2 7-118,-3 3 1,-3 4 9,-7 1 0,1 1-71,-1 4 1,0 3 2,0 7 1,1 6 10,-1 4 74,0-4 0,1 7-22,-1-4 1,5 2 17,0-1 0,7 3-5,-2-4 1,4-3 34,1-1 1,0-4 21,0-1 1,6-7 70,4-3-37,3-3 1,2-2-3,-1 0 1,6-2 14,0-3-1,1-3-1,-2-7 0,-2 1-39,2-1 0,-2 0-5,-3 1 0,3-1 15,2 0 1,-2 2-26,2 3 0,-2-1-9,-3 6 0,1 0-3,0 5 0,1 0-8,4 0 1,1 0-6,3 0 1,4 0-97,-3 0 1,7 0 108,3 0 1,4 0-169,-5 0 0,5 0-55,-4 0 229,5 0 0,-2-6 0,6-3 0</inkml:trace>
  <inkml:trace contextRef="#ctx0" brushRef="#br0" timeOffset="52457">4866 4203 7569,'0'-8'-1428,"6"2"1779,-4-1-99,5 5-182,-7-4 30,-7 6 0,-1 0-48,-7 0 1,0 2-23,1 2 1,-1-2 24,0 3 1,1 1-80,-1-1 84,0 7 0,1-6-117,-1 4 1,2 3 59,3-3 0,2-2-72,3 2 0,3 0 21,-3 4 1,4-4 49,1 0-16,0-7 1,6 9 8,4-7 0,3 0 7,2-5 1,6-5-10,4 0 0,-3-7 89,3 3 0,-2-5-29,1 0 0,-1-1 11,-3 0 0,-9 1 26,4-1 0,-5 0-28,0 1 47,-4-1-48,-6 0-56,0 1 1,-6 5-84,-4 4 0,-3-1 73,-2 1 0,-1 0-89,-4 5 1,4 0-261,-4 0 189,4 7 1,1-6-299,0 4 193,1 3 248,-1 1-121,7-1 106,1 5 1,9-10 94,3 7 1,3-5-57,7 4 0,-1-4 145,1 5 1,0-7 62,-1 2-195,1 4 0,-2-6 104,-3 7 1,1-6-51,-6 6 10,7 0-53,-11 5 0,6-1-16,-7 1 0,0 0-4,0 0 1,-5-1-2,0 1 0,-6 0-11,1-1 0,2 1-36,-2 0 53,0-1 1,-5 3-20,1 2 1,-1-2 11,0 2 1,-4 3-20,-1-3 1,1 1 18,4-6 1,2-4-321,3 0 187,-3-7 129,11 4 0,-4-7 0,6 0 0</inkml:trace>
  <inkml:trace contextRef="#ctx0" brushRef="#br0" timeOffset="52853">5277 4027 6961,'10'-5'0,"-3"0"0,-6 2 0,-7 3-93,-6 5 0,3 1 95,-1 4 0,5 3 14,-5-3 0,7-2-4,-2 2 1,2 0-60,-2 4 64,3 1 0,-4-5 1,6 0 1,1-2-7,4 2 1,3-2 68,7-3-68,0-4 0,1 6 20,4-7 0,1-2 9,3-3 0,-1 2 5,-3-7 1,-4 2 4,4-2 1,-4-3 0,-1 3-27,-7-3 1,5 0 42,-3 4 0,-4-5 15,-1 5-76,-3-4 0,-4 0 31,-3 3 0,-4 2-165,-11 3 1,4 3 38,-4-3 1,-1 4-184,1 1 1,-4 1-259,4 4 528,1-3 0,-3 11 0,-1-5 0</inkml:trace>
  <inkml:trace contextRef="#ctx0" brushRef="#br0" timeOffset="53104">5454 4100 6736,'0'17'0,"0"1"0,0 1 0,0-1 0,0-1 0,0-1 0,0 2 0,0 3 0,1 0 0,3 1 0,1-4 0,0-2 0,-1-1 0,3-1 0,-1 1 0,1 0 0,-4-1 15,-1 1 1,-9 0 33,-2-1 0,-4 1-34,-2 0 0,-5-5-73,1-1 1,-3 1-309,3 5 366,-4-7 0,0 5 0,2-5 0</inkml:trace>
  <inkml:trace contextRef="#ctx0" brushRef="#br0" timeOffset="53703">5865 4056 7377,'-6'8'-89,"-2"6"59,-7-6 1,5 2 36,0-1 0,7 1-11,-2 5 0,-1 0-39,1-1 1,0 1 61,5 0 0,0-1 2,0 1 0,2-2-3,2-3 0,5 1 57,5-6 1,3 0-15,2-5 1,-1 0 12,7 0 1,-7-6-8,1-4 1,-2-2-25,-3 3 0,-1-5-17,-3 5 1,-3-4 19,-7-2 0,5 0-34,-1 1 33,1-1 1,-11 2-100,-4 3 0,2-1 18,-2 6 0,-5-2-42,-4 2 1,-1 4-10,5-4 1,1 3-158,-1 2 1,0 0-326,1 0 386,-1 0 1,5 5-122,0 0 304,7 0 0,-10 1 0,5 2 0</inkml:trace>
  <inkml:trace contextRef="#ctx0" brushRef="#br0" timeOffset="53949">5924 4145 7001,'10'14'0,"-2"1"0,-1 0 0,-2-1 0,-1 3 0,3 1 0,0 1 0,1-1 0,-2-2 0,2-1 0,1 2 0,0 0 0,1 3 0,-2-2 0,-1-2 0,-4-1 0,-1 0 0,-4 1 0,-3 2 0,-5 2 0,-3-2 164,-1-2-315,-8-1 1,6-1 44,-12 1 1,12-5-348,-4 0 453,4-7 0,-5 3 0,-2-6 0</inkml:trace>
  <inkml:trace contextRef="#ctx0" brushRef="#br0" timeOffset="54313">6321 4159 6908,'5'-10'0,"-2"2"0,-4 2 3,-8 2 41,-4 3-193,5 7 198,2-4-53,-1 11 0,1-5-9,-4 7 1,3 0 1,7-1 1,0-4-14,0 0 0,0 0 81,0 4-55,7-5 0,1 2 16,7-6 0,-1 0 5,1-5 1,0 0 76,-1 0-89,8 0 1,-8-2 31,1-3 0,0-3 5,-5-7 0,3 1-19,1-1 0,-5 0 5,-5 1 1,3-1 44,-2 0-57,0 1 1,-5 4-76,0 0 0,-7 7 78,-3-2 1,-3-2-102,-1 2 1,-3 0 27,-2 5-71,2 0 1,-5 2-382,2 3 500,4-3 0,-6 11 0,8-5 0</inkml:trace>
  <inkml:trace contextRef="#ctx0" brushRef="#br0" timeOffset="54571">6409 4145 7183,'0'14'0,"0"1"0,0 0 0,0-1 0,0 1 0,2 0 0,1-1 0,4 1 0,1 0 0,2-1 0,-1 1 0,0 0 93,-3 0-174,6-7 0,-11 5 67,12-5 1,-11 7-15,3-1 0,-4 1 18,-1 0 1,-1 1-10,-4 4 0,-3-4 22,-7 4-132,7-4 61,-5-1 0,5-1-166,-7 1 217,0 0 0,1-7 17,-1-3 0,7 3 0,1 0 0</inkml:trace>
  <inkml:trace contextRef="#ctx0" brushRef="#br0" timeOffset="54982">6938 4159 7569,'9'0'-680,"-3"0"1,-8 0 278,-2 0 751,-5 0-224,1 0 1,-5 0 39,3 0-169,-3 0 0,4 5 10,-1 0 0,2 2-8,-2-3 1,-2 5-4,7 5 1,-4-4 19,4 0 1,0 5-67,5 4 1,0 1 31,0-6-4,0 1 0,11 0 50,4 0 0,3-7 2,-3-3 1,4-4-36,1-1 0,4 0 2,-4 0 1,0-1 164,-6-4 1,1-3-42,0-7 0,-6 0-67,1 0 0,-7 1-2,2-1 0,-3 0 45,-2 1 0,0-1-80,0 0 0,-2 1-2,-3-1 0,-3 5-124,-6 0 0,-6 7 86,0-2 0,-1 4-195,2 1 1,2 0 53,-2 0 1,-3 1-269,3 4 432,6-3 0,0 11 0,5-5 0</inkml:trace>
  <inkml:trace contextRef="#ctx0" brushRef="#br0" timeOffset="55236">7027 4291 6988,'-9'15'0,"5"0"0,2 0 0,2-1 0,0 1 0,0 0 0,0-1 0,0 1 0,0 0 0,2-1 0,1 1 0,2 0 0,-2 0 0,0-1 0,1 3 0,0 1 0,0 3 0,-4 0-126,-5 0 1,-3 4 60,-7-6 0,0 6 76,1-6 1,-8 6-142,-2-5 0,1-2 130,-2-9 0,1 4 0,-5-4 0</inkml:trace>
  <inkml:trace contextRef="#ctx0" brushRef="#br0" timeOffset="55934">7526 4071 7569,'-14'0'-560,"-1"7"0,-5-1 688,1 4 1,-1 3-75,5-3-24,-6 3 1,5-3-109,-4-1 1,4 6 105,1 5 0,1-1-104,-1-4 0,7 0 88,3-1 0,3-4-25,2 0 7,0 0 1,7-2-13,3-3 0,9-4 39,6-1 0,-3 0 73,3 0 0,-1-6 6,6-4 0,-2 2-77,-4-2 1,-3 0 58,-6-4 1,0-1-46,-1 0 1,-4 1-17,0-1 0,-7 0 3,2 1 1,-3-1-2,-2 0 0,0 0-35,0 1 0,-7 6-100,-2 3 1,-11-2-135,-5 2 1,-2 0-1,-3 5 246,7 0 0,-4 7 0,4 1 0</inkml:trace>
  <inkml:trace contextRef="#ctx0" brushRef="#br0" timeOffset="56200">7585 4100 7311,'13'15'0,"-1"-2"0,-4-1 0,0-3 0,-1 3 0,-1 1 0,-1 2 0,0-1 0,0 1 0,-2 0 0,0-1 0,1 1 0,0 0 0,0-1 0,-1 1 0,0 0 0,2 0 0,0-1-115,2 1 94,-6-7 0,6 5-1,-7-3 0,0 3-9,0 2 1,-7 1-8,-3 4 0,-3-4 44,-1 4-225,-1-4 125,-6-1 1,-2-2 93,-7-3 0,1 3 0,0-5 0</inkml:trace>
  <inkml:trace contextRef="#ctx0" brushRef="#br0" timeOffset="56608">7864 4145 6962,'12'0'0,"-7"-2"0,-10-1 0,-7-2 0,-2 1 0,-1 3 0,0 1 0,2 1 0,3 4-60,6 5 60,-5-3 1,8 6-13,-4-3 9,3 3 1,2 1 1,0 1 1,7 0-1,3-1 1,3-4 1,1 0 1,8-7 0,2 2 0,5-3 87,6-2-85,-4 0 1,6 0 32,-2 0 0,-6-5 4,0 0 1,-6-6 6,-8 1 1,-2 2-29,-3-2 1,1 5 95,-6-5 1,0 0-81,-5-4 0,-6 4 53,-4 0 0,-5 2-77,-4-2 0,1-1-77,-7 6 1,1-5 11,-6 5 0,2 0-163,4 5 0,-2 0 14,6 0 0,-4 0-25,4 0 227,0 0 0,6 7 0,-1 1 0</inkml:trace>
  <inkml:trace contextRef="#ctx0" brushRef="#br0" timeOffset="56880">8114 4145 7098,'0'14'0,"2"-1"0,1-1 0,2-3 0,-2 3 0,-1 1 0,-2 2 0,2-1 0,3 1 0,4 1 0,4 2 0,1 2 117,-5-2 1,3-2-103,-7-1 0,0 0-16,-5-1 1,-2 3 0,-3 2 0,-3-2-33,-7 2 0,-1 2-124,-4-1 1,-3 0-19,-6-6-27,0 1 202,-1 0 0,-6-1 0,-1 1 0</inkml:trace>
  <inkml:trace contextRef="#ctx0" brushRef="#br0" timeOffset="57931">8511 4203 7569,'2'-10'-531,"3"1"0,-4 4 618,4-5-17,-3 7 213,-2-10-232,0 11 0,-2-4 11,-3 6-47,4 0 0,-11 1-4,7 4 0,-1-2-62,1 7 1,3 0 86,-3 5 0,-1-1-90,1 1 0,0 5 70,5-1 0,0 1-32,0-6 1,0 1 15,0 0 1,7-2 109,2-3 0,6-4-72,5-6 1,-4 0 8,4 0 1,1 0-3,-1 0 1,-1-6-15,-4-4 1,-5-3 10,-1-2 1,-4 5-2,5 1 0,-7-1-1,2-5 1,-3 5-6,-2 0 0,-2 2-60,-3-1 1,-3-3 5,-6 7 1,-6-1-4,0 1 1,-4 3-120,4-3 0,-1 4 44,1 1 1,4 0-303,-4 0 231,4 0 1,1 6-44,1 4 1,6-2-72,3 2 282,3-7 0,2 10 0,0-11 0,7 9 0,2-6 0,9 0 0,2-5 0,1 0 19,-1 0 0,-4 0-8,4 0 1,-4 5 141,-1 0 0,-5 5 97,-1-5-49,-5 6-166,2-3 0,-1 7 19,0 0 1,0-1-2,-5 1 0,0 1-35,0 4 1,-2-4 37,-3 4 0,2-2-76,-7 1 0,0-1 58,-4 7 0,2-7-59,-2 1 1,2 4 45,-7 2 1,2-4-65,3-1 1,-1-2-18,0 1 1,-1-7-128,-4 2 1,4-4 182,-4 0 0,-3 3 0,1-5 0</inkml:trace>
  <inkml:trace contextRef="#ctx0" brushRef="#br0" timeOffset="59275">5615 4556 7569,'0'8'-703,"0"-1"728,0-7-163,7 0 1,-4 0 137,7 0 0,0-7 0,5-1 0</inkml:trace>
  <inkml:trace contextRef="#ctx0" brushRef="#br0" timeOffset="59643">7188 4527 7569,'0'8'-946,"0"-2"694,0-6 252,0-13 0,0 4 0,0-13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26.8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1 573 7569,'0'9'-898,"7"4"859,-6-12 1,7 6 425,-3-7-242,-3 0 0,11 0-70,-3 0 0,-2-5-41,2 0 1,-1-6 36,6 1 1,0-8-66,0-2 0,-1-1 68,1 1 1,5 2-107,-1-6 1,1 4 45,-6-4 1,1-1-7,0-4 0,0 4 39,-1 1 1,1 4-17,0-4 0,-6 1-19,1-1 1,-5 2 15,5 8 1,-7 4-58,2 0 87,-3 7-161,-9-4 0,-1 7 30,-7 0 1,6 7-52,-1 3 0,0 3 0,-5 1 1,1 8 50,-1 2 1,2-1-7,3 1 1,-3 6 16,3 4 1,2 0-11,-2-4 1,5-6 61,-5 1 1,7-2 9,-2 1 0,4 2-22,1-6 1,1-1 72,4-4 0,-2-2 2,7-3 0,0 1-67,5-6 0,4 0 57,1-5 0,6 0-44,-1 0 1,1-6 10,-2-4 0,4-3-6,-4-2 0,-2 0 5,-3 1 0,-2-1-2,-3 0 1,1-4 0,0-1 0,-5 1-5,-1 4 0,-5 5 1,1 0 1,1 5-10,-1-4 1,1 5 10,-1-1-12,-3 4 0,6 1 7,-3 0 0,-2 5-1,7 0 0,-5 6 0,5-1 1,0-2-5,4 2 0,-4-5 3,0 4 0,0-5-1,4 1 0,1-4 1,0-1 0,0 0-1,-1 0 1,3 0-1,2 0 0,-2 0 80,2 0 1,2-5-68,-1 0 0,0-1 64,-6 1-63,1 3 1,0-9 62,-1 6 1,-4 0-32,0 5 17,0-6 1,4 2-34,1-5 1,-5 4 55,0-5-50,0 7 0,4-10 13,1 3 1,-7 2-9,-3-2 1,2 5-7,-3-5 0,1 5-11,-5-5 48,0 7-113,0-10 0,-6 11 67,-4-2 1,2 2-62,-2 2 0,0 0 31,-4 0 0,-1 2-6,0 2 1,0 3-5,1 3 0,-1 3-2,0-3 1,1-2-7,-1 2 1,0-1 17,1 6 1,4-5 4,0 0 0,7-5-5,-2 4 1,-2-4 0,2 5 0,0-5 0,5 5 0,0-5-4,0 4 1,0-5 6,0 9 1,7-7-3,3 4 1,-2-2-2,2-3 1,0-2 3,4 7 1,1-6-5,0 0 1,-1 0 5,1 1 0,0-4-2,-1 4 1,1-3 4,0-2 0,0 0 8,-1 0 1,1-2 1,0-3 1,-6 2 8,1-7 1,0 5-19,5-5 1,-5 1 19,-1-6 1,1 0-17,5 1 1,-5 1 12,-1 3 1,0-3-11,0 3 1,4-2 57,-3 3-55,3-4 1,2 9-1,0-6 1,-5 7-33,-1-2 0,-4 4 46,5 1-80,-7 0 59,4 0 0,-2 1-211,0 4 163,0-3 15,-5 11 0,0-5 9,0 7 0,0-5 2,0-1 1,0-4 10,0 5 0,0 0-17,0 5 0,0-6 31,0 1 0,0-5-24,0 5 1,0-5 75,0 5-14,0-7-24,6 10 1,2-11-15,7 2 1,-5-2 3,-1-2 1,1 0 39,5 0 0,-5 0-26,0 0 102,-1 0-82,6 0-4,0-6 0,-1-1-30,1-3 0,-5-1 0,0 6 1,0-7 6,4 3 0,-4-4 2,0-2 1,0 5 8,4 0 1,-4 0-12,0-4 1,0 1 61,4 3 1,-4-3-55,0 3 1,-7 2-29,2-2 0,2 5-5,-2-5-1,0 7-49,-5-3 14,0 6 1,-7 0-16,-3 0 0,-3 0 48,-2 0 1,1 4-15,-1 1 1,0 5 1,1-5 0,-1 5-22,0-5 1,5 5 23,1-6 1,-1 6-3,-5-5 1,5 7 13,1-3 1,4 4-11,-5 2 0,7-5-4,-2 0 0,-2 0 4,2 4 0,0 1 6,5 0-7,0-1 1,7-1 23,3-3 1,4 2 9,6-7 1,1 1 64,4-1 1,3-3-67,-4 3 1,4-4 7,1-1 0,1-1 11,-1-4 0,-5 1-19,1-5 0,-7 4 9,2-5 1,-4 0-4,-1-5 1,-1 1-34,1-1 0,0 0 14,-1 1 1,1-1-4,0 0 1,-1-6 9,1-4 1,0-2-4,0-3 0,1 1 1,3-1 0,-2-4-2,2 0 1,-1 0-21,2 4 0,-4 1 21,4-1 0,-5 8-55,-6 2 1,3 4 33,-7 1 1,1 7-19,-1 3 3,-3 3 7,4 2-100,-6 7 0,-6 1 61,-4 7 0,2 4-48,-2 1 1,0 6 64,-4-2 1,-1 4-29,0 2 1,5 1 32,1 3 0,-1-3 2,-5 3 0,0-1 13,1 1 0,1-3 8,3 4 0,-3-9 18,3-2 0,3-4-32,2 4 0,-1-6 35,1 2 0,0-9-26,5-1 0,0-5 72,0 5-56,0-7 1,0 2 8,0-10-5,7-3 0,-1-12 1,4 1 0,5-3 8,-1 3 1,1 3-15,5-4 1,3-1 6,1 1 1,4 5-5,1 6 0,-4 4 5,-1-5 0,-6 7-4,2-2 1,-4 5 1,-1 5 0,-7-2-1,-3 7 0,-3 1-1,-2 9 0,0-4 0,0 4 0,-2-4 0,-3-1 0,3-1 0,-3 1 0,2-5 0,-2 0 41,4-7 34,-6 10 11,7-11-26,0 4 1,7-6-42,2 0 0,5 0 39,0 0 1,3-1-32,2-4 0,-2 3 31,2-3 1,2 2-26,-1-2 1,0 2-52,-6-7 1,1 5 37,0-5 1,-6 5-7,1-5 0,0 1-34,5-6 1,-5 5 38,-1 0 1,-1 1-25,2-6 0,2-1 15,-7-4 0,4 4 32,-4-4 0,0 9-22,-5 1-56,0 0 1,-1 0 16,-4 0 1,1 7-68,-5-2 0,-1 4 63,-5 1 0,0 6-9,1 4 1,4 3-25,0 2 1,2-1 26,-2 1 1,-3 1-33,3 4 1,4-2 23,1 6 1,-2-6 45,2 2 0,1-2-11,4 2 8,0-4 0,1 4 30,4-11-40,3 4 0,7-11 11,0 3 1,1-5-9,4-5 1,-4-3 15,3-7 0,3 0-16,-3 1 1,6-3 6,-6-2 0,1 3 2,-5-4 0,-1 5 1,1 5 1,0-3-15,0 4 0,-6 2 7,1 2 0,-5 3-116,5 2 112,-7 0 0,4 2-120,-7 3 111,0 3 0,1 7-120,4 0 0,-3-1 114,3 1 1,3 0-4,2-1 0,-2-4 56,2 0 0,-1-5-67,6 5 0,0-7 105,0 2 0,-1-4-52,1-1 0,0 0 73,-1 0-73,1 0 4,0-6-23,-1-2 0,-4-2 0,0 0-31,-7 7 40,4-4-94,-7 7 0,0 7 73,0 3 0,0-2-26,0 2 1,0-1 11,0 6 25,0 0 0,1-2-7,4-3 1,-1-4 1,5-6 0,1 0 94,5 0 1,-5 0-92,-1 0 0,1 0 52,5 0 0,0 0-36,-1 0 0,1-5 86,0 0 0,-5-4-73,-1 4 1,1-5-43,5 5 1,-5-6 95,-1 1-43,1-3 1,3-2-43,-3 0 1,2 1 25,-8-1 1,1 0 61,-5 1-63,7-1 0,-7 2-75,0 3 0,-7 3 72,-7 7 1,-3 0-116,-2 0 0,-2 2 15,-4 3 0,-1 3-60,6 7 0,-4 0 3,4-1 0,-1 1 92,1 0 1,4-1-178,-4 1 0,9-5-69,1 0-99,0-7 390,2 3 0,2-6 0,6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2.1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7569,'0'15'0,"0"0"0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27.3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0 6610,'8'0'6,"5"0"113,-11 0 102,4 0-72,1 0 37,-6 0 325,6 0-498,-7 7 1,-5 1-8,0 7 1,-5 4-77,5 1 0,-6 8 63,1 1 0,2 2-54,-2 8 0,0 1 75,-4 4 1,1 5-57,3 0 1,-3-5 48,3-5 1,2-6-91,-2 1 1,5-8-36,-5-2-238,7-6-126,-3 4 162,6-14 320,0-8 0,-7-8 0,-1-7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28.1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280 426 7569,'0'8'-1099,"-1"4"1026,-4-7 0,1 5 147,-5-6 1,4 1 177,-5-5-215,0 0 1,0 0 2,1 0 0,0-1-7,0-4 0,-3-3-50,7-7 0,-1 0 63,1 1 0,3-6-39,-3 0 0,4-6 29,1 2 1,0 1-6,0-2 0,6 1-17,4-6 1,-2 1-3,2 0 1,0-1-9,4 1 1,0 6-5,-5 3 0,9 4-54,-3 1 1,3 6 69,-3-1 1,-1 7-188,1-2 105,0 3-5,-1 9 0,-1 1 44,-3 6 1,-3 6-10,-7 0 1,-5 6 37,0-2 1,-11 6-31,1 4 1,-5-1 58,1 6 1,-4-5-50,-6 5 0,-1-4 33,1 4 0,-1-2-21,1 3 0,1 0-18,4-5 0,2-3 30,8-7 1,-1-4 3,0-6-8,1-1 2,5-5 169,3-3-139,6-12 1,6-7 74,4-7 1,8-1-82,2 1 1,1 4 105,-1-4 1,3 2-85,6-1 1,-5 2-39,1-2 0,-1 2-25,6 3 1,1-1-118,3 0 0,-3 2-138,3 3 268,-2-3 0,3 5 0,3-7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28.9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323 0 6960,'-21'0'310,"3"2"-259,-6 3 1,4-3-17,-4 3 0,1 1-80,-2-1 1,-1 5 41,7-5 1,-6 6-69,5-1 1,1 1 16,4-1 1,0 3 65,1-3-86,6 3 1,1 2 54,7-1 0,3-4 68,7 0 0,2-7-64,12 2 0,2-3 83,8-2 0,-2 0-25,2 0 1,-3-7 110,-2-3 1,-6-3-22,-3-1 0,-1-1-40,-4 0 0,1 1-64,-11-1 0,5 0 30,-5 1 1,-2 0-148,-8 5 0,-3-3 39,-7 7 0,-1 0-204,-3 5 1,1 0 42,-7 0 1,5 0-336,-4 0 256,6 0 289,-3 7 0,6-5 0,0 4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29.2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7248,'23'0'-480,"-2"6"0,-7 1 480,1 2 0,-7 4 462,-3-3-285,3 3 1,-6 2-144,3 0 1,-3 1-31,-2 4 1,0-4-1,0 5 1,0-1 0,0-1-1,0-1 1,0 0 0,0 2-1,1 3 1,2 1 0,2-1-1,-1 0 1,-3 0-1,-1 1 1,-1 1 0,-4-1-1,-7 3 1,-6 0 0,-6 3-1,-6-1 1,-2 0 0,-4-1-1,0-2 1,0-3-1,3-2 1,1-3-5,-3-1 0,11-3 0,-4 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30.5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0 457 7569,'15'0'-7,"0"0"0,-1 0 0,3 0 0,1 0 0,3-2 0,2-3 0,3-3 0,0-2 0,0 0 0,-3-1 0,0-2 0,-2-2 0,-1 0 0,-6 2 0,-4 2 0,-3 1 0,-4-1 0,-3-1 0,-7 2 0,-6 6 0,-6 2 0,-4 2 0,-3 0 0,0 2 0,-1 1 0,5 3 0,-1 1 178,0-1-165,5 6 1,-3-4-105,6 7 85,0-1 0,5-1-47,1-3 1,5 3 36,-1-3 1,4 3-23,1 2 0,3 0 20,7-1 0,0-4 45,9 0 1,4-7-25,2 2 0,2 2 5,3-2 1,-1-1 40,1-4 1,-1-1 8,0-4 0,1 2 2,-1-7 0,1-2-35,-1-7 1,0 1 58,1-7 0,-6 6-55,1-6 0,-2 6-31,1-6 0,2 7 8,-6-1 1,-1 4-6,-4 5 1,0-1-48,0 6 67,-1 0-31,1 5 0,-7 1 18,-3 4-24,-3 4 1,-4 5 19,-3 1 1,2 5-42,-7-1 1,0 1 33,-4-6 0,4 1-15,0 0 23,0 0 0,0-1 0,1 1 3,5 0-18,-2-1 24,6 1-13,0 0 14,0-1 1,6-4-7,4 0 0,-2-7-1,2 2 1,5-3 36,4-2 1,1 0-38,-5 0 1,-1 0 56,1 0 1,0 0-50,-1 0 1,1-5 56,0 0 0,4-5-46,1 5 1,0-1 25,-6 1 1,1-3-15,0-7 1,-1 4 4,1-4 0,5 3 2,-1-7 0,3-2-8,-3 1 0,-2-4 9,2 4 0,-1-5-9,2 6 0,-4-6 48,4 6 0,-4-2-43,-1 1 1,-6 4-35,1-4 0,-2 4-2,2 1 0,2 0-5,-7 1 1,4-1-7,-4 0 33,0 7 1,-6-3-123,-4 6 0,-4 0 59,-5 5 1,-1 1-34,0 4 1,-4 3 49,-1 7 1,-4 0 28,4 0 1,-1-1-29,1 1 1,4 0-6,-4-1 0,4 1 94,1 0 1,5-2-77,1-3 1,5 3 19,-1-4 1,4 0-14,1 0 26,0 1-19,0 5-4,0 0 1,0-1-1,0 1 1,5-5-1,0 0 1,4-5-16,-4 4 1,5-4 12,-5 5 1,6-5 1,-1 5 1,-2-5-3,2 4 0,0 0 1,5 0 1,-1 0-3,1-5 1,1-2 24,4 3 0,-4-3 5,4-2 1,1 0 4,-1 0 0,1 0 56,-1 0 0,-4-5-72,4 0 1,1-7 30,-2 3 0,6-4-22,-5-2 1,4 3 27,-4-2 1,1 2-17,-2-7 1,-1 2 61,7 3 1,-7-1-66,1 0 0,-2 1 5,-2-1 0,4-1-76,1-4 0,-1 4 72,-4-4 0,0 4-71,-1 1 0,1 0 60,0 1 1,0 4-65,-1 0 0,-4 0 43,0-5 1,0 1-30,4-1 10,-6 0 5,6 1-150,-13 5 148,6 3-67,-7 6 1,-5 6 62,0 4 0,-5 3-94,5 2 0,-6 5 48,1-1 1,-3 7-4,-2-1 1,-4-2 5,-1 1 1,-1 1-5,1 4 1,4 1-1,-4-1 1,-1 0 6,1 1 1,1-1-5,4 1 1,2-6 7,3 1 0,4-8 50,6 3-102,0-10 91,0-4 0,11-7 15,4-4 0,8-8 4,-4-7 1,7-6 5,-1 2 0,1-4-35,-1-2 0,1 3 66,-7 2 0,6-3-53,-6 4 1,3 3-43,-3 1 1,-2 4 41,2 1 0,2 2 11,-1 3 0,13-3 0,-2 5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30.9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30 7399,'-1'13'0,"-4"-2"0,-5-3 0,-3-1 0,-2-4 0,0-1 0,1-2 0,-1 1-72,0 4 1,1-3 11,-1 3 0,5 3 76,0 2 0,5-2-81,-4 2 0,5 0 47,-1 4 1,-1 1-91,1 0 1,0-1 96,5 1 1,2-5 3,3 0 1,3-2-2,7 2 1,1 1 0,3-6 0,4 0 18,7-5 1,1-2-22,3-3 1,2-3 74,3-6 1,2-1-65,-7 0 1,-4 0 109,-6 1 1,-6-1-94,2 0 1,-4 1 100,-1-1 0,-2-1-5,-3-4 1,-4 4-25,-6-4 0,0 9-78,0 1 0,-8 2 51,-7-2 0,-8 3-172,-11 7 1,1 0 94,-6 0 1,0 7-296,-5 3 1,5 3 308,0 1 0,6 1 0,-3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33.0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59 366 7230,'15'0'0,"-2"-1"0,-5-3 0,-6 1 0,-7 3 0,-3 5 0,-2 3 0,0 4 0,0 1-100,-1 1 1,-1 3 87,3 2 0,-3-2-65,7 2 93,0-2 0,5-1-29,0 3 0,0-2-9,0 2 38,0-2 0,2-4-10,3-3 0,3 1 39,7-6 0,-1 0-34,1-5 0,5-2 37,-1-3 0,1-3-30,-5-7 1,-1-4 1,1-1 1,0 1-7,-1 4 0,1-5 0,0 1 0,-2-1-35,-3 5 1,1 1 48,-6-1-100,6 7 85,-9-5-67,5 11 0,-7 2 20,0 10 0,-2-2-6,-3 2 1,3 0-20,-2 4 1,-3 1 40,2 0 0,0 0-56,5-1 47,0 1 1,0 0 26,0-1 0,0-4-30,0 0 0,2-7 51,3 2 1,-2 2-17,7-2 1,1-1 3,9-4 1,-4-1 13,4-4 0,-2 2 8,1-7 1,-2 0 17,2-5 0,3 2-42,-3 3 1,2-3 52,-1 4 0,-4-9-43,4-2 1,-4 0 57,-1 6 0,0-1-60,-1 0 0,1 1 0,0-1 1,-1 0-3,1 1 1,0 4 6,0 0-47,-1 7 1,1-4 41,0 7 0,-6 0-39,1 0 0,-7 7 30,2 2 0,-3 5-23,-2 0 0,-7 1-12,-2 0 1,1 4-5,-2 1 0,0-1 28,-5-4-89,7 0 75,-5 0 22,11-1-18,-4 1 0,6-5 30,0 0 0,1-7-28,4 2 0,4-4 99,5-1 1,3-1-56,2-4 1,2-2 12,4-3 0,3-3 14,-4 4 0,-3-3 4,-1 2 1,1-3-12,-1 3 0,-1-3-13,-4-1 0,0 4-24,0 0 0,-6 2 26,1-2 1,-2 2-88,2 3 1,-2 3 39,-3-2 1,-2 2-21,7 2 17,-7 0 1,6 0-5,-4 0 1,-4 6-195,4 4 158,-3 3 1,-2 2-5,0 0 0,0-1 26,0 1 1,0 0 41,0 0-23,-7-1 1,6-4 8,-4 0 4,3-7 3,2 4 0,7-9 3,2-3 1,4-1-13,2-4 1,0-3 30,-1 3 1,1-3-30,0-2 1,0 5 10,-1 1 1,1 5-10,0-1 1,-6 2 1,1-2-4,0 4 0,3-4 0,-3 10 1,-4-2-2,-6 7 0,2-1 4,3 6-30,-3 0 1,4 0 24,-6-1 0,5-4 1,0 0 1,2-5 20,-3 5-9,5-7 1,5 3 10,1-6 1,0 0-21,-1 0 1,3 0-3,2 0 1,-1-1 4,7-4 0,-1 3 7,6-3 1,-6-1-5,1 1 1,-6 0 13,6 5 1,-2-5-5,1 0 0,-1-5 0,-3 5 1,-4-1 11,4 1 1,-9-2 5,-1-2 11,0-4 1,-1 4-28,1-5 0,-7 4-17,2 0 38,-3 7-44,-9-10 1,-1 11-12,-6-3 0,-6 4-72,0 1 1,1 0 16,4 0 1,0 5 53,1-1 0,-1 8-2,0-2 1,2-2-8,3 2 0,-1-1 35,6 6 0,0 0-29,5 0 1,-5-1-48,0 1 55,0 0 0,12-1 0,3 1 1,3-5 23,2 0 0,6-7-26,3 2 0,4-4 55,1-1 1,1 0-51,-1 0 0,-1-1 114,-3-4 1,1 2-99,-7-7 1,6 0 34,-6-5 0,6 1-21,-6-1 1,6 2-4,-5 3 1,-1-6 13,-4 6 1,0-6-10,-1 6 1,-4-3 2,0-2 0,-7 5 23,2 0-83,-3 7 1,-4-5 48,-3 3 0,-3 3-99,-7-2 1,1 4 11,-1 4 1,-1-2 18,-4 3 1,4 2-2,-4-3 0,4 6 23,1-5 1,5 7 8,0-3 0,5 3-15,-4-2 0,4 3 53,-5-4 0,7 5-38,-2 0 0,3 1 38,2 0 1,0-1-14,0 1 0,2-5 3,3 0 0,3-7 5,7 2 1,-1-4-18,1-1 0,1 0 70,4 0 0,1 0-65,4 0 1,2-6 9,-2-4 1,3-1-3,1 1 1,0-3 23,1 3 1,-1-3-28,1-2 0,-1 1 1,0-1 0,-4 5-21,-1 0 1,-6 2 35,2-2-55,-4 4 36,-1 6 1,-5 0-23,0 0 19,-7 0 1,3 1-56,-6 4-19,0 3-12,0 7 84,0 0-12,0 0 0,7-2 77,3-4 0,3-2-74,2-7 0,-1 0 77,1 0 0,0 0-62,-1 0 1,1 0 39,0 0 0,-1 0-17,1 0 1,0-5 3,0 0 1,-6-5-50,1 5 0,-2-1 36,2 1 1,1 2-59,-6-7 1,2 7 53,-2-2-163,-4 3 85,6 2 1,-2 2 55,0 3 1,6-2 6,-1 7 0,8-5-16,2 4 1,1-5 39,-2 1 0,3-4-33,2-1 1,4 0 67,-4 0 0,-2 0-54,-3 0 1,2 0 50,-1 0 1,0-5 23,-6 0-34,1-6 0,-2 3 11,-3-7 1,-4 5-11,-6 1-10,7-1 0,-7-3-3,0 3 0,-2 2-69,-7 3 1,-3 3 59,-7-3 1,1 4-74,-7 1 0,2 0 13,-1 0 0,-4 0-9,3 0 0,4 1-15,2 4 1,-3-2 46,3 7 0,-1 0-50,5 5 1,6-1 40,-1 1 1,7 0-24,-2 0-35,-3-1 4,6 1 73,2 0 0,8-7 0,7-3 1,4-4 32,1-1 0,6 0-47,-1 0 1,-3-1 63,3-4 0,-2-3-54,1-7 1,4-1 56,-3-4 0,-3 4-45,3-4 0,-7-3 19,2-1 1,1-4-6,-2-1 0,6-6 4,-6 1 0,8-2 13,-3 2 1,-3-2-22,-1-3 1,0 3-21,-6 6 1,3 7 32,-13 4-121,8 2 103,-10 9 0,4 3-119,-6 10 0,0 5 78,0 10 0,-6 1-12,-4 3 0,2 9-35,-2-4 1,2 4 45,-2-3 0,-3-1-19,3 0 1,-2 6 13,3-1 0,-4 0-253,3-4 290,-3-1 0,-2 0 0,0 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37.3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103 574 7456,'0'14'0,"-2"-1"336,-3-3-338,4-3 173,-6-7-145,7 0-26,0-7 0,0-3 1,2-8-1,3-3 0,5 0 1,3-2-1,1-1 0,1-6 1,1-2-1,2-3 1,0 1-1,-3 0 0,-4 3 1,-1 3-1,0 5 0,-2 0 1,-1 2-1,-2 0 0,1 3 0,-4 1 0,4 3 0</inkml:trace>
  <inkml:trace contextRef="#ctx0" brushRef="#br0" timeOffset="545">0 662 7030,'7'8'0,"2"-3"0,4-3 147,2-2 0,0 0-29,0 0 0,-1 0-2,1 0 1,5-2-35,-1-3 0,6 3-50,-6-3 0,6-1 55,-6 1 1,7 0-109,-1 5 1,-2 0 12,1 0 0,-1-5 14,2 0 0,1 0 16,-7 5 1,3-4-6,-3-1 1,-2-5-40,2 5 1,-7-5 40,-3 5 1,0-6-31,0 1 0,3 2 28,-7-2 1,0 5-36,-5-5 1,1 2 12,4-2 0,-3 2-5,3 3 1,-5 4-22,-5-4 0,2 3-37,-7 2 20,0 0 1,-5 0 32,1 0 0,4-1-85,0-4 1,5 3 45,-5-3-135,7 3 166,-4-4 12,7-2 1,0-7 16,0 0 0,7 1 7,3-1 0,3-5 77,2 1 1,-1-6-62,1 6 0,-5-3 62,0 3 1,-2 1-70,2-7 0,-4 7 124,-6-1 0,0 2-82,0 3 0,0-1-32,0 0 1,-2 2-138,-2 4 1,0 2 49,-6 7 1,1 0-243,-6 0 1,0 0-64,1 0 360,-1 0 0,-6 0 0,-2 0 0</inkml:trace>
  <inkml:trace contextRef="#ctx0" brushRef="#br0" timeOffset="1076">706 485 7569,'14'5'-1655,"1"0"2050,0 0 1,1-5-133,4 0 0,-4 0-146,4 0 1,-4-1-56,-1-4 1,-1 1 55,1-5 1,0 4 44,-1-5-35,1 0 1,-2-5-28,-3 1 114,3-1-239,-11 0 0,4 5 15,-6 1 0,-1 5-79,-4 0 0,-3 2 15,-7 2 0,-5 0 62,1 0 0,-3 2-93,3 2 1,2 3 62,-2 3 1,-2 3-52,1-3 1,5 3 28,6 1 38,-1 1 1,2 0-20,3-1 170,3-5-146,2 4 0,0-10 207,0 7-202,0-7 95,0 4-70,7-7 0,-4 0 55,7 0-19,-7 0-100,3 0 5,-6 6-468,0-4 405,0 4 1,0-6 0</inkml:trace>
  <inkml:trace contextRef="#ctx0" brushRef="#br0" timeOffset="1770">1103 588 7301,'0'15'300,"0"-5"-2,0 0-286,-7-7 32,5 10 0,-6-11-23,3 3-33,4-4 0,-12 4 14,3 0 1,-3 5 110,-2-5 0,-5 6-46,1-1 0,-7-2 13,1 2 1,2-7-42,-1 2 0,6-3 38,-2-2 1,4 0-158,1 0 169,1 0-52,-1-7 0,5 1-24,0-4 1,7-3 34,-2 3 0,3-3-3,2-2 1,2 0-11,3 1 0,1-1 78,4 0 0,3 1-33,-3-1 1,3 0 5,2 1 0,0-6-28,-1 0 0,-4-1 2,0 2 0,0 2-34,4-2 0,1-3 40,0 3 1,-2-6-100,-3 6-40,3-1 105,-5 5 0,12 1-51,-1-1 0,1 0 48,-6 1 0,6-1 1,0 0 1,1 2-30,-2 3 1,-2-1 1,2 6 1,-7-5-14,-2 5 54,-1 0-177,6-1 0,0 4 87,0-3 1,-6 4-775,1 1 302,0 0-772,5 0 1290,-7 0 0,-2-7 0,-6-1 0</inkml:trace>
  <inkml:trace contextRef="#ctx0" brushRef="#br0" timeOffset="2146">1205 441 7569,'-1'9'-22,"-2"-3"1,-4-1-146,-1 0 1,-2 5 424,-5-5 0,6-1 12,-1-4 1,0 5-83,-5 0 1,5 0 136,1-5-147,-1 0 1,-5 0-33,0 0 0,6 2 8,-1 3 1,0-4-4,-5 4 0,1-1-35,-1 0 0,-5-2-120,1 3 1,-6 1 86,6-1 0,-6 2-167,6-2 0,-6-4 54,5 4 0,1 2-283,4-2 0,0 5 132,1-6 0,4 1-1099,0-5 665,7 0 615,-4 0 0,7 0 0</inkml:trace>
  <inkml:trace contextRef="#ctx0" brushRef="#br0" timeOffset="2761">1690 191 7092,'-1'9'25,"-4"-4"0,-3 1 23,-7-1 1,0 5-31,1-5 0,-8 6 33,-2-1 0,-4 3-26,-1 2 1,-1-1-21,1 1 1,1 5-11,4-1 0,-2 6 3,6-6 0,2 6 58,8-6-198,-3 8 159,5-5 1,-2 3-105,0-1 97,7-6 1,-3 4-34,6-8 1,1 1 27,4 0 0,3-5-11,7-1 1,6-5 3,4 1 1,4-4-5,5-1 0,-3 0 5,4 0 1,-3 0-1,3 0 1,-4-6 37,3-4 0,-5 2 3,-4-2 1,1 5 19,-6-5 0,-1 2 10,-4-2 0,-5-3 19,0 3 0,-6-1-22,6 1-1,-6-3 34,2 5-239,-6-7 72,0 7 0,-2-3-78,-2 6 1,0 0-26,-6 5 1,6 0-171,-6 0 0,7-2 340,-2-3 0,3 4 0,2-6 0</inkml:trace>
  <inkml:trace contextRef="#ctx0" brushRef="#br0" timeOffset="3128">2029 559 7569,'6'8'-372,"-4"-1"525,4-7 1,-4-2 9,3-3 1,-4-3 21,4-7-171,-3 1 75,-2-8 0,5 1-30,0-3 0,0-4-118,-5 3 0,1-1-300,4 2 253,-3-4 0,6 10-346,-3-7 1,-3 8 451,2-3 0,11 4 0,1 1 0</inkml:trace>
  <inkml:trace contextRef="#ctx0" brushRef="#br0" timeOffset="3608">2411 574 7155,'6'8'-198,"4"-3"1,-2-4 313,2-1 0,-5-6 128,5-4 1,-7-3-107,2-2 0,1 1-39,-1-1 1,5-6-41,-5-4 0,5 2 32,-5-1 1,5 1-144,-6-2 1,6-1 34,-5 7 0,0-6 17,-5 6 1,5 4-82,0 5-242,0 7-20,-5-10 183,0 11 37,-7 2 0,6 8 66,-4 7 0,3 0 8,2-1 0,0-4 30,0 0 0,0 0 9,0 4 0,0 1-14,0 0 0,2 0 12,3-1 1,3 1 189,6 0-204,1-7 11,6 5 0,-3-11 122,7 2 1,-6 3-61,6-2 1,-5 0 99,4-5 0,-4-5-64,4 0 0,-4-8-33,4-2 1,-6-1-120,2-9 1,1 6 107,-1-6 1,-1 1-111,-4-6 1,-5 3 56,-1 2 1,-5-1-506,1 6 519,-4 1 0,-1-2 0,0-2 0</inkml:trace>
  <inkml:trace contextRef="#ctx0" brushRef="#br0" timeOffset="3981">2308 30 7352,'-7'8'-807,"4"-2"780,-7-6 1,7-1 154,-2-4 1,2 3-15,-2-3-418,3-3 304,-4 0 0,6 0 0,0 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5:59.1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1543 7321,'8'0'-195,"0"0"482,-3 0 40,-4 0-67,6 0 1,-9 5-185,-3 0 1,2 8-3,-7 2 1,5 1-107,-4 9 0,0-2 96,0 1 0,-4 4-106,3-4 0,-3 4 52,-2 2 0,0-6-131,1 1 0,-1-3 85,0 3 0,1-2-96,-1-4 1,2-7 1,3 3 93,-3-4 22,11-3-22,-11-1 1,12-14 135,-4-3 0,3-3-69,2-1 1,0-1 83,0 0 1,-5-4-47,0-1 1,0-5-147,5 6 1,0-6-32,0 6 0,0-7-200,0 1 0,0 4-552,0 1 861,0 4 0,0 1 0,0 1 0</inkml:trace>
  <inkml:trace contextRef="#ctx0" brushRef="#br0" timeOffset="467">765 1529 7569,'-8'8'-1100,"-5"5"1465,5-11-203,-7 11 1,5-10-31,1 7 0,-1-2-20,-5 2 0,0 3-98,1-3 52,-1 3 1,0 3-93,1 4 0,0-4 72,5 3 1,-4 3-84,3-3 0,3 1 61,2-5 1,4 4-67,1 1 1,0-1 61,0-4 0,1-2-67,4-3 0,3 1 65,7-6 0,1 0 2,4-5 0,3 0 16,6 0 1,-4-6-19,-1-4 0,1-3 67,4-2 0,-6 0-57,-3 1 1,-4-6 88,-1 0 0,-5-1-65,-1 2 0,-5 2 76,0-2-123,-2-4 0,-4 7-100,-2-4 0,-5 8-242,-5 3 0,-1 5 146,0 0 0,-4 4-295,-1 4 486,-6-2 0,10 18 0,-6-4 0</inkml:trace>
  <inkml:trace contextRef="#ctx0" brushRef="#br0" timeOffset="959">1103 1734 7569,'10'-4'0,"0"-1"-416,-7 0 112,4 5 382,-7-7 160,0 6 1,-7-6-70,-3 7-242,4 0 120,-7 0 1,6 2-21,-3 3 17,-3-4 1,5 7 20,-6-3 1,4-1 48,0 5-80,0 1 1,-3 5 22,3 0 1,-1-1-84,6 1 1,-5 5 16,5-1 0,-5 1 2,6-6 0,-1 1-65,5 0 0,0 0 93,0-1 0,1 1-43,4 0 1,3-6 19,7 1 1,0-6-24,-1 0 1,8-2 16,2-2 0,1-6 116,4-4 0,-3-3-106,8-2 0,-2-1 121,-3-4 0,-6 4-64,-4-4 0,-2 2 84,-3-1 0,-1 2 8,-3-2 0,-3 2-57,-7 3 0,0-1-52,0 0 0,-12 5 43,-2 1 0,-6 5-211,0-1 0,-2 4 65,-8 1 1,6 5-405,-1 0 1,2 4 46,-1-4 418,3 7 0,-1-4 0,0 7 0</inkml:trace>
  <inkml:trace contextRef="#ctx0" brushRef="#br0" timeOffset="1582">1559 1984 7569,'0'9'-736,"0"-3"1225,0-6 1,5-13-341,0-7 0,6-1-40,-1-3 1,3 4-21,2-4 1,-1-1 8,1-4 0,0-1-143,0 1 1,-1 1 97,1 4 1,1-3-165,4 8 0,-4-1 24,4 6 1,1 1-34,-1 3 1,4 2 9,-4 3 0,4 3 68,-4-3 0,1 5 32,-1 5 1,-4-2-17,4 7 1,-4 0 22,-1 5 1,-7-1-13,-3 1 0,-4 5 47,-1-1 0,-1 1-29,-4-6 0,-3 1 7,-7 0 0,0 0-9,1-1 1,-3-4-3,-2 0 0,2-7-64,-2 2 1,1-3 53,-2-2-67,4 0 0,-5-2 61,6-3 0,5 2-44,0-7 0,7 5-46,-2-5-9,3 1 89,2 0 1,2-2-6,3 6 1,-2 2 77,7 8 0,0 3-77,5 7 1,-2-1 74,-4 1 0,4 5-59,-3-1 0,2 2 120,-2-1 0,1-2-28,-6 6 0,1-6-23,-1 2 0,-3-4-77,3-1 0,-2-2-2,2-3-277,-3 3 0,6-11 302,-3 3 0,3-4 0,7-1 0</inkml:trace>
  <inkml:trace contextRef="#ctx0" brushRef="#br0" timeOffset="-10458">324 676 7569,'0'8'27,"-6"5"1,4-9 0,-4 4-1,1 0 1,-2-1 0,-1-1-1,-3-3 1,-3-1 0,0-2-1,-3 0 1,-1 0 0,-3 0-1,0 0 1,0 0 0,1 0-1,1-2 1,-3-1 0,1-3 0,0-3-1,3-2 1,3-2 0,5-2-1,6-1 1,2-2 0,4-3-1,4-2 1,9-3 0,8-2-667,4-2 530,9 8 0,-5-6-190,4 3 0,-3 2 52,3-1-124,-4 6 181,5-3 0,-7 6 190,0 0 0,1 1 0,-1 6 0,1 3 0,-1-4 0,0 1 0</inkml:trace>
  <inkml:trace contextRef="#ctx0" brushRef="#br0" timeOffset="-10056">883 456 7437,'-7'8'0,"-3"-3"0,-3-4 0,-3-1 0,-2 0 0,-3 0 789,-2 0-674,-1 0-212,-6 0 77,7 0 0,-3 2-75,7 3 153,-8 3 1,11 2-40,-4 0 1,1-1-114,4 6 1,-1 1 7,11 4 1,0-4 41,5 4 1,0-4-1,0-1 0,8-2 30,7-3 1,1 1 69,9-6 1,4 5-22,5-5 1,6 0 7,-6-5 1,5-2 29,-5-3 0,-1 2-49,-8-7 1,-4 0 93,-6-4 0,-1-6-44,1 1 0,-5-1 73,0 5 1,-7 1-52,2-1 1,-4-1-74,-1-4-38,0 4 1,-6-6-159,-4 8 1,-3 6-1,-2 3 1,-1 3-193,-4 2 1,4 0 9,-4 0 1,-1 5-13,2 0 367,-1 6 0,5 4 0,1 8 0</inkml:trace>
  <inkml:trace contextRef="#ctx0" brushRef="#br0" timeOffset="-9705">1118 544 7894,'28'-5'0,"-2"0"0,-3 0 0,0 0 0,-2-1 0,0-2 0,-5-4 0,-6 1 0,-11 1 0,-11 5 0,-7 3 0,-4 2 0,-2 0 0,1 2 0,-1 1 0,1 4 0,1 1 0,3 3-48,4 2 1,1-3 22,1 0 0,5 0-61,4 5 1,4-1 79,1 1 1,0 0-32,0-1 1,6-1 20,4-3 1,10 2 48,4-7 0,6-1-17,4-4 1,-1 0 7,6 0 0,-2-1 68,3-4 0,-5 2-77,-5-7 0,-7 2 7,-4-2 0,-2-3 12,-3 3 0,-5-3 279,-5-2-223,-2 1 0,-8-1-219,-4 0 1,-8 5-57,-2 1 1,-6 4-180,2-5 1,-4 7-203,-2-2 566,8 3 0,-6 2 0,5 0 0</inkml:trace>
  <inkml:trace contextRef="#ctx0" brushRef="#br0" timeOffset="-9432">1735 0 7406,'9'7'0,"-6"2"0,-6 4 0,-7 2 0,-3 1 0,-2 2 0,0 4 0,1 0 0,-3 5 0,-1 0 0,-1 3 0,1 1-96,1 3 116,3 4 0,-1 1-72,0 0 1,2-5-141,3 6 1,-1-9-155,6-2 1,-5-1 345,5-9 0,0 7 0,5-3 0</inkml:trace>
  <inkml:trace contextRef="#ctx0" brushRef="#br0" timeOffset="-9133">1691 573 7795,'13'15'0,"-1"-2"0,-2-3 0,-1-4 0,1-1 0,0 0 0,1-2 0,2-3 0,2-3 0,1-3 0,2-3 0,2 0 0,-2-1 0,-2 0 0,-1-1 0,0-2 0,-2-2 0,-3 0 0,-5 0 0,-5 2 0,-5 4 0,-7 4 0,-4 3 0,-5 2 0,-2 2 0,-3 3 82,-2 4 1,0 4-129,4 2 1,-3 0-15,8 0 0,1-1 33,8 1 14,-3 0 1,11-1 6,-2 1 0,2 0-15,2-1 1,2 1 40,2 0 0,11-5-35,10-1 1,4-5-33,5 1 1,6-4 45,8-1 0,0 0 1,6 0 0,0 0 0,4 0 0</inkml:trace>
  <inkml:trace contextRef="#ctx0" brushRef="#br0" timeOffset="-8347">3191 573 7919,'-7'13'0,"-3"-3"0,-3-5 0,-3-3 0,-2-2 0,-3 1 0,-1 3 0,0 0 0,-1 0 0,-3-3 0,-2-1 0,0 0 0,2 0 0,3 0 0,0 0 0,2 0 0,0 0 0,3 0 0,1-1 0,3-3 0,-1 0 0,2-1 0,3-2 0,-3 5 0,5-4 0</inkml:trace>
  <inkml:trace contextRef="#ctx0" brushRef="#br0" timeOffset="-8065">2750 735 7342,'0'8'-105,"0"-1"526,0-7-98,0 6-298,0-4 0,-7 4 1,-3-6-1,-3 0 1,-1 0-1,-1 0 1,0 0-1,0-1 1,1-3-1,-1-2 1,2-2-1,2-4 1,2-1-1,1-1 1,2-3-1,-1-1 1,4-1-1,1 1 1,4 1-1,3 1 1,5-2-1,3-3 1,3 0-1,2-1 1,3 4-1,0 0 1,2 0-1,0-3 1,2 0-1981,-3 0 1442,6 1 513,-11 5 0,10-6 0,-4-2 0</inkml:trace>
  <inkml:trace contextRef="#ctx0" brushRef="#br0" timeOffset="2500">2999 2014 7569,'0'14'-386,"0"1"0,0-5 708,0 0 63,0-7-132,0 10 1,-1-6-9,-4 2-211,3-2 1,-6-2 154,3 0-83,4 0 12,-12 1 1,4-4-108,-5 3 1,-1-2 50,0 2 1,1-3-7,-1 2 0,0-2-107,1-2 114,-1 0 1,0 0-99,0 0 0,6-2 53,-1-2 1,5 0-83,-5-6 0,7 6 61,-2-6 1,3 5-123,2-5 103,0 0 0,0-4-81,0-1 0,2 0-61,3 0 1,-2 1 36,7-1 1,-5-5-95,5 1 1,-5-1 44,4 6 1,-5 4-644,0 0 819,5 0 0,-8-5 0,6 1 0</inkml:trace>
  <inkml:trace contextRef="#ctx0" brushRef="#br0" timeOffset="2807">2882 1676 8167,'-2'13'0,"-3"-3"0,4 3 0,-6-5 0</inkml:trace>
  <inkml:trace contextRef="#ctx0" brushRef="#br0" timeOffset="5568">3661 1955 7569,'0'10'-256,"0"0"-319,0-7 752,0 10 36,0-5 62,0 0-132,0-1 964,0-7-1011,0 6 1,-7-4 25,-2 3 1,-4-2-147,-2 2 0,-1-3 89,-4 3 1,4-4-329,-4-1 1,4 0 133,1 0 0,-1 5-145,-4 0 0,9 0-451,-4-5 725,3 0 0,-2 0 0,-1 0 0</inkml:trace>
  <inkml:trace contextRef="#ctx0" brushRef="#br0" timeOffset="5884">3676 1837 7471,'-15'0'0,"0"0"0,1 0 0,-1 0 0,-1 0 0,-2 0 0,-2-1 0,2-3 0,2 0 0,1 0 0,0 3 0,1-6 0,-1-1 0</inkml:trace>
  <inkml:trace contextRef="#ctx0" brushRef="#br0" timeOffset="6158">4043 1984 7422,'0'-14'0,"0"-1"0,0-1 0,0-2 0,0-5 0,0-3 0,0-5 227,0 0 1,5-2-228,0-1 0,0 3 0,-5-5 0</inkml:trace>
  <inkml:trace contextRef="#ctx0" brushRef="#br0" timeOffset="-6018">3823 764 7569,'0'10'-426,"0"0"185,0-7 788,0 4-443,6-7 0,-4-7-41,3-3 0,1 2 7,-1-2 0,7 1-6,-3-6 0,3 0 38,-2 1-40,3-1 1,-5-5-38,7 1 1,1-3 50,3 3 0,-5 2-124,5-2 0,-11 1 68,7-2 0,-4 9-75,4-4 0,-5 5 55,0 1-116,-7 2 53,10 7 1,-11 7-56,3 2 1,-4 4 59,-1 2 1,-1 5 31,-4-1 1,3 3 6,-3-3 0,2-2-14,-2 2 0,3-3 21,-3-1 1,4 0-53,1 0 126,0-1-64,0 1 10,0-7-33,0-1 1,5-9 14,0-3 1,6-3 10,-1-7 0,-2 1-11,2-1 0,0 0 23,4 0 0,-4 1-22,0-1 0,0 2 21,4 3 0,-4-1 50,0 6 14,0-7 76,5 11-125,-1-6-32,1 7 1,-2 7 22,-3 3 1,-2 1-18,-3-1 0,-4 3 20,4-3 0,2 3-34,-2 1 0,5-4 18,-5 0 0,4-5-3,-4 5 27,7-7 1,-4 8-16,7-6 29,-1 0 0,1-5-29,0 0 0,-6-5 55,1 0 1,0-4-48,5 4 1,-5-7 40,-1 3 1,1-5-11,5 0 0,-5 1 9,-1 3 0,0-3-18,0 3 1,4-3-10,-3-2 1,-2 2-39,2 3 0,-5-1 41,5 6 1,-5-5-85,5 5 1,-6-1 48,6 1 1,-5 3-10,5-3 25,0 4-12,-2 1 1,3 6-33,-6 4 1,0 3 28,-5 2 1,0 0-80,0-1 0,-1 1 72,-4 0 1,3 4-43,-3 1 1,3-1 31,2-4 0,-4 0 6,-1 0 1,0-1-36,5 1 1,0-5-3,0 0 0,0-6-206,0 6 198,0-6-258,0 2 0,6-12 0,2-3 0</inkml:trace>
  <inkml:trace contextRef="#ctx0" brushRef="#br0" timeOffset="-5380">5248 794 7569,'7'8'-977,"-5"0"1135,3-3 92,-4-3 143,-1 4 0,-6-6-291,-4 0 1,-3 2-94,-2 3 1,0-4 87,1 4 1,-3-3-55,-2-2 0,1 0 16,-7 0 0,7 0-88,-1 0 1,-3 0-12,3 0 0,-1 0 84,6 0 1,-1 0-114,0 0 1,5 0 95,1 0 0,0-2-81,0-3 0,2 2 65,7-7 0,0 5-58,0-4 1,0-1 43,0-5 1,0 0-5,0 1 0,2-1 0,3 0 1,-2-4 1,7-1 0,-1-6 56,6 1 0,-2 3-50,-3-3 1,3 1 72,-3-6 0,1-1-61,-1-3 1,2 3-20,-8-3 1,6 2-25,-5 3 0,5 1-8,-5 4 0,1-2-22,-1 6 0,-3 0 58,3 6-157,-4-1 109,6 0 42,-5 7-52,4 2 95,1 6 1,-4 0-21,7 0 1,-5 0 7,4 0 1,1 1 37,5 4 1,-5-3-52,0 3 0,-1-4 14,6-1 0,-5 0 5,0 0-63,-1 0 61,6 0-496,0 0-192,0 0 661,-7 0 0,5 0 0,-5 0 0</inkml:trace>
  <inkml:trace contextRef="#ctx0" brushRef="#br0" timeOffset="-4529">5748 544 6985,'-14'1'245,"-1"4"0,0-1-212,0 5 1,1-4-7,-1 5 0,0 0-53,1 5 79,-1-7 1,-3 5-14,3-3 0,-3 3-1,8 1 0,2 1-91,-1 0 0,4 0 84,-5-1 1,7 3-100,-2 2 0,3-2 87,2 2 1,0-3-63,0-1 0,0-5 35,0 0 0,7-7-3,2 2 0,9-3 9,2-2 1,6 0 1,-1 0 0,1-2 29,-2-3 1,4-3-29,-4-7 1,3 4-3,-3-4 0,-3 7 7,-6-12 0,0 12 24,-1-7 1,-4 4-1,0-4 1,-7 1 0,4-1-55,-7 0 1,-7 5-3,-3 1 0,-7 5-255,-3-1 1,-6-1 89,1 1 1,-2 0 189,-3 5 0,1 0 0,-1 0 0</inkml:trace>
  <inkml:trace contextRef="#ctx0" brushRef="#br0" timeOffset="-3800">5881 955 6568,'0'9'400,"1"-1"-39,4-3 70,-3-4-170,4 6-136,1-7 0,1 0 26,7 0 16,-1 0-94,1 0 0,1 0 24,4 0 1,-4 0 20,4 0 0,3-5-58,1 0 1,2 0 40,-1 5 0,1 0-110,-6 0 0,4-5 53,-4 0 0,-2-1-88,-9 1 29,5 3-64,-6-4 0,0 4-150,-3-3 72,-4 4-194,-1-6 259,-6 7 121,4 0 0,-6 0-27,3 0 25,4-6 44,-6 4-76,7-11 0,0 5 53,0-7 1,0 0-45,0 1 0,0-1 47,0 0 0,5-1-43,0-4 0,6-3 84,-1-6 0,-2 0-56,2-1 0,-2 1 5,2-1 1,1 1-42,-6 0 1,5 1-2,-5 3 0,2-6-128,-3 7 1,-2-7 86,3 6 1,1 4-69,-1 1 0,0-1 52,-5 2 1,0 4-2,0 5 0,0 0 33,0-4 1,0 4-29,0 0 80,0 7 1,-1-4-58,-4 7 1,1 0 77,-5 0 1,-6 0-59,-5 0 0,-6 7 41,2 3 0,-2 7-32,1 3 0,-3 0-25,4-6 0,1-4-15,-2 0 1,6 0-5,-6 4 0,7-5-227,-1-4 0,3 1-97,1-1 370,7 0 0,-5-5 0,4 0 0</inkml:trace>
  <inkml:trace contextRef="#ctx0" brushRef="#br0" timeOffset="6937">4896 1940 7440,'9'-6'1,"1"-4"0,-6 0 205,0-5 0,5 4 109,0-9 0,0-2-181,0-3 1,-4-8-93,5-1 1,-5-2-153,5 2 0,-7 3 69,2-3 0,-3 7-294,-2 3 1,0 6-2,0-2-230,0 4 566,-7 1 0,5 7 0,-4 2 0</inkml:trace>
  <inkml:trace contextRef="#ctx0" brushRef="#br0" timeOffset="7212">5219 1411 7337,'8'2'56,"-5"1"1,-6 4 0,-7-1 0,-4 1 0,-6-4 0,-4-1-1,-6-1 1,-2 2 0,-4 2 0,-2 0 0,-1 0 0,1 0-1,2 0 1,2 0 0,1 1 0,4 1 0,5-1 0,1-2 0,1-1-57,1 2 0,2 3 0,4 7 0</inkml:trace>
  <inkml:trace contextRef="#ctx0" brushRef="#br0" timeOffset="7544">5322 1617 7196,'-15'2'0,"1"1"0,0 3 0,3 1 0,1 1 0,0 0 0,1 2 0,-1 0 0,0 0 0,2 1 0,1 2 0,2 2 0,1-1 0,0 3 0,3 1 0,1 1 0,1-1 0,3-1 0,2-3 0,2-1 0,4-1 0,2-2 0,4-1 0,2 0-203,-2-4 245,5-4 0,-5-1 82,6 0 1,-1 0-7,2 0 1,-3-6-78,-2-4 1,-5-3 115,-1-2 0,0-5-94,-10 1 1,6-6 104,-5 6 0,0-6-90,-5 6 0,-6-6-96,-4 6 1,-5-1 95,-5 5 1,4 2-142,-4 3 0,-2 4-91,-3 6 0,4 0-222,1 0 1,4 2 375,1 2 0,1 11 0,-1 8 0</inkml:trace>
  <inkml:trace contextRef="#ctx0" brushRef="#br0" timeOffset="7852">5851 1867 7676,'0'-10'319,"0"0"1,5-1-215,0-9 0,0 2-32,-5-6 1,1-1-73,4-4 1,-3-1-280,3 1 1,-3 1 188,-2 4 1,0-2-419,0 6 0,0 0 507,0 6 0,0-1 0,0 0 0</inkml:trace>
  <inkml:trace contextRef="#ctx0" brushRef="#br0" timeOffset="8132">6042 1470 7855,'5'10'0,"-2"-2"0,-4-2 0,-7-2 0,-7-3 0,-3-1 0,-3 2 0,-2 1 0,-3 2 0,-4-2 0,-2-1 0,-4-2 0,-2 0 0,-3 0 0,-1 2 0,-2 3 0,0 3 0,0 6 0</inkml:trace>
  <inkml:trace contextRef="#ctx0" brushRef="#br0" timeOffset="11108">6468 1852 7569,'0'8'406,"0"-1"-146,0-7-162,7 0 0,-5-7-42,3-3 1,3 2 59,2-2 1,-2 1-129,1-6 1,1-1 76,5-4 0,-5 2-106,0-6 1,-1 4-12,6-5 0,0 8 65,-1-3 0,1 4-102,0 1 1,-5 5 58,-1 0 41,1 7-37,5-3-32,-7 12 0,4 4 28,-8 9 1,1-2-27,-5 2 1,-1-1-17,-4 2 0,3-4-8,-3 4 0,2 1-63,-2-1 0,3-1 57,-2-4 0,2-5 135,2 0 1,0-6-126,0 6 82,0-6 0,0 0-9,0-8 0,5 0 5,0-6 0,6 1 25,-1-6 0,3-5-33,2 1 1,-1-1 17,1 5 1,0 1-21,0-1 1,-1 0 29,1 1-26,0-1 0,-1 7 102,1 3 0,-5 3-52,0 2 1,-5 0 3,4 0 0,-5 7-35,1 3 10,3 3 0,-5 1-45,7 1 0,-7 0 73,2-1-73,3 1 1,-5 0 29,7 0 1,-5-7 3,5-3 0,-5 1 14,5-1 1,-1 0 7,6-5 0,-5 0 28,0 0 0,-1-2-43,6-3 1,-2-3 30,-3-6 1,3-1-20,-3 0 0,3 0 24,2 1 0,-2-1-19,-4 0 0,5-1-22,-5-4 0,0 4 11,0-3-16,1 2 1,3 3-3,-3-1 0,3 7 39,-3 3-63,-4-3 52,7 6-52,-4-5 29,-1 7 1,3 7-78,-6 3 0,0-2 21,-5 2 1,0 1-12,0 9 1,0-4 24,0 4 1,0-4-9,0-1 1,0 4 41,0 1 1,0-1-28,0-4 1,0 0-40,0 0 1,0-6 16,0 1-210,0 0-185,0-2-304,-7-1 742,6-7 0,-6 6 0,7 2 0</inkml:trace>
  <inkml:trace contextRef="#ctx0" brushRef="#br0" timeOffset="11425">7556 1837 7120,'0'9'-224,"0"-3"0,0-6 0</inkml:trace>
  <inkml:trace contextRef="#ctx0" brushRef="#br0" timeOffset="13355">7880 1749 7551,'14'0'63,"1"0"0,-2-1-1,-3-4 1,8-4 80,-3-5 0,2-3-166,-2-2 1,6-4 95,4-6 0,-2 4-57,1 1 1,-4-3 52,4-7 1,-1 3 21,2-3 0,1 3-45,-7 1 0,1 1 18,-5 0 1,-5 6-85,-1 3 1,-5 4 179,1 1-251,-4 0 0,-7 2 46,-4 4 1,0 2-83,-5 7 1,4 7 71,-9 2 0,2 4-94,-1 2 0,1 1 1,-7 4 1,7-2 47,-1 7 0,1-1 68,-2 5 0,4 2-32,-4 4 0,9-4 47,1 3 0,2-3-36,-2-1 0,-1-1 94,6 0 0,0 1-76,5-1 1,0-6 54,0-3 1,1-4-13,4-1 1,3-6 8,7 1 1,0-7 69,0 2 1,1-3-93,4-2 0,2 0 99,8 0 1,-1-7-53,1-2 1,-1 0 14,0 0 1,-4-1-14,-1-5 0,1 5 11,4 1 1,-6-6-46,-3-5 0,-4 1-5,-1 4 1,-2 0 30,-3 1-8,3-1 1,-10 0-28,7 1 39,-7-1-52,4 0 0,-7 5 43,0 1-39,-7 5-9,-1-2 1,-7 6-7,0 0 0,6 1-47,-1 4 0,5-1 61,-5 5 1,2 3-62,-2 7 0,-1-2 50,6 2 0,-2 2-63,2-1 0,4 5 55,-4-6 0,3 2 44,2-1 0,0-4-32,0 4 1,2-9-7,3-1 57,3 0 0,7-2-50,-1-3 1,6-3 89,0-2 1,-1 0-76,-4 0 0,6-2 109,4-3 1,-3-3-67,3-7 1,-5-1 4,4-4 1,-4 4-33,4-4 0,-1-1-1,2 2 1,1-6-8,-7 5 1,6 1 21,-6 4 1,1 2-61,-5 3 48,-1 4 1,-4 6-54,0 0 1,-7 1-19,2 4 0,-5 4-5,-5 5 1,2 1 13,-7 0 0,5 4-6,-5 1 0,6-1 17,-6-4 0,6 0 6,0-1 1,2-4 26,2 0 1,0-5-74,0 5 151,0-7-75,0 4 0,5-9 8,0-3 1,6 2 8,-1-7 0,3 0-22,2-5 1,-1 1 8,1-1 0,-2 5-7,-3 0 0,3 2 48,-3-1-45,3 2 31,2 0-17,-1 6-6,1 1 0,-7 8-14,-3 7 1,-2-1 5,2 1 0,-3-5 4,3 0 3,-4-1 58,-1 6-55,0-7-4,7-1 0,-4-7 5,7 0 0,-5 0 3,5 0 0,-2-2-7,2-3 1,1 2 1,-6-7 1,6 2 4,-1-2 0,-2-3-6,2 3 1,-5 2 0,5-2 0,-7 6 11,2-6 5,3 7-2,-6-11-29,11 6-30,-11 0-9,4 2-66,-6 6 1,0 6 58,0 4 1,0-2 25,0 2 0,0-5 37,0 5 0,2-6 5,3 6 0,-2-2 8,7 2 0,-2-2 5,2-3 1,3-3-33,-3 3 1,3-4 95,1-1 1,1 0-77,0 0 0,-1-6-4,1-4 0,0-3 34,-1-2-27,1 1 8,0-8 0,-2 6-3,-3-3 1,-4 2 16,-6 3 0,5 4-3,0 0-41,0 0 0,-12 0 21,-2 1 0,-4 5-49,-2-1 0,0 4 10,0 1 0,-1 6-98,-3 4 0,7 1 68,-3-1 1,4 8-112,-4-3 0,2 3 8,3-3 1,2-1 92,3 1 0,4 1 67,-4 4 0,3-9-130,2 4 121,0-4-107,7 4 254,1 0-86,7 0 1,-2-6-15,-4 1 1,3-5-23,-7 5 1,0 0-19,-5 4 1,1 3-9,4 2 0,-3-1 7,3 7 0,-5-2 4,-5 1 0,2 9-7,-7-4 1,0 4-2,-5-4 1,1 2 2,-1 4 0,0-4 1,1 3 0,-6 2-11,0-2 1,1-1 9,4-9 0,0-2-27,1-8 0,-1-1 23,0-3 1,5-3-56,1-7 50,5 0 1,-2-7 36,6-3 1,1-9-13,4-6 1,4-3 3,5-1 0,3-2 83,2-3 0,-1 3-91,7-4 1,-1-2 133,6-2 1,-1 1-64,0-1 0,6 0 66,-1-5 0,5 3-85,-5-3 0,7 1-42,-2-11 1,-3 2 47,-1-2 0,-4-3-203,-2 3-403,0 3 560,-6 1 0,-1 6-181,-8 0 204,1 6-113,-7 2 1,4 7 54,-8-1 0,1 7-112,-5 4 0,5 3 25,0 1-213,0 7 484,-5 1 1,-5 9-247,0 3 0,-5 4 78,6 11 1,-6-2-71,5 7 1,-5-1-3,5 5 0,-5 1-6,5-1 0,-4 1 99,4-1 0,-2 0-51,2 1 0,4 1 84,-4 3 1,-2-3-57,2 3 1,0-2 10,5-3 1,-1-1-12,-4-4 0,3-3 26,-3-6-113,4 0 69,1-1-62,0-5 0,0-4 58,0-10 0,0-4 14,0-5 0,5-3 13,0-2 1,6 1 2,-1-7 0,-2 6 3,2-6 1,0 1 83,4-6 0,3 1 37,2 0 1,-1-2-67,7-4 0,-6 4-24,6-3 1,-1 3-3,6 2 0,4 1-86,0 3 0,1-1-38,-6 7 0,-6-1-174,-4 5 0,-2 7-837,-3 3 1086,-5 4 0,4 1 0,-5 0 0</inkml:trace>
  <inkml:trace contextRef="#ctx0" brushRef="#br0" timeOffset="13767">9893 1617 7569,'15'0'-920,"0"0"389,-1-7 518,-5 6 1,2-7 287,-6 3 0,1 1-119,-1-5 1,-3 4 39,3-5 0,-5 7-231,-5-2 1,-3 3 56,-7 2 1,0 0-36,1 0 0,-1 0 59,0 0 1,1 7-105,-1 2 1,0 9 49,1 2 0,4 1-31,0-1 1,7-2 8,-2 6 0,3-4 26,2 4 1,0-6 0,0 2 0,2-9 3,3-1 0,3-2-195,7 2 0,-1-3-54,1-7 249,0 0 0,12 0 0,4 0 0</inkml:trace>
  <inkml:trace contextRef="#ctx0" brushRef="#br0" timeOffset="14199">10261 1837 7569,'0'9'-1010,"0"-3"2143,0-6-1045,0-13 1,-5 8 12,0-10 0,0 4-74,5-4 1,0 1 67,0-1 0,0 0 4,0 0 1,0-4-17,0-1 1,0-6 1,0 2 1,5-6-3,0-4 1,6 1-121,-1-6 1,3 2 4,2-3 0,-2 0-79,-3 5 0,3-1-260,-3 2 1,3 3 174,1-3 1,-4 9-343,0 6 1,0-3 537,5 3 0,-1-1 0,1 5 0</inkml:trace>
  <inkml:trace contextRef="#ctx0" brushRef="#br0" timeOffset="14765">10452 1837 7569,'15'0'-513,"-1"-6"1,1-2 728,0-7 0,-1-1-12,1-4 0,0-3-129,0-6 1,-1-2-30,1-4 1,0 0 29,-1-5 1,1 0-97,0 5 1,-1-6 53,1 2 0,-7 3-90,-3 2 0,-3 3-106,-2 2 1,0 4 161,0 1 0,-7 6 0,-1-4 0</inkml:trace>
  <inkml:trace contextRef="#ctx0" brushRef="#br0" timeOffset="15307">11113 1514 7569,'0'8'0,"-1"4"-188,-4-7 1,2 1 188,-7-1 0,5-3-59,-5 2 0,5-2 25,-5-2 1,5 0 13,-4 0 0,-1 0-211,-5 0 0,5 0 230,1 0 0,-1 0 0,-5 0 0</inkml:trace>
  <inkml:trace contextRef="#ctx0" brushRef="#br0" timeOffset="15783">11466 1690 6595,'8'0'296,"4"-6"-192,-7-4 1,4-10-137,-4-4 0,0-4 74,-5-1 0,5-1-132,0 1 0,0 5 73,-5-1 1,0 2 16,0-1 0,0-4 0,0 5 0</inkml:trace>
  <inkml:trace contextRef="#ctx0" brushRef="#br0" timeOffset="16158">11834 1632 7569,'9'-10'-756,"1"0"0,-6 0 746,0-4 0,3-1 66,-2 0 1,5-6 99,-5-4 1,4-2-97,-4-3 1,2 1-119,-2-1 0,-4 6 65,4-1 1,-3 7-8,-2-1 0,0 3 0,0 1 0</inkml:trace>
  <inkml:trace contextRef="#ctx0" brushRef="#br0" timeOffset="16468">11834 1690 7569,'14'0'-805,"-4"0"604,0 0 0,0 0 242,4 0 1,1-1-19,0-4 1,4 2 185,1-7-10,6 0-158,-10-5 0,12 1 51,-3-1 1,-2-5-57,1 1 1,-6-3-3,2 3 0,-6 1 11,-4-7 1,3 6 8,-3-6 1,-2 1-36,2-6 1,-7 8 27,2 2 1,-3-1-58,-2 1 1,-2 1 50,-3 4 1,-3 5-254,-7 0 1,-6 7-62,-3-2 273,-4 3 0,-8 2 0,-2 0 0</inkml:trace>
  <inkml:trace contextRef="#ctx0" brushRef="#br0" timeOffset="16927">12348 1352 7569,'8'-8'-593,"-1"2"621,-7 6 0,-7 1 3,-3 4 1,-3 3-107,-1 7 0,-1 1 91,0 4 1,6-2-129,-1 6 1,2-1 59,-2 2 1,2 3-50,3-4 1,3-1 77,-3 1 1,4-4 6,1 4 0,0-6 7,0 2 1,4-4-14,1-1 1,7-7 100,-2-3 0,3-3-83,1-2 0,6-7 99,0-3 1,1-8-21,-2-1 1,-2-2-20,2 1 0,-2 2 10,-3-6 1,1 4-32,0-4 1,-2 4 65,-3-5 0,1 6-58,-6-6 0,0 7 35,-5-1 1,-2 2-27,-3 3 1,0 1-168,-9 3 0,1 3-81,-12 7 1,2 0-318,-1 0 513,-4 0 0,5 13 0,-6 4 0</inkml:trace>
  <inkml:trace contextRef="#ctx0" brushRef="#br0" timeOffset="17412">12892 1602 7569,'8'0'-194,"-1"0"266,-7 0-86,-7 7 0,4-4 35,-7 7 1,5-5-42,-5 4 0,2-4-18,-2 5 1,-3-7 169,4 2-146,-5 4 1,0-8 52,-1 4 0,0-3-111,1-2 1,4 0 89,0 0 0,0-7-60,-4-3 0,4-3 52,0-1 1,2-6-6,-2 0 1,-1-4 56,6 4 1,-2-6-54,2 2 1,4-4 13,-4-1 1,3-1-7,2 1 0,0 4 4,0 1 1,0-1 2,0-4 0,5 4-40,0 1 1,6 6-3,-1-2 0,-2 4-88,2 1 1,0 2-63,5 3 1,-6-1-85,1 6 12,0 0 1,5 5-82,-1 0 321,-5 0 0,10 13 0,-3 4 0</inkml:trace>
  <inkml:trace contextRef="#ctx0" brushRef="#br0" timeOffset="17715">12848 1367 6797,'-7'10'0,"-2"-2"0,-5 0 0,0-1 0,-1-1 0,0-3 0,1-1 0,-3-2 0,-2 0 0,-7 0 0,-7 0 0,2 0 0,-5 0 0</inkml:trace>
  <inkml:trace contextRef="#ctx0" brushRef="#br0" timeOffset="20704">2191 3013 7941,'-5'10'0,"-1"-2"0,-3-1 0,-2-4 0,-2-1 0,-2-2 0,1 0 0,-1 0 0,0 1 0,0 4 0,1 5 0,-1 3 0,0 2 0,1 1 0,1 2 0,1 2 102,2-2 0,7-2-145,-2-1 0,-1-1 19,1 1 8,0 0 0,6-1-11,4 1 0,-1 0 17,5 0 1,1-6-2,5 1 0,0-5 3,-1 5 1,3-7 14,2 2 1,-2-3 3,2-2 1,-1 0 0,2 0 1,-4 0 19,4 0 1,1-2 78,-1-3 0,-1-1-15,-4-4 0,0-3-71,-1 3 0,1-1 96,0 1-19,-7-3-141,5 4 127,-11 1-234,4 2-27,-6 6 1,0 6 106,0 4 0,0-2 43,0 2 1,5-5 9,0 5 0,6-2-25,-1 2 1,8-2 100,2-3 1,1-4-87,-2 4 0,3-3 128,2-2 0,4 0-30,-4 0 0,-2-7 51,-3-2 1,-2 0 184,-3 0-223,1-1 1,-2-5 54,-3 0 1,-2 6 0,-3-1-35,-3 0 0,2 0-25,-8 0 0,-5 6 21,-5-6 1,-1 5-54,0-5 0,-4 7-85,-1-2 1,-1 3-183,1 2 1,4 0 104,-4 0 1,4 0-1094,1 0 896,1 7 1,1 1-854,3 7 1160,-3-7 0,5 5 0,-7-5 0</inkml:trace>
  <inkml:trace contextRef="#ctx0" brushRef="#br0" timeOffset="21087">2926 3146 7667,'13'-2'0,"-5"-1"0,-8-2 0,-8 2 0,-5 1 0,-2 2 0,1 0 0,-1 0 0,0 2 0,1 1 0,0 3 0,3 3 0,1 0 0,0 1 0,2 0 202,3 1 0,-1 2 1,1 2-259,2 0 0,1-5-43,2-1 0,0 1 69,0 5 1,2-5-4,3-1 1,3-4 98,6 5 0,1-7-76,0 2 1,4-3 73,1-2 0,6-2-66,-1-3 1,-3 2 120,3-7 0,-2-1-91,1-9 0,-2 7 112,-8-6 0,1 7-61,0-2 1,-7-1 89,-3 5 1,-4-3-168,-1-2 61,0 1 0,-6 1-338,-4 3 1,-3 3 141,-2 7 0,1 0-157,-1 0 1,0 0-66,0 0 355,1 0 0,-1 7 0,0 1 0</inkml:trace>
  <inkml:trace contextRef="#ctx0" brushRef="#br0" timeOffset="21373">3367 2690 8089,'0'-2'0,"0"7"0,0 7 0,-2 2 0,-3 3 0,-4 1 0,-3 3 0,1 2 0,1 3 0,-1 2 0,-3 1 0,0 0 0,-1 1-39,0-1 0,2 1-194,4-1 1,-3 0-8,7 1 1,-5-7-93,5-4 1,-4 3 331,4-3 0,0 1 0,5-6 0</inkml:trace>
  <inkml:trace contextRef="#ctx0" brushRef="#br0" timeOffset="21652">3411 3175 7569,'15'0'-777,"-5"0"756,-1 0 1,-4 0 453,5 0-193,-7 0-194,10 0 0,-9 0 0,4-2 0,-2-3 1,-1-3-1,0-1 0,0-1 0,-2-2 1,-3 1-1,-5 1 0,-4 5 0,-4 4 1,-2 1-1,0 1 0,0 4 0,2 5 1,2 3-1,3 2 0,0-1 0,1 1 1,1 0 68,2-1 1,3 6-18,1 0 37,6-1 1,2-4-145,7 0 1,0-2-92,-1-4 1,6 3 53,0-7 0,6 0-361,-2-5 1,6-2 406,4-3 0,4-3 0,6-7 0</inkml:trace>
  <inkml:trace contextRef="#ctx0" brushRef="#br0" timeOffset="22123">4587 3219 7569,'8'7'-398,"-1"-6"777,-7 12 53,0-11-308,-7 4 1,-1-4-17,-7 3 0,1-3 6,-1 3 1,0-4-33,0-1 1,-4 0 10,-1 0 0,-4 0-134,4 0 1,-1 5-43,1 0 1,2 0 30,-6-5 1,6 0-212,-2 0 1,4 0 109,1 0 0,1 0-314,-1 0 1,0 0 15,1 0 451,5 0 0,-4-7 0,5-1 0</inkml:trace>
  <inkml:trace contextRef="#ctx0" brushRef="#br0" timeOffset="22502">4220 3454 8044,'4'10'0,"0"-2"0,-6-1 0,-6-4 0,-5-1 0,0-4 0,1-3 0,4-5 0,2-3 0,2-1 0,3-1 0,1-1 0,0-4 0,0-3 0,0-1 0,1 1 0,3 0 0,2 2 0,2-1 501,4 4 1,1 2-649,2 1 1,-1 2-418,1 4 394,0-5 1,-1 13-885,1-4 1054,0-3 0,6 6 0,2-4 0</inkml:trace>
  <inkml:trace contextRef="#ctx0" brushRef="#br0" timeOffset="23280">5351 3278 7465,'7'-15'426,"-5"0"-225,2 1 1,0-3-243,1-2 0,-4 1 13,4-7 0,2 6-197,-2-6 1,4 2-283,-4-1 0,5 3 507,-5 6 0,6 0 0,-2 1 0</inkml:trace>
  <inkml:trace contextRef="#ctx0" brushRef="#br0" timeOffset="23597">5939 2940 7515,'-14'0'0,"-1"0"0,-1 0 0,-4 1 0,-3 3 0,-1 2 0,1 2 0,0 4 0,2-1 0,-1 1 0,4-2 0,2 3 0,3 3 0,3 4 0,4-3 0,1 1 0,0 0 0,3 4 0,7-1 0,8 0-295,5-3 309,2-8-19,1-4 0,2-6 48,6 0 1,-1 0-53,-3 0 0,1-1 100,-7-4 0,6-3-54,-6-7 1,1-5 83,-5 1 0,-5-1 2,-1 6 115,-5-1-201,2 0 1,-6 0-10,0 1 1,-2-1-8,-2 0 1,0 6-147,-5-1 0,-1 6 110,-5 0 0,0-3-722,1 2 737,-1 0 0,0 12 0,1 1 0</inkml:trace>
  <inkml:trace contextRef="#ctx0" brushRef="#br0" timeOffset="23890">6204 3204 7569,'8'0'-137,"-1"0"156,-7 0 0,0-6 1,0-2-1</inkml:trace>
  <inkml:trace contextRef="#ctx0" brushRef="#br0" timeOffset="24929">7027 2925 7704,'-10'0'265,"0"0"1,6 0-331,-6 0 147,0 0 0,-5 0-111,1 0 1,-1 2 141,0 3-93,0 3 0,1 7 37,-1-1-2,0 1 0,2 0-31,3-1 0,-1 1-65,6 0 0,0-5 13,5-1 71,-6 1 0,4 5-105,-3 0 0,4-6 44,1 1 0,1-5-76,4 5 1,-2-7 36,7 2 1,0 2 20,5-3 0,4 1 42,1-5 0,1 2-23,-1 3 1,-4-4 53,4 4 1,1-3-50,-2-2 1,3-2 45,-3-3 0,-2 4-32,2-4 0,-7-2 165,-3 3-97,1-8 10,-2 4-67,5 0 0,-11-5-180,5 11 178,-7-4 1,0 7-117,0 4 0,0-2 59,0 7 0,0-5-5,0 5 0,0-5 29,0 5 1,1-6-6,4 6 1,-2-7 29,7 2 1,0-3 10,5-2 1,1 0 90,4 0 0,-4 0-63,4 0 1,-2 0 55,1 0 0,-3-7-79,4-2 0,1 1 51,-1-2 1,0 5-27,-6-5 0,1 0 2,0-4 0,-2 4 86,-4 0-73,5 0 0,-13-5 68,4 1 1,-3 4-74,-2 0 0,-2 2-86,-3-2 85,-3-3 0,-12 11-170,1-2 1,-1 2-95,6 2 1,-1 0-107,0 0 0,0 0-43,1 0 1,-1 5 126,0 0 0,6 1 233,-1-1 0,0 3 0,-5 7 0</inkml:trace>
  <inkml:trace contextRef="#ctx0" brushRef="#br0" timeOffset="25323">7703 2955 7477,'2'0'0,"-7"0"0,-7 1 544,-2 4-572,-1-3 44,0 4 0,1 1 36,-1 3 1,0-2-112,1 2 0,4-1-6,0 6 0,2 0 71,-2-1 0,-1 1-39,6 0 1,0 0 48,5-1-128,0 1 1,0 0 96,0-1 0,8-6-3,7-3 0,-1-3 48,6-2 1,3 0 3,1 0 1,-1 0 74,2 0 1,-2-2-61,1-3 1,-3 2 87,-6-7 0,-2 1-97,-3-6 1,1 0 72,-6 1 1,0-1-56,-5 0 1,0 5 20,0 1 1,0-1-106,0-5 0,-6 2 51,-4 3 0,2-1-357,-2 6 0,0 0 143,-5 5 0,1 0-701,-1 0 890,7 0 0,-5 0 0,4 0 0</inkml:trace>
  <inkml:trace contextRef="#ctx0" brushRef="#br0" timeOffset="25609">7968 2514 7371,'0'14'0,"0"1"0,0 0 0,-2-1 0,-1 3 0,-4 1 0,-1 3 0,-2 0 0,1 2 0,-1 0 135,-2 3 1,4 2-112,-2 1-14,1 1 1,-1-1 8,0 0 0,7 1-34,-2-1 0,-2-1-116,2-4 1,0-1-228,5-3 358,0-4 0,0 12 0,0-5 0</inkml:trace>
  <inkml:trace contextRef="#ctx0" brushRef="#br0" timeOffset="25896">8041 3013 7569,'10'10'12,"0"0"1,-5-7 0,5 2-1,1-3 1,2-4 0,0-3 0,-3-5-1,-4-3 1,-1-1 0,0-1-1,-3 2 1,-5 3 0,-7 5 0,-3 4-1,-2 1 1,0 1 0,1 2-1,-1 4 1,0 1 0,2 4-31,3 1-65,-3 1 0,10 1 55,-7 0 0,7 4-11,-2 1 1,3 0-14,2-6 134,0 1-105,0 0 0,7-2 39,3-4 0,3 5 13,2-5 1,6-2-222,3-2 96,4-4 1,3-1-126,3 0 0,-1 0 221,6 0 0,0-6 0,6-2 0</inkml:trace>
  <inkml:trace contextRef="#ctx0" brushRef="#br0" timeOffset="26229">8879 3234 7074,'8'-15'565,"-1"-5"-142,-7 1-235,0-7 0,0 8-206,0-7 1,0 2 83,0-1 1,0-2-346,0 6 0,0-4 168,0 4 1,0-4-348,0 4 0,0 5 458,0 6 0,0-1 0,0-5 0</inkml:trace>
  <inkml:trace contextRef="#ctx0" brushRef="#br0" timeOffset="26515">9056 2999 7852,'-5'14'0,"-2"-1"0,-1-1 0,-5-4 0,-3-1 0,-6-3 0,1 1 0,-2 0 0,0-2 0,-1-1 0,1-2 0,2 0 0,1 0 0,1 0 0,-1-2 0,-1-2 0,4 2 0,-4-5 0</inkml:trace>
  <inkml:trace contextRef="#ctx0" brushRef="#br0" timeOffset="27616">9452 3190 7569,'0'8'35,"0"-2"-25,0-6 92,0-13 0,5 4-66,0-11 0,7 2 41,-3-2 1,4 2-106,2-6 0,0 4 34,0-4 3,-1 6 1,1-8-85,0 6 0,-2 1 71,-3 4 1,3 5-70,-4 0 0,-2 5 113,-2-4-103,3 5 0,-1-1 34,2 10 0,-2 3-7,-7 7 0,0 0-33,0 0 1,0 4-6,0 1 1,-2 4-39,-3-4 0,4 4 75,-4-4 1,2 0 14,-2-6 0,3 1-68,-3 0 186,3-1-95,2 1 30,0 0-32,0-7 1,7-6 5,3-7 0,-2-7 22,2 2 0,-5-1-24,4 1 1,-5-3 35,1 3 1,1-3-37,-1-1 0,2 4 12,-2 0 1,-4 5 6,4-5-11,3 7 0,-5-4-27,7 7 33,-6 0-19,9 0 1,-12 2 6,4 3 0,-3-2-17,-2 7 1,1-5 11,4 5 1,-3-5-6,3 4 0,-2-5 39,2 1-16,-3 3 1,9-5 96,-6 7-93,6-7 4,-2 4 4,5-7 4,1 0-16,0 0 0,-2-2-6,-3-3 1,1 2 11,-6-7 1,6 5 12,-1-5-27,-3 7 0,6-8 71,-4 6-65,5-7 36,0 4 1,1-2 6,0 1 1,-6 0-49,1 0 0,0-5-3,5 5 1,-5-4 4,-1-2 1,1 2 2,5 3 0,0-3-12,-1 3-18,-6 4 0,5-3 20,-3 5 1,-2 2-10,2-3 1,-5 5-25,5 5 0,-7-2 31,2 7 0,-3 0-93,-2 5 0,0 4 88,0 1 1,0 1-47,0-1 1,0-4 27,0 3 1,0-2-4,0-2 1,0-6-268,0 1 131,0 0 158,0-2 0,6-1 0,2-7 0</inkml:trace>
  <inkml:trace contextRef="#ctx0" brushRef="#br0" timeOffset="28197">10746 3116 7569,'8'7'-1437,"-1"1"1468,-7 0 650,0 5-301,0-11-245,0 11 0,-7-12-58,-3 4 0,-3-3-38,-1-2 1,4 5 2,0 0 9,0 0 1,-9-5-24,-1 0 0,0 1-56,6 4 1,-1-3 45,0 3 1,1-4-30,-1-1 1,0 0-77,0 0-17,7-6 27,-5 4 0,10-9 70,-7 6-68,7-7 58,-4 4 0,7-6 14,0-1 1,2 3 1,3-2 0,-4 2 24,4-7 1,2 1 8,-2-2 0,5-3 9,-5-6-36,6 0 0,-8 1 4,7 3 0,-5-3 1,5 4 0,-5-4-32,4-1 0,-4 4 30,5 1 1,-5 4-20,5-4 0,-5 6 13,5-2 1,-6 5-11,6 6 1,-5-3 3,5 7 0,-5-1 3,5 1 1,-5 3 15,4-3 1,-4 4-15,5 1 1,0 0 17,5 0 1,-1 0-17,1 0 1,0 0-5,-1 0 0,1 5 6,0 0 0,-1-1-70,1-4 0,0 0-103,-1 0-58,1 0 1,0 0 225,0 0 0,-1 7 0,1 1 0</inkml:trace>
  <inkml:trace contextRef="#ctx0" brushRef="#br0" timeOffset="28606">11349 2969 7569,'0'15'-141,"0"-7"157,0 5 1,-2-6 147,-3 2-76,-3 5 0,-7-11-117,0 7-7,1-7 1,1 5 6,3-3 0,-3-3 126,3 2-115,-3-2 54,-2-2 0,5 0-26,1 0 1,-1 0 7,-5 0 1,5-2-16,1-2 0,0 0-2,0-5 1,-3-3-29,7-8 49,-6 4 0,9-7-73,-3 4 1,-1-3 65,1-2 1,0-2-237,5 6 1,0-4 63,0 4 1,0-4 156,0 4 0,7-6 0,1 3 0</inkml:trace>
  <inkml:trace contextRef="#ctx0" brushRef="#br0" timeOffset="28908">11172 2499 7665,'3'-8'0,"-3"3"0,-6 3 0,-6 9 0,-2 1 0</inkml:trace>
  <inkml:trace contextRef="#ctx0" brushRef="#br0" timeOffset="29484">11290 3190 7862,'14'5'0,"1"-1"0,0 1 0,0 0 0,-1 0 0,1-2 0,0-3 368,-1-4 1,-4 2-252,0-3 1,0-1-112,4 1 1,1-2-57,0 2 30,0 4 1,-6-6 31,1 7 1,0-5-91,5 0 0,-1 0 24,1 5 1,-5-1 53,0-4-22,-1 3 1,1-4 37,0 6-63,-7 0 48,10-7-91,-11 5 43,5-4 0,-7 4-61,0-3 49,0 4 24,0-6 1,-5 6 35,0-4-20,0 3 1,5-6 50,0 3 1,0 2-13,0-7 0,0 0 5,0-5 1,0 1 23,0-1 1,0-1-44,0-4 1,0-3 21,0-6 1,5-1-16,0 1 0,0 0-22,-5-1 0,1-4 22,4 0 0,-3-6-13,3 6 1,-2 0-38,2 4 0,-4 1-7,4 0 0,-3 6 0,-2 3 0,0 4-81,0 1 1,-2 2 38,-3 3 0,2 4 43,-7 6 1,5 0 72,-4 0 0,4 1-110,-5 4 134,0 3 1,-5 7-78,1 0 1,1 0 11,3-1 0,-3-4-137,3 0 0,-3-5 34,-2 5 114,1-7 0,-1 10 0,0-5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6:34.3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5262 163 7363,'9'0'-460,"-3"6"480,-6 2 1,0 7 223,0 0 0,-5 4-104,0 1 1,-6 0-115,1-6 1,-1 6-12,1-1 0,-3 3 51,3-3 0,-3-2-123,-2 2 1,5 1 117,1-6 0,0 4-71,0-8 9,-4-3-8,4-1 0,-5-6-7,-1 0 1,7-1 0,3-4 0,-2-3-123,2-7 0,-4-1 87,4-4 1,-5 2-109,5-6 0,0-1 21,5-4 138,-6 6 0,4-5 0,-5 5 0</inkml:trace>
  <inkml:trace contextRef="#ctx0" brushRef="#br0" timeOffset="413">5556 236 7476,'15'0'0,"0"-1"0,-2-4 0,-5-4 0,-8 3 0,-8 6 0,-7 8 0,-3 5 0,-1 2 0,-1 1 0,0 2 0,1 2 0,1-2 127,1-2 0,3 4-264,-1-1 132,7 1 1,1-5-82,7-1 1,0-4 70,0 0 0,2-2-44,3 2 1,5 1 33,9-6 0,4 0 22,7-5 1,-6 0-23,1 0 1,-3 0 130,3 0 0,3-5 10,-4 0 0,2-6-107,-1 1 0,1-3 47,-6-2 0,-3 5-32,-7 1 1,2-1 198,-7-5-190,0 0 1,-5 6-11,0-1 1,-2 0-3,-3-5 1,-8 6-67,-7-1 0,-6 6-152,2 0 1,1 0-570,-2-1 766,1 4 0,-6-6 0,1 7 0</inkml:trace>
  <inkml:trace contextRef="#ctx0" brushRef="#br0" timeOffset="799">6085 310 7515,'14'-7'0,"-6"-1"0,-8 0 0,-8 3 0,-7 3 0,-3 1 0,-3-3 0,-1-1 0,0 2 0,0 3 24,1 5 0,-3-2-53,4 7 11,0 0 1,11 1-109,-1 4 0,5-3 97,-5 7 1,7-3-94,-2-1 1,3 0 67,2 0 0,7 4-6,3 1 1,4-2 219,6-9-184,3 5 0,6-13 40,1 4 0,-1-3 9,0-2 0,1 0 113,-1 0 0,-6-7-14,-3-3-84,-4-3 1,-1 0 22,-1 3 0,-5-3 0,-5 4 0,3-4 12,-2-2 0,-2 0-191,-8 0 148,4 7 0,-12-5-48,3 3 1,-8-1-97,-2 1 1,-6-1-617,2 6 728,-4-7 0,-2 11 0,1-6 0</inkml:trace>
  <inkml:trace contextRef="#ctx0" brushRef="#br0" timeOffset="1474">6379 471 8050,'0'-14'272,"0"-1"-131,0 0 0,2-6 23,3-4-40,3 4-23,0-13 1,5 9-131,-3-9-60,3 3 104,2 2 1,5-1-101,-1 1 1,1 6 45,-6 3 1,6-1-112,0 2 0,1 1 70,-2 8 1,-1-2 14,7 8 0,-2-6-48,1 5 84,4 0 0,-12 5-58,4 0 57,-4 0 0,-3 6-3,-3 4 12,-3 3 0,-7 2-49,0 0 0,0 4-4,0 1 1,-2 1 24,-3-1 121,-3-4-98,0 5 0,-5-1 166,3 0-160,-3-1 1,-3-6 29,-4-3 0,2 1-29,-6-6 1,6 0 100,-2-5-85,-3 0 1,5-1-4,-6-4 1,6 1 1,-2-5 1,9 0-64,1 0-17,7-4 81,-4 11-7,7-5 0,2 7 18,3 0 1,3 2-23,6 3 0,1 5 66,0 9-61,0-2 0,1 9 1,3-7 153,-2 1-61,4 1 0,-6-4 158,-1 2-9,1 4-198,-7-7 0,5 4 195,-3-10 36,-3 3-104,6-5-78,-12 7 0,8-2-98,-5-3 1,-2-2 95,3-3 0,-3-2-20,-2 7-3,0-7-194,0 10 91,6-11 1,-4 6-315,3-3-272,-4-4 223,-1 12-447,0-11 854,0 5 0,-6-1 0,-2 2 0</inkml:trace>
  <inkml:trace contextRef="#ctx0" brushRef="#br0" timeOffset="-3229">1823 589 6475,'0'8'635,"0"-1"203,0-7-680,-7 0-73,-1 0 1,-2 0 44,0 0 1,1 0-18,-6 0 1,-1 0-39,-4 0 1,2 0 49,-6 0 0,4 5-119,-5-1 1,1 1 57,-5-5 1,1 0-127,3 0 0,-1 0 22,7 0 1,-3-1-56,3-4 1,7 2 4,-2-7 1,4 0 57,0-5 1,3 1 0,7-1 0,0-2 15,0-2 1,7 1 1,3-7 1,3 1-7,2-5 0,-1-1-14,1 1 1,5-1 0,-1 1 1,2 4-1,-1 1 0,-4 4-70,4-4 0,1 6-148,-1-2 1,-1 6-254,-4 4 1,5-2 503,-1 7 0,1-6 0,-5 3 0</inkml:trace>
  <inkml:trace contextRef="#ctx0" brushRef="#br0" timeOffset="-2895">1793 251 7819,'-6'15'0,"-4"-2"0,-5-2 0,-3-3 0,-1-1 0,-1-4 0,1 0 0,-1 1 0,0 0 0,1 0 0,-1-3 0,2-1 0,2 0 0,1 0 0,0 0 0,1 0 0,-1-6 0,0-2 0</inkml:trace>
  <inkml:trace contextRef="#ctx0" brushRef="#br0" timeOffset="-2600">2073 545 8008,'0'-15'0,"1"0"0,3 1 0,0-3 0,0-1 0,-1-3 0,0-2 0,4-1 0,-1-1 0,2 1 0,1-1 0,0 2 0,1 2 0,0 2 0,0-1 0,0 2 0,-1 2 0,1 1 0,5 0 0</inkml:trace>
  <inkml:trace contextRef="#ctx0" brushRef="#br0" timeOffset="-2196">2455 574 7675,'10'-6'0,"-2"-4"0,0-3 0,-2-2 0,3-1 0,-3-4 0,2-3 0,1-1 0,0 1 0,1 2 0,-2 3 262,-1 1 1,3 3-589,-5-1 82,6 0 103,-9 7 5,4 2 0,-1 7 51,0 4 1,0-2 25,-5 7 0,0 0 9,0 5 0,0 1 41,0 4 0,0-9-32,0 4 0,1-4 124,4 4 1,-1-2-76,5-3 1,1 1 82,5-6 1,0 2 20,-1-2 1,1-4-59,0 4 0,1-3 54,4-2 1,-4-7-72,4-3 0,1-3-9,-2-1 0,1-1 16,-5 0 1,-1-4-28,1-1 0,0-6-31,-1 1 1,-4 4-108,0 2 1,-5-3-367,5 3 1,-7-6 486,2 6 0,3-1 0,0 5 0</inkml:trace>
  <inkml:trace contextRef="#ctx0" brushRef="#br0" timeOffset="-1898">3219 515 7297,'10'-4'-734,"0"-1"813,-7-7 0,8 9 173,-6-7 1,5-1-61,-5-9 0,7 2-210,-3-6 1,-2 6 79,-2-2 1,1 2-301,-1-1 0,0 7-48,-5-3 286,0 4 0,0 3 0,0 1 0</inkml:trace>
  <inkml:trace contextRef="#ctx0" brushRef="#br0" timeOffset="-1608">3204 574 8036,'15'0'0,"0"0"0,1 0 0,2 0 0,2 0 0,-1-1 0,4-4 0,5-5 0,5-2 0,1-1 0,0 0 0,1-3 0,-3 0 0,-1-2 0,-3 0 0,-3-4 0,-6 1 0,-4 0 448,-5 3 1,1 0-452,-6-1 50,0 2 1,-5-9-41,0 6-29,0 1 1,-2 4-489,-3 0 337,-3 7 1,-8-3-140,-4 6 0,-3 0-532,-6 5 844,0 0 0,-1 7 0,1 1 0</inkml:trace>
  <inkml:trace contextRef="#ctx0" brushRef="#br0" timeOffset="-1137">4189 515 6693,'0'10'-197,"0"0"1,-1-7 391,-4 2 1,-3 2 2,-7-2 1,0 1 19,1-1 0,-1-3-146,0 3 0,0-4-5,1-1 1,1-1-14,3-4 4,-3 3 0,10-6-29,-7 3 1,6-3 4,0-7 1,0 2 16,-1 3 1,4-3-28,-4 3 0,3-3-174,2-1 179,0-1 0,0 0-34,0 1 0,2-3 31,3-2 0,-4 1-52,4-7 40,3 7 0,-4-10-31,6 4 1,-1-2-70,6 1 1,0-2 24,-1 2 1,3 2-118,2-1 0,-2 6-83,2-2 139,4 4 0,-5 3-150,7 3 1,-7-2 40,1 8 1,2-6 230,-1 5 0,6 0 0,-3 5 0</inkml:trace>
  <inkml:trace contextRef="#ctx0" brushRef="#br0" timeOffset="-832">4351 221 7569,'-8'7'-20,"3"3"1,-2-2 0,1 0 0,-2 0 0,-4-1 0,-1 1 0,-3-1 0,-2-1 0,-2-3 0,1-1-1,-1-2 1,1 0 0,1 0 0,1 0 19,3 0 0,-1 0 0,0 0 0</inkml:trace>
  <inkml:trace contextRef="#ctx0" brushRef="#br0" timeOffset="4827">1250 1662 7569,'0'8'110,"0"5"1,-2-11-134,-3 3 210,3-4 249,-4-1 1,6-6-351,0-4 1,0 2 11,0-2 0,0 0-18,0-4 1,0-1 45,0 0-27,0-6 0,6 3-72,4-7 1,3 1 76,2-5 0,1-1-105,4 1 1,-4-1 87,4 1 1,3 4-200,1 1 0,-1 4 60,1-4 0,-4 6-116,5-2 1,-1 9-5,5 1 0,1 7-26,-1-2 1,1-2 144,-1 2 0,-6 1-9,-3 4 1,-4 1 109,-1 4 1,-6-2-99,1 7 1,-7 0 67,2 5 1,-5-1-50,-5 1 1,-3 0 103,-6-1 1,-1 0-66,0-5 0,0 4 5,1-3 0,-1-2-25,0 2 0,1-7-5,-1 2 1,0-3-109,1-2 0,4 0 69,0 0 1,7-2-119,-2-3 1,-2 2 34,2-7 1,0 5-225,5-4 121,0-1-62,0-5 315,0 7-76,7 1 1,0 14 129,2 3 0,3 3-74,-7 2 1,4 4 102,-4 1 0,5 4-57,-5-4 1,5 1 108,-5-1 1,5-2-73,-6 6 1,6-6-48,-5 2 1,2-6-193,-2-4 0,-2 2-35,7-7 200,-7 6 0,17-3 0,-4 7 0</inkml:trace>
  <inkml:trace contextRef="#ctx0" brushRef="#br0" timeOffset="5300">2396 1633 7569,'-7'14'-402,"4"-4"452,-7 0-39,1-7 0,-1 9 208,0-8 0,0 6-92,-4-5 0,-1 0-42,0-5-33,-6 7 0,5-6 21,-4 4 0,4-3-1,1-2 1,0 0 16,1 0 1,-6 0 13,0 0 1,1 0-120,4 0 68,0-7 0,2 4-101,3-7 0,-1-1 114,6-9 0,0 2-93,5-6 62,0-1 0,2-11 7,3-3 1,3-2-3,7 2 0,6-2-13,3 7 1,-1 0-2,2 4 0,-2 2-130,1 4 46,4-4 1,-10 13-156,6 1 0,-1-1 66,2 5 0,-4 4-254,-6 1 1,-1-2-141,1 2 542,0 0 0,-1 5 0,1 0 0</inkml:trace>
  <inkml:trace contextRef="#ctx0" brushRef="#br0" timeOffset="5607">2425 1353 9074,'-4'10'0,"-3"0"0,-1 0 0,-4-2 0,-1-3 0,-3-4 0,-2-1 0,-3 0 0,0 0 0,-2 0 0,1 0 0,1 0 0,3 0 0,2 0 0,1 0 0,1 0 0,-1 0 0,0 0 0,7 0 0,1 0 0</inkml:trace>
  <inkml:trace contextRef="#ctx0" brushRef="#br0" timeOffset="5906">2808 1633 8076,'0'-15'0,"0"0"0,1-1 0,3-4 0,2-4 0,1-4 0,1-1 0,-2-1 0,2-1 0,-1-2 0,1-1 0,0 2 0,2 2 0,-2 6 0,5-4 0,-5 5 0</inkml:trace>
  <inkml:trace contextRef="#ctx0" brushRef="#br0" timeOffset="6202">3087 1192 7569,'0'14'-10,"0"1"-10,0 0 1,-2-7 185,-3-3 0,2-4 305,-7-1 1,-4 0-220,-6 0 0,-11 0-107,2 0 0,-11 0-323,1 0 130,-3 0 0,-2 0-1164,0 0 1212,-1 0 0,1 7 0,0 1 0</inkml:trace>
  <inkml:trace contextRef="#ctx0" brushRef="#br0" timeOffset="7184">3587 1192 7516,'-7'-9'252,"-3"5"0,-3 2-311,-1 2 27,-8 0 0,4 2 69,-6 2 0,4 5-119,-4 5 0,6 3 102,-2 2 1,4-1-8,1 7 1,2-2-131,3 1 35,-3 4 1,12-7-4,-4 4 1,3 1 77,2-7 1,2 1 17,3-5-24,9-1 1,4-6 53,7-3 1,1-3 7,8-2 0,-3 0-4,4 0 0,-4-11 11,-2-4 1,0-5 25,1 1-59,-7 2 0,-4-6 122,-9 4 1,1 1-61,-6-7 0,0 7 114,-5-1-150,0 2 1,-8 3-38,-7-1 0,-6 7-98,-8 3 1,-2-2 178,-4 3-908,4-1 407,-5 5 408,7 0 0,0 6 0,-1 2 0</inkml:trace>
  <inkml:trace contextRef="#ctx0" brushRef="#br0" timeOffset="7578">3881 1221 7536,'-7'10'0,"-1"0"0,-2 1 0,2 2 0,0 0 52,0-3 1,4 3-157,-1-3 123,-3 9 0,7-2 11,-4 2 1,3-2 77,2-3-134,0 1 51,0 0 0,7-1 38,2 1 0,5-5-4,0 0 1,3-5 6,2 4 53,-2-5-78,10 2 0,-6-11-129,4 0 132,3-6 1,-12 4-70,4-2 0,1-4 64,-1 3 0,-3-3 120,-7-2-134,3 0 1,-6 1 28,3-1 0,1 4 4,-6-4 1,5 7-87,-5-12 1,0 12-107,-5-7 1,1 4-282,4-4 271,-3 0 0,4 6-779,-6-1 923,0 7 0,0-11 0,0 6 0</inkml:trace>
  <inkml:trace contextRef="#ctx0" brushRef="#br0" timeOffset="8176">4292 1588 7569,'0'9'-421,"0"-3"826,7-6-206,-6 0 0,8-6-37,-5-4 1,0-5-16,6-4 1,-6-4-51,6-7 1,-2 1-68,2-1 0,3 3-1,-3 2-31,3-3 0,2 7-66,0-3 1,-1 2 98,1 8 0,0-1-98,-1 0 10,1 1 0,0 6 52,-1 3 1,3-2-5,2 2 0,-2 0-13,2 5 1,-2 0-14,-3 0-7,1 0 42,0 7 1,-7-4-34,-3 7 1,-4-5 32,-1 5 0,0-1-35,0 6 0,0-5 29,0 0 1,-6-1-23,-4 6 0,2-5 16,-2 0 0,0-5 8,-4 4 1,4-5-49,0 1 6,0-4-9,-5-1 0,2-6 38,4-4 0,-3 2-113,7-2 80,0 0-160,5-5 137,0 1 58,0 6-15,7 1 1,-4 14 7,7 2 1,-2 1 19,2 5 0,3-4 6,-3 9 0,-2-2 65,2 2 1,-2 1-48,2 3 1,3-1 105,-3-3 1,-2-4-65,2 4 0,-2-4-41,2-1 1,-2-6-207,-3 1 0,-2-2-81,7 2 1,-5-3 263,4-7 0,1 6 0,5 2 0</inkml:trace>
  <inkml:trace contextRef="#ctx0" brushRef="#br0" timeOffset="8488">5233 1574 7421,'-7'8'0,"-2"-3"0,-4-4 0,-2-2 519,0-4 0,0-3-419,1-7 0,4-1-15,0-4 1,7-3-9,-2-6 1,3-1-14,2 1 0,2-5-131,3-1 0,3 0-163,7 0 168,-1 4 0,3-3-160,2 9 0,-1-1-562,7 7 784,-1-1 0,6 5 0,-1 1 0</inkml:trace>
  <inkml:trace contextRef="#ctx0" brushRef="#br0" timeOffset="9062">5953 1162 7569,'8'7'-202,"-3"-4"434,-10 7 0,-3-7-97,-6 2 0,-3 1-83,-2-1 0,-3 5-7,-2-5 1,1 7-72,3-3 1,4 6 61,-4 5-17,4-4 1,1 7 10,1-4 17,-1-2 1,5 9-122,0-7 1,7 6 51,-2-5 1,4 4-38,1-4 0,0-1 58,0-4 1,6-2-4,4-3 1,5 1 63,4-6 0,-1 0-52,7-5 1,-1-2 22,6-2 0,4 0-15,0-6 1,-4 2-14,-6-2 0,-1-3 2,1 4 0,-1-4-2,-3-2 0,-9 2 34,4 3-4,-4-3-184,-2 5 158,4 0-323,-12 1 249,-1 20 1,-3-3-65,-7 10 0,7-4 51,-2-1 0,3-1 8,2 1 1,0-5 27,0 0 1,7-2 90,3 2 1,5 1 48,4-6 0,-1 0-71,7-5 1,-7 0 79,1 0 1,2-2-49,-1-3 0,6-3-13,-1-7 1,-4 1-10,-2-1 0,3 0 81,-3 1-59,1-1 0,-7 0 3,-3 0 0,-4 1 92,-6-1 1,0 0-69,0 1 1,-3 1-63,-7 3 1,0-3 44,-9 3 1,-4 3-235,-2 3 1,3 2-83,-3 2 1,2 0-103,-1 0 1,-2 2-622,6 2 972,0 5 0,-1 12 0,-2 2 0</inkml:trace>
  <inkml:trace contextRef="#ctx0" brushRef="#br0" timeOffset="9454">6629 1294 7569,'15'0'-53,"-4"0"1,-6 0-1,-10 0 1,-6 0-1,-4 2 1,1 3-1,-1 5 1,0 3-1,1 2 338,-1-1 1,5 1-200,0 0-43,7-1 1,-8 3-60,6 2 0,0-2 50,5 2 1,0-2-83,0-3 0,6 1 71,4 0 1,3-2-39,2-3 0,6 1 76,4-6 1,-3 0 2,3-5 1,-1-2-66,6-3 0,-2 2 3,-4-7 1,2 0 55,-6-4 1,-5-1-30,-6 0 1,0 1 70,0-1 0,-2-5-64,-7 1 0,5-1 12,0 5 0,-2 1-33,-8-1 0,2 2-7,-7 3 0,-5-1-284,-4 6 1,-6 0 130,6 5 0,-8 0-632,3 0 777,-4 0 0,-1 0 0,-1 0 0</inkml:trace>
  <inkml:trace contextRef="#ctx0" brushRef="#br0" timeOffset="9763">7114 883 7569,'15'-7'-33,"0"1"1,-4-1 0,-6 11 0,-10 10 0,-6 7 0,-6 6 0,0 0 0,-3 4 0,2 2 0,2 3 0,-1 0 0,-1 0-30,-1-3 0,4 2 23,5 0 0,2-1-29,-2-5 1,-1-4-62,6-1 0,0-6 129,5 2 0,-6-4 0,-3-1 0</inkml:trace>
  <inkml:trace contextRef="#ctx0" brushRef="#br0" timeOffset="10068">7217 1368 7569,'15'0'-486,"0"0"340,-1 0 1,1 0 373,0 0 0,0-5-199,-1 0 1,-1-11 0,-3 1-1,-5-1 1,-3-1 0,-2 3-1,-2 1 1,-3 1 0,-5 4-1,-4 2 1,-6 2 0,-5 4-1,-1 5 1,0 5 0,3 3-1,2 2 1,3-1 0,3 3-1,4 1 1,3 3 0,1 0-1,4 0 1,1-3 0,4-1-1,3-3 1,6 1 0,7-2-1,8-1 1,6-4 0,3-2 228,3-2 1,-5-3-139,1-1-63,4 0-349,-7 0 0,5 0 292,-7 0 0,0-6 0,1-2 0</inkml:trace>
  <inkml:trace contextRef="#ctx0" brushRef="#br0" timeOffset="10835">7614 1574 7467,'15'-7'0,"0"-3"0,-1-3 0,1-3 0,0-4-201,-1-4 1,1-4 323,0-1 0,-2-7-157,-3-3 1,1-4-107,-6-1 0,-2 2 140,-8 2 0,-9 4 0,-9 7 0</inkml:trace>
  <inkml:trace contextRef="#ctx0" brushRef="#br0" timeOffset="12365">338 2412 7569,'0'8'-290,"0"-2"509,0 1 464,0-6-482,-6 6-148,-3-7 1,-5 0 14,-1 0-15,0 0 1,-1 0 71,-4 0 0,2 5-43,-6 0 0,6 0 88,-2-5 0,-1 0-57,2 0 0,-3 0 87,3 0-131,2 0 1,1-2-8,6-3 1,2-3-50,-2-7 0,-1 1-57,6-1 12,0 0 1,5-4 54,0-1 1,0-6-20,0 1 0,5-2-70,0-3 0,11 1 40,-1-1 1,5-4-18,-1 0 0,-1 0 40,7 4 1,-1 2-86,5 4 0,1-2-113,-1 6 0,7-1-197,3 1 1,2 4-7,-2-4 1,-3 9-170,-6 1 1,-2 2 14,-4-2 558,-3 4 0,-6 6 0,0 0 0</inkml:trace>
  <inkml:trace contextRef="#ctx0" brushRef="#br0" timeOffset="12718">426 2029 8066,'-5'15'0,"-1"-2"0,-2-3 0,-4-3 0,-1-3 0,-1 1 0,-3 0 0,-2 0 0,-4 0 0,-2-2 0,2-1 0,1-2 0,0 0 0,1 0 0,3 0 0,2 0 0,1-2 0,0-1 0,1-2 0,-1 2 0,0-5 0,1 0 0</inkml:trace>
  <inkml:trace contextRef="#ctx0" brushRef="#br0" timeOffset="13006">750 2397 8019,'14'-20'0,"1"-1"0,0-2 0,0-3 0,-1-3 0,1-4 0,0-1 0,-2 1 0,-2 2 0,-3 2 0,0-1 705,1 1 1,-1 6-1471,2 3 530,-4 4 0,-4 6 52,3 0 183,-4 7 0,6-3 0,-7 6 0</inkml:trace>
  <inkml:trace contextRef="#ctx0" brushRef="#br0" timeOffset="13387">1161 2441 7569,'0'10'30,"0"0"50,0-7 1,2 3 0,1-7 0,4-4 0,1-5 0,2-5 0,0-3 0,-1-1 0,3-1 0,1-1 0,2-2 0,-1-3 0,1-2 0,1-3 0,2 0 0,2 0 0,-2 2 0,-2 1-1,-3 3 1,-1 6 1158,-3 3-1089,-5 1-511,2 7 219,1 1-131,-6 7 36,6 0 0,-7 7-274,0 2 332,0 5 0,-5 0-56,0 1 1,0 1-14,5 4 185,0-4 1,0 7-40,0-3 0,5-4 21,0 4 1,6-4 71,-1-1 0,3-1-49,2 1 0,1 0 122,4-1 0,-2-4 72,6 0-98,-6-7 1,10 4 0,-3-9 157,2-3-107,3-3 1,-1-8 44,1-4-52,-8-3 1,1-6-59,-3 0 0,-4-1 10,4 1 0,-9 1-86,-1 3 0,-2-2-282,2 2 0,-3 2-669,-7-1 1003,6 6 0,-4-3 0,4 6 0</inkml:trace>
  <inkml:trace contextRef="#ctx0" brushRef="#br0" timeOffset="13748">2176 2388 7569,'0'15'-942,"0"-7"972,0-2 0,1-6 322,4 0 1,-2-1 121,7-4-237,-7-3-100,4-7 0,-1-1-39,4-4 0,-2-3-52,2-6 0,-5-1-127,5 1 0,-5 0-14,5-1 0,-7 7-590,2 4-194,-4-4 418,-1 7 461,-6 1 0,-2 2 0,-7 5 0</inkml:trace>
  <inkml:trace contextRef="#ctx0" brushRef="#br0" timeOffset="14040">2087 2447 8019,'20'10'0,"1"-2"0,0-2 0,2-2 0,0-3 0,5-1 0,3-1 0,3-4 0,-1-5 0,0-5 0,-1-3 0,3-3 0,-4-2 0,-4-3 0,-4-2 0,-2-3 0,-3-1 0,-1-3 0,-3 4 970,1 5-1031,-7-2 135,-1 12 0,-7-10-4,0 6 1,-3 1-82,-7 4 1,0 5-378,-10 0 277,-3 7 1,6-8-166,-8 6 1,2 0-632,-1 5 907,-4 0 0,5 6 0,-6 3 0</inkml:trace>
  <inkml:trace contextRef="#ctx0" brushRef="#br0" timeOffset="14448">3278 2403 7569,'0'14'-95,"0"1"128,0 0 0,-2-5 173,-3-1-184,4-5 8,-12 2 0,5-4 37,-7 3-39,0-4 1,-1 8-12,-4-4 0,4-4 94,-4 4 1,2-2-64,-1 2 1,2-3 54,-2 3 1,2-4-98,3-1 1,-1-1 70,0-4 0,1 2-114,-1-7 1,7 0 69,3-5 0,3 1-8,2-1 0,0-6 103,0-4 1,8 1-79,7-6 1,0 4 46,4-8 0,3 1-30,-3-1 0,1 3-261,-5-3 0,-1 3 89,1 1 1,1 7-117,4 4 123,-4 2 1,5 4-675,-6 3 394,6-3-41,-4 12 419,4-6 0,0 7 0,2 0 0</inkml:trace>
  <inkml:trace contextRef="#ctx0" brushRef="#br0" timeOffset="14749">3425 2212 7569,'-15'13'44,"1"-3"1,-1-6 0,0-2-1,-1-2 1,-2 0 0,-3 0-1,-1-2 1,0-1 0,0-3 0,-1-1-1,1-1 1,-3 1-45,2 1 0,-5-6 0,6 4 0</inkml:trace>
  <inkml:trace contextRef="#ctx0" brushRef="#br0" timeOffset="15182">1147 1797 7569,'-10'7'177,"2"4"0,-1 4 177,1 0 0,3 3 364,-4-9-451,5-2 1,-4 6 343,3-3 130,4-4-920,-12 1-764,11-7 943,-5 0 0,7-7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3.3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0 6724,'-14'0'-382,"2"0"471,-2 0 6,2 0 1,-11 0-36,4 0 1,1 0 2,-7 0-43,1 0 1,-1 0 9,1 0 1,4 5-7,-4 0 0,4 7 0,-4-3 1,6 4-22,-2 2 1,4 5-18,1-1 0,5 1-97,0-5 137,7 6-40,-3-5 1,6 5 2,0-6 0,8 0 5,6-1 0,3 1 0,7 0 1,2-5 20,9-1 1,1-5 2,3 1 1,3-4 76,-3-1-91,-3 0 1,0-1 50,-6-4 1,-6-5 10,1-10 1,-7 4-13,1-4 1,-7 2-23,-2-1 0,-7 1-70,2-7 0,-10 7 70,-5-1 0,-5 2-191,-4 3 1,-9 6-38,-6 3 0,-7 3-65,2 2 1,1 0 106,-1 0 154,6 0 0,-3 7 0,7 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6:59.2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736 0 7569,'0'10'-21,"0"0"1,0-1-1,1 5 1,3-3 0,1 0-1,0 4 1,-1 3 0,1 0-1,0 0 1,0 2-1,0 4 1,0 4 0,0 1-1,0 1 1,-2 1 0,-1 3-1,-2 5 1,0 5 0,0 4-1,0 2 1,0 3-1,0 2 1,0 2 0,0 2-1,0 1 1,0 3 0,-2 2-1,-1 5 1,-4 7-1,-1 8 356,-3 5 0,-2-4-276,-2 7-643,0 4 0,0 1 598,8-45 1,0 1 0,-1 2 0,1-1-874,-1 4 1,1 0 871,3 0 0,0 0-5,-2 3 0,-1 0 0,4-2 1,0 1 2,-2 2 1,0 1-1,-1 0 1,0-1-81,4 3 0,-1 1 1,-1 2-1,-1 1 65,2 0 1,1 2 0,-2 0-1,1 1 22,0 0 0,1 1-108,2 9 1,-1 1-204,-6-2 0,1 1 0,4 7 0,0 1 282,-2 0 0,-1-1 0,0 0 1,1 0 9,0 5 1,-1 1-1,-1 3 1,0 1 5,4-33 1,1 0 0,-1 0 0,0 1 0,0 0 0,0 0 1,0 2 0,0 1 1,1-1-1,0-1 0,0-1 1,0 1 0,-2-2 1,-1-1 0,1 2 0,1 1-1,1 2 1,-1-1-9,-1 0 0,-1 1 1,1-1-525,2 0 0,0 0 0,0 1 527,-3 1 0,-1 2 0,1-2 1,2-1-1,2 0 0,0 0 2,-1 0 0,-1 1 0,0 0 0,0 4 1,0-1-1,0 1-43,0 1 1,1 0 0,-1 0-1,-1-1 1,-1 0 0,1 0 46,1 3 0,1-1 0,-1 0 0,0-2 1,0-1-1,0 0-318,0 0 1,0 0 0,1 0 324,0 1 0,1 1 0,-1-1 0,-1-2 0,-1 0 0,1 0 60,2 1 1,0 0 0,0 0-72,1 0 1,-1-1-1,-1 0 1,1-1-1,0 1 1,-1-1 12,-1 0 1,1 1 0,-1-1 0,1 1 0,0-1 0,0 1-10,-2 0 0,-1-1 1,1 0-1,0 0 1,0-1-1,-1 1 3,0 0 0,-2 1 1,1-1-1,0-3 1,1 0-1,-1-1-13,0 1 1,0 1 0,0-1 0,-1 1-1,-1 0 1,0-1-3,1-1 1,-1 0 0,1-1-1,-1 0 1,0-1 0,1 1-35,-1 30 1,-1 0 10,1-5 1,0 0 0,-1-3-1,-1-1 39,0 0 0,-1-1-142,2-1 0,0-1 74,-3-1 1,0 0 0,1-5 0,1-2-86,-1-7 1,0 0 80,0 6 1,0-2 0,3-10 0,0-1 12,-1 3 1,1-2-3,0-6 0,-1-2 0,2-5 1,-1-2 859,-2 38-977,-5-6 1,11-17 164,-7-6 0,2-9 0,-2-7 0,6-2 0,2-1 0,2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7:11.2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0 7569,'0'15'-41,"0"-7"1,0 5 0,2-4-1,1 0 1,2 1 0,-1 2 0,-3 1-1,-1 1 1,0 3 0,0 1-1,0 1 1,0-1 0,0 0 0,0 0-1,0 3 1,0 2 0,-1 3-1,-3 2 1,-1 2 0,2-1 0,0 2-1,0 2 1,-2 1 0,1-3 0,3-3-1,1-5 1,0-2 153,0-3-124,0-8 17,0-10 1,1-15 33,4-10 1,-3-9-1,3-5 1,-2-2-1,0 0 1,2 2-1,-1-2 1,-3-1-1,1-1 1,1 2-1,2 4 1,-2 1-1,-1 5 1,-2 3-1,0 5 1,0 5 0,0 12-1,0 12 169,0 11-211,0 15-16,0-7 15,0 11 32,0 0 0,0 0-7,0 3 1,0 3 31,0-3 0,0-1 16,0 1 1,0-4-57,0 4 1,0-8 7,0-2 1,0-6 70,0-8 22,6-1-290,-4-5-13,5-9 92,-7-15 1,0-8-152,0-6 1,0-1 83,0 1 163,0-1 0,-7 1 0,-1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7:24.4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0 7569,'0'15'-131,"0"0"133,0-1 0,0-2-3,0 2 118,-6-2 0,-2 16 33,-7-4 0,-6 4-26,-4 1 0,-7 7-140,-3 3 1,-4 4 108,5 1 0,-5 0-188,4 0 0,-1-1 2,2-4 190,3 3-567,2-11 330,1 5 1,7-8 139,-4-4 0,-3 4 0,5-5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7:30.1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7591 2559 8194,'0'8'-949,"0"-2"949,0-6 0,0 0 0</inkml:trace>
  <inkml:trace contextRef="#ctx0" brushRef="#br0" timeOffset="166">7591 2368 7409,'14'0'32,"1"0"-157,-7 0 0,-1-2 62,-7-3 63,0 3 0,0-11 0,0 5 0</inkml:trace>
  <inkml:trace contextRef="#ctx0" brushRef="#br0" timeOffset="450">8590 1838 7569,'0'12'-781,"0"2"683,0-2 1,-8 11 349,-7-4-103,1-2 0,-14 15 132,3-2-211,-2 2 0,-8 3-31,1-1 0,-2 7-5,2-2 1,1 4 95,-6 1-390,6-7 180,-3 6 1,7-7 79,0 3 0,-1-3 0,1-7 0</inkml:trace>
  <inkml:trace contextRef="#ctx0" brushRef="#br0" timeOffset="-4754">1344 2309 7273,'0'8'-486,"0"5"1341,0-11-976,0 4 0,0-6 1</inkml:trace>
  <inkml:trace contextRef="#ctx0" brushRef="#br0" timeOffset="-4381">1888 2647 7569,'-9'0'-615,"3"0"438,6-7 0,0-1 560,0-7 1,0-4-124,0-1 0,1-6-87,4 2 0,2-9-89,3-1 1,1-6-123,-6 6 0,5-7 69,-5 2 1,4 2-454,-4-3 276,7 8 1,-11-3-239,4 11 197,4-4 1,-8 12 186,6-5 0,-7 6 0,0 0 0</inkml:trace>
  <inkml:trace contextRef="#ctx0" brushRef="#br0" timeOffset="-4104">1917 2279 7569,'6'15'-764,"3"0"668,12-7 1,-3-2 634,6-6-279,-6 0 1,12 0 13,-1 0-171,7-6 0,2-2-27,-4-7 1,-1-5-17,1 1 1,-8-6 22,3 6 0,-9-6-80,0 6 0,-6-6-1,-4 6-6,3-8 0,-11 11-48,3-4 1,-4-1-9,-1 2 1,-8 1-175,-7 8 0,-3-2 79,-11 8 1,1-1-42,-11 5 1,0 0 21,-5 0 0,5 6 174,-1 4 0,1 3 0,-5 2 0</inkml:trace>
  <inkml:trace contextRef="#ctx0" brushRef="#br0" timeOffset="-2376">2358 2382 7569,'15'0'-724,"-6"0"737,1 0 1,-2-1 97,2-4 0,3 1 97,-3-5-125,10 5 1,-4-9 24,4 3 0,1-3-4,-2-1 1,6 4-105,-6 0 0,6 2 67,-5-2 0,4-1-82,-4 6 0,-1 0 28,-4 5-72,-7 0 0,4 2 57,-8 2 0,0 5-95,-9 5 0,-3 6 11,-7 0 0,0 4 54,1-4 1,-1 4-34,0-4 0,2 1 42,3-1 1,-1-4-47,6 3 0,-5-7 35,5-2 1,0 0 28,5 4 1,7-6 5,3-3 0,4-3 49,6-2 1,3 0-61,6 0 0,1-2 210,-1-3-198,0 4 1,1-11 30,-1 7 0,1-6 7,-1 1 0,-1 2 24,-4-2 0,2 0 5,-6-4 0,0-1 52,-6 0-88,-6 1 1,4-1 13,-7 0 0,0 1-5,-5-1 1,0 5-68,0 0 0,-2 5 60,-3-4 1,-3 5-114,-7-1 1,1 4 59,-1 1 0,0 0-11,1 0 0,-1 0 4,0 0 0,0 5-97,1 0 0,1 6 18,3-1 0,-2 3 67,8 2 0,-1-1-68,5 1 0,0 0 57,0-1 0,1 6 75,4 0-64,3-1 1,12-6 39,0-3 1,6 1 11,-2-6 1,2 5 68,-1-5-102,3 0 1,-7-5 103,3 0 0,4 0-50,-3 0 1,-3-7 89,3-2 1,-2-4-58,1-2 1,4-2 94,-3-2 1,2 1-75,3-7 1,-1 1-47,1-5 0,-3 4-35,-2 1 0,-4 6-4,-6-2 1,-2 9-17,-3 1 91,3 6-235,-12-2 171,6 6 0,-7 2-35,0 2 0,-5 5-85,0 5 1,-6 1-59,1 0 151,-3-1 1,-2 1-85,0 0 0,1 0 67,-1-1 1,0 1-51,1 0 1,4-1 37,0 1 1,7-5-83,-2 0 33,-3-1 70,6 6-5,-5 0 0,14-7 41,3-3 0,3 1-9,2-1 0,6 0 10,3-5 0,2 0 62,-1 0 1,4-1-54,1-4 0,-6 1 83,6-5 0,-6 0-94,1 0 1,1-8 8,-7 8 0,1-8 5,-5 7 1,-6-3 1,1-1 1,-5 4-58,5 0 80,-7 7-111,4-4 1,-7 9 69,0 3 1,0-2-120,0 7 1,-2 0 62,-3 4 1,4 1-54,-4 0 0,3-1 64,2 1 8,0 0 1,2 0 16,3-1 0,3-4 1,6 0 0,1-7 77,0 2 1,1-3-53,4-2 0,1 0 83,3 0 1,4-2-50,-3-3 0,-4 2 49,-1-7 0,-3 0-44,3-4 0,-8-1 2,2 0 1,-4 0 48,0 1 0,1-1-1,-6 0 1,0 1-100,-5-1 0,-2 0 56,-2 1 0,-5 4-169,-5 0 1,-1 5 93,0-5 0,-4 7-164,-1-2 1,-4 3-39,4 2 0,0 2-28,6 3 0,-1-2 79,0 7 1,1 0-48,-1 5 0,7-1-183,3 1 237,-3 0 0,6-1 118,-3 1 35,3-7 0,4 0 18,3-3 1,5-3 26,9 3 1,-1-5 71,7-5 0,-1 2-19,6-7 1,1 0 84,3-5 0,-1 1-44,6-1 1,-5 0-60,5 1 0,-6-1 1,1 0 1,-4 5-8,-6 1 0,-2 0-21,-8 0 0,1-3 32,0 7-53,-7 0 0,0 7-84,-3 3 0,-3 3 89,2 7 1,-2 1-164,-2 4 147,0-4 0,0 10-16,0-6 0,-5-1-3,0-4 0,0-5-38,5 0 2,0-1 92,0 0-56,7-3 0,1-6 92,7 0 0,-5 0-78,-1 0 0,3-5 39,7 0 0,-2-4-30,2 4 1,-2-2-46,-3 2 1,-4 4 47,0-4 0,0 3-28,4 2 0,-4 0 4,0 0 1,-5 0-9,5 0-24,-7 0 1,8 2-7,-6 3-71,7 3 97,-4 6 0,5-4-11,-3 0 1,3-5 8,-3 5 0,8-7 18,1 2 0,1-3-15,-5-2 1,4 0 2,1 0 0,4 0 47,-4 0 0,-1 0-43,-4 0 8,0 0 0,0 0 5,-1 0-17,-6-7 14,5 5-21,-4-4 1,-1 7-56,-3 4 27,3-3 1,-2 6 32,4-3 0,3-3-4,-3 3 0,-2-4 27,2-1-26,0 0 0,5 0 37,-1 0 1,3-5 4,2 0 1,-7-6 13,2 1 0,-2 2 11,2-2 0,-1 0 64,-3-4-97,3-1 0,-11 0 9,3 1 0,-4-1 3,-1 0 0,0 5-31,0 1 1,-6 5 22,-4-1 1,-8 4-170,-1 1 1,-8 1 94,3 4 0,3-1-278,1 5 0,-1 0-9,1 0 1,1 4 331,4-3 0,7 3 0,1 2 0</inkml:trace>
  <inkml:trace contextRef="#ctx0" brushRef="#br0" timeOffset="-2129">5533 1853 7376,'15'-13'0,"-2"2"0,-2 2 0,-1 3 0,0 4 0,-2 5 0,-3 7 0,-5 3 192,-5 2-199,-3 0 0,-2 4 37,0 1 1,-1 6-96,-9-1 0,4 2 63,-4 3 1,-1 6-134,1 3 0,1-2 60,4 3 6,0-8 1,-4 14-138,-1-7 0,2-1 38,8-14 1,4 2 167,6-6 0,-7 0 0,-1-6 0</inkml:trace>
  <inkml:trace contextRef="#ctx0" brushRef="#br0" timeOffset="-1945">5650 2250 7067,'0'23'0,"-1"-2"0,-2-1 0,-2-1 0,1-1-256,3-1 0,-4-1 63,0 3 0,-5-2 245,5 2 60,-6-2 1,4-3-152,-2 1 39,2-7 0,7 5 0,0-4 0</inkml:trace>
  <inkml:trace contextRef="#ctx0" brushRef="#br0" timeOffset="-1710">6047 1838 7075,'15'0'0,"-2"2"0,-3 3 0,3-3 0,-11 15-801,3-2 974,-4 3 0,-6-2-17,0 4 0,-6-2-88,1 7 1,-3-1-127,-2 5 81,1 1 1,-6 1-42,0 3 0,-1-1-92,2 6 0,2-1 44,-2 1 0,2-3-170,3-7 0,1 1 236,3-1 0,-3 0 0,5 1 0</inkml:trace>
  <inkml:trace contextRef="#ctx0" brushRef="#br0" timeOffset="-1443">6415 1985 7569,'8'0'-964,"-1"0"1549,-7 0-556,0 7 1,-2-5-10,-3 2 0,2-2 57,-7-2-165,7 7 126,-10-6 0,4 6-132,-5-7 123,-1 6 0,0-2-146,1 5 1,-6 0 76,0 0 1,-1 3-203,2-7 1,1 4-65,-7-4 306,1 7 0,1-4 0,2 7 0</inkml:trace>
  <inkml:trace contextRef="#ctx0" brushRef="#br0" timeOffset="-1084">6312 2221 7569,'0'14'0,"0"1"0,0 5-309,0-1 288,0 1 0,0-6 94,0 1-213,-7 0 92,6 6 1,-11-5 85,7 4 1,-1-4-111,1-1 1,2-5-224,-7 0 182,7-1 1,-6 0-79,5-5 0,2 0 191,-3 1 0,3-4 0,2 6 0</inkml:trace>
  <inkml:trace contextRef="#ctx0" brushRef="#br0" timeOffset="-752">6547 2338 7113,'16'0'0,"2"0"0,2 0 0,-2 0 0,-2 0 0,-1-2 0,0-1 0,-1-3 0,1-2-17,0-4 43,-1-1 0,-4 0 17,0 3 0,-7-3 38,2 3-161,-3 4 1,-9-1 13,-2 7 20,-5 0 0,-5 2-43,-1 3 1,-6 8 98,2 6 0,-4 6-91,-1-5 0,6 1 72,3-2 1,0-2-20,6 2 0,-3 3 15,13-3 1,-6 1 3,5-6 28,0 1 1,7 0 4,2 0 1,5-7 50,5-3 1,8-4-69,2-1 1,4 0-3,1 0 6,1 0 0,-1-1-82,0-4 1,1-2-262,-1-3 332,1-3 0,-1 5 0,0-7 0</inkml:trace>
  <inkml:trace contextRef="#ctx0" brushRef="#br0" timeOffset="-551">6577 1780 7093,'0'-9'-40,"0"-4"1,0 5-1</inkml:trace>
  <inkml:trace contextRef="#ctx0" brushRef="#br0" timeOffset="-11334">0 956 7569,'35'10'34,"-33"0"0,-31-7 1,34 1-1,3-8 0,0-6 1,-3-3-1,-2-1 0,0-1 1,2 0-1,0-1 0,0-2 1,2-3-1,1-2 0,3-3 1,1-2-1,-1-1 0,-1-1 1,1 1-1,2-2 0,2-2 1,0-3-1,-1 0 0,1 0 1,0 2-1,0 0 123,-1-1-314,1 8 1,-2 4-94,-3 3 1,1 9-628,-6-4 269,0 10 608,-5-1 0,0 6 0,0 0 0</inkml:trace>
  <inkml:trace contextRef="#ctx0" brushRef="#br0" timeOffset="-10897">638 839 7569,'-2'13'-483,"-2"-3"332,-5-4 1,0-1 118,-1 0 1,0 0 115,-5-5 0,1 0 23,-1 0 1,-5 0 130,1 0 1,-3 0-163,3 0-7,3 0 1,-7-5 50,3 0-273,4-6 205,-6 3 0,13-7-84,-1 0 0,2 4 56,-2-4 0,3 4-43,7-9 0,2 4 42,3 1 0,8-1 12,7-4 1,6 4 19,-2-4 1,9-1 76,1 1 0,0-4-66,-4 4 0,4-4 15,0 4 1,1-4-112,-6 4 10,1-6 0,-1 8-96,0-7 0,1 7-247,-1-1 0,-6 2 109,-3 3 1,-9 1 253,-1 3 0,-7-3 0,4 5 0</inkml:trace>
  <inkml:trace contextRef="#ctx0" brushRef="#br0" timeOffset="-10104">785 765 7569,'15'0'0,"-5"5"-926,-1 0 728,1 0 0,5-5 368,0 0 1,-1 0-96,1 0 0,1-7 109,4-2 0,1 1-130,4-2 0,1 0 4,-7-5 1,6 5-24,-6 1 0,1 5 8,-5-1 1,-5-1 15,-1 1-30,-5 0 34,9 5 0,-12 7-207,4 2 168,-3-2 0,-4 6-80,-3-3 1,2 3 75,-7 2 0,5 1-125,-4 4 110,5-4 0,-7 5-8,6-6 1,-2-5-10,3-1-9,2 1 14,-5-2 0,9-1 14,3-7-9,3 0 0,7 0 5,-1 0 0,1-2-5,0-3 1,0 4 25,-1-4 1,1-2-23,0 2 0,-1-1 38,1 1 0,-5 3-28,0-3-1,-1 4 0,1 1-9,0 0 1,-5 1-1,5 4 1,-7-1-48,2 5 0,-2-4 50,2 5 1,-3-5-92,3 5 81,3-7-9,-7 4 1,12-7-1,-3 0 0,-2 0 7,2 0 0,0 0 0,5 0 0,-1 0-9,1 0 8,0 0 1,0 0 21,-1 0 0,-4 0-26,0 0 35,0 0-26,4 0 1,-4 0-1,0 0 4,-7 6 0,10-4 0,-6 6 2,3-3-11,3-4 7,-5 6 1,7-5 10,-1 3 0,3-4-11,2 4 0,-3-3 42,4-2 1,1 0-39,-1 0 0,4 0 40,-4 0 1,1 0-34,-1 0 1,-4 0 9,4 0 1,-4-2 50,-1-3 0,0 2 83,-1-7 20,1 0-140,0-4 0,-2-1 100,-4 0-74,-2 7 0,-7-5 1,-2 6-6,-3-2 1,-3 0-46,-6 5 0,-8 2-5,-2-3 1,-4 5-228,-1 5 137,-7 3 0,5 2-317,-4 0 1,4-5 174,2 4 0,5-5-471,-1 1 698,7 3 0,-3 0 0,6 7 0</inkml:trace>
  <inkml:trace contextRef="#ctx0" brushRef="#br0" timeOffset="-9630">2373 780 7569,'8'0'-1152,"-2"0"1646,-6 0-428,-13 0 1,3 0-58,-9 0 1,1 0 58,-2 0 0,4 2-52,-4 3 1,-1-2 38,1 7 1,1-5-48,4 4 1,0 1 7,1 5 1,1 0 23,3-1 0,-2 1-16,8 0 1,-1-1 46,5 1-141,0 0 94,0-1 1,6-1-23,4-3 1,5 2-8,4-7 0,4 0-29,7-5 48,-8 0 0,6 0 1,-3 0 0,2 0 0,3 0 0,-2-7 62,-4-3 1,-3-5-63,-6-4 1,0 3 95,-1-4-93,1-3 1,-2 7 35,-3-4 1,-2-1-1,-3 1 0,-3 1-35,3 4-8,-4 0 0,-7 2-215,-4 3 123,-3 4 1,-2 6-202,0 0 1,-4 2 100,-1 2 0,-1 0-22,1 6 1,4-1 6,-3 6 1,7-5 195,2 0 0,7-1 0,-4 6 0,7 0 0</inkml:trace>
  <inkml:trace contextRef="#ctx0" brushRef="#br0" timeOffset="-9275">2461 824 7569,'24'-15'-17,"1"1"1,-1-1 0,6 0 0,-1 1 0,0-1 0,1 0 0,-1 1 0,1-1-1,-1 0 1,-1 2 0,-2 2 0,-3 1 0,-2 0 0,-6 4 0,-9 7 0,-12 11-1,-9 7 1,-8 4 0,-3 3 0,-7 2 0,-1 3 0,-2 2 0,3 3 0,1 1-1,-1 4 25,-1 1-4,0 3 1,4-1-108,1 0 0,-6-2 53,1-3 0,2-3-48,7-6 1,-1-3 64,6-2 1,2-4 70,9-6-75,2-7 1,9-1 73,3-7 1,9-7 10,11-3 1,2-9-61,3-6 0,3-1 96,-4 2 1,4-9-74,-9 3 0,4 3 24,1 2 0,-6 6-17,-3-6 1,1 7 45,-1-1 0,1 7-38,-2 2 0,-2 5-3,2-4 1,-2 5-20,-3-1 1,1 4-3,0 1 0,4 0-7,1 0 0,0 5 23,-6 0 0,7 4-380,4-4 159,3 7 203,8-11 0,1 6 0,7-7 0</inkml:trace>
  <inkml:trace contextRef="#ctx0" brushRef="#br0" timeOffset="-8637">3769 1059 7569,'-5'10'81,"0"0"1,-6-2 357,1 2-345,-3-4-48,-2-6 1,0-1 63,1-4 1,-3-5 40,-2-10 1,4-2-187,0-8 1,2-1 85,8-3 0,1-5-108,4-10 1,6-4 62,4-5 0,5-1-1,4 0 1,2-6-173,4-4 1,3-1-92,-4 1 0,4 6-242,1 9 315,1-3 1,6 11-1,1-5 1</inkml:trace>
  <inkml:trace contextRef="#ctx0" brushRef="#br0" timeOffset="-8079">4504 809 6777,'8'-6'0,"-1"-2"0,-7-7 0,6-1 0,4-4 0,-3-1 0,-3-4 0,3-2 0,-2 2 0,5-3 0,-5-1 259,-1 0-232,3 6 0,-4-3-174,7 6 0,-7-5 147,2 6 0,3-1 0,1 6 0</inkml:trace>
  <inkml:trace contextRef="#ctx0" brushRef="#br0" timeOffset="-7874">4842 251 8619,'15'0'0,"-1"0"0,1 0 0,-3 0 0,-8 0 0,-10 0 0,-10 0 0,-9-2 0,-4-1 847,-6-2 1,1 0-738,-10 5 0,8 0-111,-8 0 1,8 0-728,-3 0 513,6 0 1,-3 5-340,7 0 0,4 1 38,1-1 1,1 2 515,-2 3 0,4 9 0,7-2 0</inkml:trace>
  <inkml:trace contextRef="#ctx0" brushRef="#br0" timeOffset="-7595">4710 765 7569,'-8'7'0,"-6"-1"0,5 4-57,-4 3-26,-9-11 281,6 11 0,-12-10 240,4 7 1,-9-7-43,-1 2-285,-7-3 27,10 4 0,-10-4-21,7 3 1,-5-3-121,4-2 1,-1 0 185,2 0-981,3 0 596,-5-7 1,13 4-451,4-7 307,2 0 345,3 2 0,5-5 0,3 5 0</inkml:trace>
  <inkml:trace contextRef="#ctx0" brushRef="#br0" timeOffset="-7282">5107 736 7297,'0'8'-81,"0"-1"-332,0-7 244,0-13 1,0 8-93,0-10 1,0 4 260,0-4 0,0 0 0,0 0 0</inkml:trace>
  <inkml:trace contextRef="#ctx0" brushRef="#br0" timeOffset="-7156">5107 560 7034,'1'-14'0,"4"5"0,-3-4 0,4 4 0</inkml:trace>
  <inkml:trace contextRef="#ctx0" brushRef="#br0" timeOffset="-6863">5842 148 6842,'-5'10'-271,"0"0"0,-7-1 519,3 6 0,-5 6 121,0 4-303,-7 9 0,3-1-1,-7 6 0,5 2 22,-4 8 0,4-3-143,-4 3 0,1-4 95,-1-1 0,-4-4-124,3-1 1,4-7 40,1 3 1,4-11-506,1-4 549,7-4 0,-5-1 0,5 0 0</inkml:trace>
  <inkml:trace contextRef="#ctx0" brushRef="#br0" timeOffset="-6557">5842 1001 7569,'29'-15'-224,"-6"0"0,5-4-204,-4-1 246,4-13 0,1 7 379,1-13 1,4-5-40,0-5 0,1-7 41,-6 2 1,-6-3-91,-4-2 1,3-9-254,-3-1 181,-6 1 0,-1 10-147,-7 5 1,0 2-501,-5 7 610,0 6 0,-14 2 0,-2 7 0</inkml:trace>
  <inkml:trace contextRef="#ctx0" brushRef="#br0" timeOffset="-6181">6679 707 7569,'0'8'-831,"0"-2"672,0-6 1,7-13 0,1-3 0</inkml:trace>
  <inkml:trace contextRef="#ctx0" brushRef="#br0" timeOffset="-6021">6768 515 7617,'0'-14'251,"0"6"-179,0 1 106,0 1-528,0-3 254,0 1 0,1 0-486,4 3 333,-3 3 249,4-4 0,1 6 0,1 0 0</inkml:trace>
  <inkml:trace contextRef="#ctx0" brushRef="#br0" timeOffset="885">6062 1368 7569,'0'10'-69,"0"0"301,0-7-183,0 3 1,-6-12 0,-3-2 0</inkml:trace>
  <inkml:trace contextRef="#ctx0" brushRef="#br0" timeOffset="2110">1491 3470 7569,'0'23'-502,"0"-8"545,0-9 6,0-6-499,0-13-106,0 3 556,0-11 0,6 13 0,2 1 0</inkml:trace>
  <inkml:trace contextRef="#ctx0" brushRef="#br0" timeOffset="2553">2226 3882 7569,'0'14'-82,"0"-6"205,0-1-100,0-7 1,4-2 85,1-3 1,0-3-11,-5-6 1,5-6-102,0 0 0,2-6 78,-2 2 1,-2-9-90,7-1 0,-6-2 67,6 2 0,-5-2-201,5-4 1,-5 3-78,5 3 0,-5 2-100,4-2 1,-4 5 19,5 4 304,-7-2 0,10 10 0,-4-4 0</inkml:trace>
  <inkml:trace contextRef="#ctx0" brushRef="#br0" timeOffset="2874">2108 3735 7420,'10'0'-133,"0"0"0,1 0-256,9 0 1,-2-7 346,6-3 1,-4-3 292,4-2 1,1 1 220,4-1-298,0-6 1,4 3-50,-3-7 0,2 2-75,-7-1 0,-4-4-39,-1 4 1,-4-2 43,-1 1 1,-1-1-15,1 6 18,-7-6 1,0 10-43,-3-4 1,-3 4-134,3 1 20,-10 1 42,-3-1 1,-12 5-38,0 0 0,-1 7-175,2-2 0,-4 3-132,-7 2 0,1 0 398,0 0 0,-1 0 0,1 0 0</inkml:trace>
  <inkml:trace contextRef="#ctx0" brushRef="#br0" timeOffset="3276">2740 3588 7569,'15'0'-958,"-7"0"897,-2 0 1,-7 0 244,-4 0 1,-5 1-130,-9 4 0,1-3-21,-7 3 1,2 3-45,-1 2 1,-2-2 39,6 2 1,0-1-116,6 6 1,-1 0 57,0-1 0,5 1-7,1 0 0,5 0 5,-1-1 0,4 1-20,1 0 0,6-1 44,4 1 0,5-5-14,4 0 1,4-5 58,7 4 1,-1-5-53,1 1 0,-1-4 78,0-1 1,1-6-34,-1-4 1,-6-3 78,-3-2 1,-4 0 25,-1 1 1,-2-3-101,-3-2 1,-4 2-17,-6-2 0,0-2 33,0 1 1,-6 0-268,-4 6 1,-3-1 83,-2 0 0,-5 2 128,1 3 0,-1-3 0,5 5 0</inkml:trace>
  <inkml:trace contextRef="#ctx0" brushRef="#br0" timeOffset="3502">2990 3646 7250,'21'-1'0,"2"-3"0,2-2 0,-1-2 0,2-2 0,2 0 0,1 2 0,1 0 0,-1 1 0,1 1 0,-1 2 126,0 3-109,1 1 0,-7 0-58,-4 0 0,1 6 63,-6 4 1,-2 3-7,-12 2 1,0 6 50,0 4-266,-13-4 100,3 7 0,-16-10-28,6 6 0,-4-6 127,4 2 0,-6 3 0,3-1 0</inkml:trace>
  <inkml:trace contextRef="#ctx0" brushRef="#br0" timeOffset="3769">3754 3073 7327,'7'15'-270,"-6"-1"387,4 1 1,-3 0 80,-2 0 1,0 1-92,0 4 0,-2-3-135,-3 8 1,2-5 76,-7 4 0,5 1-132,-4 4 1,1 7 8,-2 3 1,-3 4-10,3 1 1,-3 0-138,-2 0 0,0-2 71,1-2 0,1-1-351,3-10 500,3 4 0,7-10 0,0 6 0</inkml:trace>
  <inkml:trace contextRef="#ctx0" brushRef="#br0" timeOffset="3958">4151 3205 7058,'-1'13'0,"-4"-1"0,-5-2 0,-3-1-238,-2 0 1,-6 4 322,-4-3 1,-1-2 85,2 1 1,-2-5-257,6 1 1,-6 1-352,1-1 436,4 7 0,-7-4 0,5 6 0</inkml:trace>
  <inkml:trace contextRef="#ctx0" brushRef="#br0" timeOffset="4537">4063 3690 7569,'15'-8'-557,"-7"-5"186,-2 5 321,-6 0 0,0 0 228,0 3-1,-6 3-143,-4-3 1,-10 5-35,-4 5 0,-2 3-4,1 7 0,-1 0-2,7-1 1,-1 1-180,5 0 194,1 0 1,1-1-58,3 1 0,3 0 42,7-1 0,0 1-8,0 0 0,2-5-6,3-1 1,3-4 53,7 5 0,6-7-41,3 2 0,4-3 119,1-2 1,1 0-42,-1 0 0,1 0-29,-1 0 0,0-7 63,1-2 1,-7 0-64,-4 0 0,-2-1-25,-3-5 0,-4 5 83,0 0-235,-7 1 199,4-6-343,-7 7-2,0 1 155,-7 7 0,1 7 8,-4 3 62,3 3 1,7 1 61,0 1 1,0-5-64,0 0 1,7-2 125,3 2 1,8 1-62,1-6 1,7 0 131,-1-5 0,-1 0-33,6 0 0,-4-2 57,8-3 1,-3-1-71,-1-4 0,-6-3-42,1 3 1,-3-3 29,3-2 1,-4 1-10,-6-1 0,-2 0 61,-3 1 1,-4-1-4,-6 0-35,0 0 1,-11 1-64,-4-1 0,-9 7-81,-1 3 0,-3 3-141,-1 2 1,5 0 70,-1 0 0,2 5-187,-1 0 0,-2 7 104,6-3 1,0 3-222,6-2 422,-1 3 0,7 1 0,1 9 0</inkml:trace>
  <inkml:trace contextRef="#ctx0" brushRef="#br0" timeOffset="5119">4695 3705 7120,'20'0'0,"-1"-1"0,-1-3-624,-1-1 1,2-4 796,1 4 1,-1-5-94,-4 5 1,0-6 135,-1 1 0,1 3 74,0 2-120,0 4-157,-1 1 1,-4 1 2,0 4 0,-7 3-89,2 7 0,-3 1 100,-2 4 1,-2-4-162,-3 4 0,3-4 67,-2-1 0,2 0 4,2-1 0,0-4 56,0 0 1,6-7 7,4 2 1,3-3 51,2-2-16,0 0 1,-1 0 15,1 0 1,0-5-45,0 0 0,-1-5 171,1 5-152,0-6 0,-1 9-42,1-3 1,-5 4 74,0 1-126,-1 0 0,6 0 43,0 0 0,-1 1-14,1 4 0,-5-3-15,0 3 0,0 1 37,4-1 0,3 2 12,2-2 1,-2-4-14,2 4 0,2-3 69,-1-2 1,4 0-19,-4 0 0,0 0 26,-6 0 1,1 0-23,0 0 0,-1 0 9,1 0 0,-5 0-39,0 0 0,-5 0 16,4 0 1,-4 0-62,5 0 0,-5 0 56,5 0 0,-5 0-59,5 0 37,-7 0 0,10 0-54,-3 0 0,-2 0 48,2 0 0,-1 0-6,6 0 0,5 0 63,-1 0 0,6-2-54,-6-3 0,1 2 73,-5-7 1,3 0-56,-4-4 113,4-1 1,-16 0-85,3 1 0,-3-1 0,-2 0 0,-9 5-45,-5 1 0,-8 5 4,-7-1 1,5 4-225,-1 1 1,1 0 76,-6 0 1,2 0-402,4 0 546,-4 6 0,12 2 0,-5 7 0</inkml:trace>
  <inkml:trace contextRef="#ctx0" brushRef="#br0" timeOffset="5369">6062 3220 7569,'15'-8'-1093,"-7"1"958,5 7 529,-5 0-292,0 7 0,-1 1 15,-7 7 1,-2 1-146,-3 4 3,4-4 0,-12 12-25,3-4 0,-3 6 63,-2 4 1,-5 2-72,1 3 1,-1 7 49,6-7 0,-1 5-207,0-10 1,0 4-83,1-9 297,6 4 0,-5-10 0,4 6 0</inkml:trace>
  <inkml:trace contextRef="#ctx0" brushRef="#br0" timeOffset="5570">6224 3632 7569,'0'14'-200,"0"1"1,-2 1-294,-3 4 0,4-4 348,-4 4 1,-2-4 290,2-1 1,-6 0-118,1-1 0,2 1-55,-2 0 0,5-2-231,-5-3 257,7 3 0,-3-5 0,6 7 0</inkml:trace>
  <inkml:trace contextRef="#ctx0" brushRef="#br0" timeOffset="5943">6400 3749 7569,'10'8'-669,"0"-3"459,0-3 1,-1-2-42,1 0 523,0 0-245,5 6 0,1-4 248,4 3-227,-4-3 1,7-9-4,-4-3 0,-2 2-14,2-2 0,-2 2 1,-3-2 0,-4-3 88,0 4-112,0-5 0,0 0 89,-1-1-231,-5 0 124,2 1 1,-12 5-84,-4 5 1,-5 2 68,-5 2 1,3 6-97,-8 4 1,5 3 34,-4 2 1,6 5 53,-2-1 0,4 2 7,1-1 0,2-4-19,3 4 0,4 1 83,6-1 0,0-1 11,0-4-15,0 0 1,6-2 29,4-3 0,8 1-62,2-6 1,4 0-71,-4-5 0,4 0 74,-4 0 0,6 0-8,-1 0 0,2-7 0,3-1 0</inkml:trace>
  <inkml:trace contextRef="#ctx0" brushRef="#br0" timeOffset="6128">6503 3294 7569,'0'14'-1113,"0"-4"853,0 0 418,7-7 0,-6 5-327,4-3-77,-3-3 246,4 4 0,2-6 0,7 0 0</inkml:trace>
  <inkml:trace contextRef="#ctx0" brushRef="#br0" timeOffset="6401">7267 3793 7569,'0'9'-116,"0"-1"104,0-3-375,0-4-65,0 6 255,-6-7 197,4 0 0,-11 0 0,5 0 0</inkml:trace>
  <inkml:trace contextRef="#ctx0" brushRef="#br0" timeOffset="6542">7253 3514 7569,'0'15'0,"-7"-1"0,-1 1 0</inkml:trace>
  <inkml:trace contextRef="#ctx0" brushRef="#br0" timeOffset="9372">7914 3720 7663,'15'-2'0,"0"-3"0,-1-4 0,1-6 0,1-6 0,2-7 0,3-6 0,1-4 0,1-3 0,-2-1 254,0-2 1,-1 1-260,-6 4 1,6 0 26,0 9 0,-1-1 19,-4 12-107,0-1 1,-1 12 28,1 3 14,-7 3 0,-1 11 41,-7 5-157,0 7 64,0 9 0,-2 1 38,-3 3 1,-1-3-8,-4 4 1,-2-4-62,7-2 85,-6-6 1,9 3-4,-3-6 0,4 4-9,1-4 0,0-6 58,0-4 0,0-5-71,0 5 84,0-7 1,6 2-35,4-10 1,3-3 4,2-7 1,4-4-12,1-1 1,0-4 5,-6 4 1,1-5 36,0 6 0,-1-1-37,1 6 0,0-1 45,0 0-33,-1 0 17,1 7-20,0 2 1,-7 7 0,-3 4 1,-4 5-36,-1 10 1,0-4 27,0 4 0,0 2-19,0 3 0,5-4 16,0-1 0,2-2 10,-2 1 0,1-7-12,4 3 0,3-9 34,-3 4 0,8-7-35,1 2 1,3-3 3,-3-2 1,-2-2 155,2-3 1,-3 2-84,-1-7 1,0 0-11,0-4 0,-1-1-25,1 0 0,-5 0-35,0 1 0,-6-1 39,6 0 1,-2 1-86,2-1 0,-2 5 66,-3 0-26,-3 1 1,6-1-194,-3 0 203,-3 7-190,4-4 134,-6 20 0,0-3-64,0 10 0,0 1 75,0-2 1,0 6 32,0-5 0,0 1-14,0-2 1,0-2 9,0 2 1,2-4 8,3-5 0,-2 1-28,7-6 0,0 5 61,4-5 1,1 0-44,0-5 1,-1 0 67,1 0 0,6-7-60,4-3 1,-2-1 90,1 1 1,-1-8-81,2 4 1,1-4 5,-7 3 0,6 0 108,-6 0 1,1-1-94,-5-3 1,-2 2 9,-3-2 1,1 2-5,-6 3 1,1-1-4,-1 0-2,-3 0 0,3 6-2,-10-1 1,-3 7-58,-7-2 1,-1 10-157,-4 4 0,2 6 89,-6 5 0,6-2-62,-2 6 0,4 1 98,1 4 1,5-4 10,0-1 1,7-4 2,-2 4 0,4-6-11,1 2 0,0 1 107,0-1 0,6-6-52,4-4 1,3-5 15,2 5 1,4-7-10,1 2 1,4-3 8,-4-2 0,6-2 45,-1-3 1,2 2-63,3-7 1,-6-1 83,1-9 1,-7 4-75,1-4 1,3-1 29,-3 1 0,-1 1-15,-8 4 0,3 0-19,-3 0 0,-2 1-17,2-1 1,-5 7-15,5 3-129,-7-3 157,3 6 0,-4-4-190,3 6 157,-4 0-6,6 6 1,-7 2-4,0 7 1,2-2 2,3-3 0,-4 3 14,4-3 1,-3 3-2,-2 2 1,5-6 12,0 1 0,1 0-14,-1 5 0,-2-2 43,7-3 0,-5-2-37,5-3 1,0-4 30,4 4 0,1-3-15,0-2 1,1-2 3,4-3 1,-2 2-7,6-7 1,-4-1 0,4-9 0,-4 2 1,4-6 1,-6 4-3,2-4 0,-4 6 83,-1-2 1,-1 4-76,1 1 1,-2 0-4,-3 1 1,1 4 5,-6 0 1,2 7 9,-2-2-98,-4 3 1,6 4 90,-7 3-78,0 3 1,0 7 55,0-1 0,-5 1-103,0 0 0,0-1 49,5 1 1,0 0-109,0-1 163,0 1 0,0 0 3,0 0 0,0-6 1,0 1 0,7-5 20,3 5 1,-2-7 68,2 2-98,-1-3 1,6-2 41,0 0 1,-1-7-26,1-3 0,-2-3 51,-3-1 1,3 4-35,-3 0 1,-2 0 2,2-5 0,-7 6 8,2-1-15,3 0 1,-6 0-64,3 0 75,-4 7-256,-1-3 149,0 19 1,0-3 28,0 9 1,0-3-72,0-1 121,0 0 1,0 0-42,0-1 109,0 1 0,2-2-118,3-3 248,-3 3-197,11-11 1,-10 4 38,7-6 1,-5 0 1,4 0 1,1 0-8,5 0 1,0-2-6,-1-2 0,1-5-8,0-5 1,-1-6-27,1 0 0,0-1 24,-1 2 1,1 2 7,0-2 0,0 2-9,-1 3 1,1-1 34,0 0 1,-6 2-32,1 3 0,-5 2 28,5 3-37,0 4 0,0-6 10,-1 7 1,-5 2-51,1 3 0,-2-2 49,2 7 0,-4-5-177,4 4 160,-3 1 1,-2 5-94,0 0 1,-5-1 8,0 1 0,-1 0 23,1-1 1,3-4-22,-3 0 42,3 0 1,2 5 6,0-1 0,0-4-47,0 0 112,0 0 0,2-1-60,3 1 0,3-6 68,7 0 0,0-2-31,-1-2 0,1 0 6,0 0 0,4 0 55,1 0 1,-1-6-70,-4-4 0,0 2 36,0-2 0,-6 5-26,1-5 0,0 2 96,5-2 0,-6-3-41,1 3-19,0-3 0,5-2-14,-1 1 0,-4-1 6,0 0 1,-5 6-32,5-1 0,-2 5 22,2-5 1,3 5-7,-3-5 0,3 5 1,1-4 0,6 4 15,0-5 0,1 5-12,-2-5 1,-2 5-53,2-4 0,3 4 10,-3-5 0,6 5-1,-6-5 0,2 5-28,-1-5 1,-4 7 48,4-2 0,-4-1-38,-1 1 0,5 0 27,-1 5 0,1-5-5,-5 0 0,-1 0 1,1 5 1,-5 0 22,0 0 1,-6 0-10,6 0-3,-7-6 1,9 2-48,-7-5 0,0 4 42,-5-5 0,0 5-134,0-5 120,0 0-42,0-4 0,-7 6 33,-3 3 0,-3 3-14,-1 2 0,-8 0-4,-2 0 1,-2 7-5,1 2 1,-3 4 5,4 2 0,3 5 9,1-1 0,4 6 60,1-6 0,5 8-58,1-3 1,5 4 116,-1 1 0,4-1-102,1-3 1,6 1 81,4-7 0,3 6-60,2-6 0,4-1 51,1-8 0,5 2-88,-6-8 1,7 1 45,-1-5 1,-2 0-368,1 0 1,-6 0 343,2 0 0,3-6 0,-1-2 0</inkml:trace>
  <inkml:trace contextRef="#ctx0" brushRef="#br0" timeOffset="10916">12045 3323 7569,'27'-10'-378,"-2"0"236,3 1 0,-4-11 293,10 0-13,-3-6 1,7 3 108,-4-6 1,-3 0-81,4-1 1,-4-4-86,-2 0 0,-6-6 39,-3 6 0,-6-5-90,-4 5 1,-3 1 75,-7 8 1,0 4-173,0 7 1,-2 5-33,-3 4 0,-8 5-73,-7 5 0,-6 12-17,2 12 1,-2 2 73,1 8 1,-3 0-1,4 6 1,-2-1 58,1 0 0,-1-5-16,6 0 1,-4-1 37,4 1 1,-4-3 4,4-7 0,1 4 20,4-4 1,0 2 14,1-11 0,0-5 54,5-6-108,2-5 123,7 2-90,0-19 0,0-2 38,0-9 1,7-4-33,2 4 1,3 3 20,-2 1 0,3-1-9,-3 1 0,8 2 1,1 8 1,1-1 53,-6 6 0,6 0-54,0 5 1,4 0 14,-4 0 0,-6 2-9,-4 3 1,-5 3-4,5 6 0,-7 3 5,2 2 1,-8 3-21,-2 2 1,-6 2 4,1-6 0,2-1-4,-2-4 0,5-2-2,-5-3 13,7 3-23,-4-11 17,7 4 0,2-6 8,3 0 0,-2-5 48,7 0 1,1-1 6,9 1 0,-4 3-16,4-3 1,-4-1 76,-1 1 0,0-1-17,-1 1 0,1 1-63,0-5 0,-1 4-6,1-5 1,0 0 27,-1-5 0,1-4-27,0-1 0,-2-1 18,-3 1 1,1 4-78,-6-4 0,5 9 9,-5 1 0,1 2-23,-1-2-56,-3 4 105,4 6 1,-6 1-123,0 4 1,2-2 106,3 7 0,-4 5-52,4 5 1,-3 1 19,-2-2 0,0-2-6,0 2 0,0 3 12,0-3 1,0-4 18,0-5 31,0-1 0,2 5-66,3-5 70,-4-2 1,12-7-37,-3 0 0,-2-7 17,2-2 1,0 0-6,5 0 0,-6-1 2,1-5 0,0 0-4,5 1 0,-1-1 0,1 0 1,0 5 31,-1 1 1,1 4-33,0-5 1,-5 7 42,-1-2 0,-4 3-37,5 2 1,-7 7-56,2 3 1,-3 3 55,-2 1 1,0 1-79,0 0 1,0 4 28,0 1 0,0-1-60,0-4 114,0 0-66,0 0 136,6-1 1,3-6-64,5-3 0,1-3 70,0-2 1,-1-2-63,1-3 0,0 2 2,0-7 0,-6 5-13,1-4 0,0 4 0,5-5 1,-6 7-18,1-2-25,0 3-40,5 2 67,-1 0 1,1 2-57,0 3 1,-5-2 41,-1 7 5,1 0 0,5 3 22,0-4 1,-1 3 2,1-7 0,-5 1 47,0-1 0,-1-3-63,6 3 0,0-4 105,-1-1 1,1-5-87,0 1 1,4-8 6,1 2 0,0-1-11,-6 1 0,-1-3-11,-3 3 0,2-3 1,-7-2 1,1 2-8,-1 4 1,-3-4 3,3 3 0,-5-2 6,-5 3 0,1-5-7,-5 5 1,-1 0 4,-5 0 1,5 5-126,0 0 1,1 2-32,-6 2 0,0 0-116,1 0 1,-1 6-23,0 4 0,5 5-473,1 5 758,-1-4 0,-5 5 0,0-6 0</inkml:trace>
  <inkml:trace contextRef="#ctx0" brushRef="#br0" timeOffset="11672">13632 3191 8022,'23'-8'0,"-3"3"0,-4 3 0,-3 0 0,-2-1 0,-4-2 0,-5 2 0,-9 3 0,-6 3 266,-7 2-268,4 7 0,-10-4-113,6 6 1,-4-2-153,4 3 168,1-4 1,4 10 28,0-6 0,2 1 4,3 4 0,-1-4 37,6 4 0,0-2-5,5 1 0,0-2 106,0 2 1,5-7-95,0-3 0,11-5 135,-1 1 1,3-4-24,-3-1 0,4-1-33,1-4 0,4-3-14,-4-7 1,4 0-14,-4 0 1,0 1 3,-6-1 0,-4 0 48,0 1-42,-7-8 0,4 6 21,-7-3-80,0 2 0,-2 4-4,-3 3 1,-3 4-97,-7 6 0,1 0 53,-1 0 0,-1 1-125,-4 4 1,4 3-53,-4 7 1,4 0 106,1 0 0,5-1 29,0 1 0,7 0-4,-2-1 1,4-4 107,1 0 1,6-7 6,4 2 1,3-3 99,2-2 1,1 0-95,4 0 0,-4-7 150,4-3 0,-3-3 11,3-1 1,-4-6-102,4 0 1,-4-1 23,-1 2 0,0 1-47,-1-7 0,0 7 42,-5-1 1,3 2-18,-7 3 0,1 1 77,-1 3-122,-3 3 0,4 9-11,-6 3 0,-1 11-84,-4 13 0,-5 7 112,-10 8 0,2 7-103,-6 3 1,4 5 78,-4 4 1,-1-2-53,-4 3 0,-5-9 23,-1-1 1,1-5-7,5 5 0,-1-8-86,1-2 1,6-7 91,3-7 0,6-7-98,4-4 61,3-2 77,7-9 0,2-2-53,3-6 0,5-8 87,9-7 0,-1-3-55,7-11 0,-1 3 6,6-8 1,4-4 8,0-1 0,0-2-13,-4 2 1,-1-4 67,1 4 1,-6 3-61,1 2 1,-7 4-37,1 6 1,-2-1 33,-3 11 0,-4-3-138,0 13-21,0-1-61,4 5 1,-1 6-165,-3 4 1,2-2-54,-7 2 419,6 0 0,4 4 0,8 1 0</inkml:trace>
  <inkml:trace contextRef="#ctx0" brushRef="#br0" timeOffset="12032">14499 3147 7467,'13'-2'0,"-3"-3"0,-3-3 0,-4 0 0,-3 3 0,-7 3 0,-4 4 0,-4 3 0,1 5 0,-1 3 86,0 1-52,7 1 1,-3 1-127,6 4 38,-7-4 0,9 12-29,-7-3 1,7 1 43,-2-2 0,3 2 3,2-6 0,0 1 19,0-1 0,2-9 68,3 4 0,3-5-67,7-1 0,0-2 123,-1-7 0,1-2-42,0-3 1,4-3-19,1-6 0,-2-1-14,-8 0 0,3-1 2,-4-4 1,-2 4-31,-2-4 0,1 2 28,-1-1 1,0 2-52,-5-2 41,0 2 0,-1 4-157,-4 4 1,-3-3 32,-7 7 0,-2 0-68,-2 5 1,3 7-121,-4 3 289,4 3 0,-6 8 0,0 2 0</inkml:trace>
  <inkml:trace contextRef="#ctx0" brushRef="#br0" timeOffset="12525">14602 3249 7345,'13'-14'0,"-3"2"0,-5 7 70,-3 10 0,-2 7-59,0 2 0,0 6-118,0 0 1,0 4 168,0-4-246,0-1 96,0 3 0,0-6 19,0 4 65,6-4 0,2-3 34,7-3 0,0 1-49,-1-6 1,6 0 106,0-5 1,-1-2-86,-4-3 0,-2 2 39,-3-7 1,3 1-16,-3-6 1,-2 0-24,2 0 1,-7 1-21,2-1 1,1 5-8,-1 0 1,0 6-158,-5-6 105,7 7-1,-6-4 0,12 12 52,-3 0 1,3 6 38,2-1 0,1-2-44,4 2 0,1-5 131,4 5 1,1-7-26,-7 2 1,1-4-17,-5-1 0,4-1 64,1-4 0,-6 2-49,-4-7 1,-5 5-19,5-5 0,-7 0 51,2-4-108,-3-1 1,-2 0 42,0 1 1,0-1-92,0 0 0,-2 5 69,-3 1 1,-1 4-16,-4-5 0,-3 7-56,3-2 0,-3 3 61,-2 2 0,1 2-174,-1 3 0,-1 4 49,-4 11 0,4-4-196,-4 4 1,4 1-2,1-1 310,7-1 0,-5 3 0,5 0 0</inkml:trace>
  <inkml:trace contextRef="#ctx0" brushRef="#br0" timeOffset="13140">15161 3220 7558,'6'-10'0,"4"2"0,3 2 0,0 4 0,-3 5 0,-5 7 0,-3 3 0,-2 2 0,0 1 0,1 2 0,2 2 0,2-2-405,-1-2 356,-3-8 1,4 5 39,0-3 1,6-3-42,-1-3 1,3 3 58,2-2 1,0 0-15,-1-5 1,3-7-23,2-3 0,-1-3 2,7-1 1,-7-1 37,1 0-17,-2 1 1,-3 1 9,1 3 1,0-3-10,0 3 0,-2 2 12,-4-2-12,4 7 1,-4-4 5,5 7 0,-4 0-3,0 0 1,-5 7 3,5 2-4,-1 4 0,6 1 0,0-5 0,-5 3 160,-1-7-155,1 0 0,5-1-4,0 1 1,-6 0 9,1-5 1,-5-5 39,5 0-38,0-6 1,3 8-26,-3-7 0,1 5 23,-6-5 0,1 7 5,-1-2-52,-3 3 36,11 2-41,-11 7 0,9 1 42,-6 7 1,5-5 7,-5-1 0,6 0-14,-1 0 1,-2 3-1,2-7 0,5 0 9,4-5 0,2 0 2,-1 0 0,1-2 21,4-3 0,-4 2-26,-6-7 0,-1 0 94,1-4 0,-2-1-76,-3 0 1,-3 0 50,-7 1 1,4-1-41,1 0 0,0 1 8,-5-1 0,-5 0-33,0 1 1,-6-1-6,1 0 0,-3 5-142,-2 1 1,1 5 96,-1-1 0,0 5-54,1 5 0,-1 3 30,0 7 1,1 5-166,-1-1 0,2 6 58,3-6 1,-1 6 48,6-5 0,0 4 127,5-4 0,-7-1 0,-1-4 0</inkml:trace>
  <inkml:trace contextRef="#ctx0" brushRef="#br0" timeOffset="13331">15925 3382 7569,'15'0'0,"0"0"-422,-1 0 350,-6 6 1,5-2 60,-3 5 1,3 1 0,0 6 0,-1 4 0,-4 5-1,-1 2 1,-3 3 0,1 1 0,0 5 0,-2 5 0,-1 3-1,-2-2 1,-2 1 0,-2 1 0,-8 3 0,-6 4-1,-6 1 1,-4 2 0,-1 0 0,-1-2 0,1-1 0,1-6-1,2-4 1,1-7 0,1-4 0,1-6 10,3-4 0,-3-10 0,1-4 0</inkml:trace>
  <inkml:trace contextRef="#ctx0" brushRef="#br0" timeOffset="14591">16160 3147 6954,'5'-10'0,"2"2"-109,1 1 243,-5 2 1,4 7-28,-7 3 1,0-2-20,0 7 1,1-7-111,4 2 12,-3-3 50,4 4-128,-6-4 161,0 4-71,0-19-37,0 10 30,-6-10 0,-1 15-2,-2 2 1,-3 5-60,7 5 0,-5 3 66,6 2 0,-1-2-56,5 2 1,-2-3 43,-3-1 1,3 0-26,-2 0 0,4-6 12,4 1 0,0-5 43,6 5 0,-6-7 18,6 2 0,0-3 7,5-2 0,-1 0 44,1 0 1,0-7-77,-1-3 1,1 2 31,0-2 1,0-1-21,-1-9 1,1 4 11,0-4 0,-1-2-21,1-3 1,0 2-6,-1-1 1,0 1 6,-5-2 1,4-1-3,-3 7 1,-2 1-41,2 8 1,-5-2 51,5 7-78,-7 1 1,4 12 58,-7 6 0,0 6-119,0 5 1,0 4 39,0 0 1,-2 1 28,-3 4 0,4-8 3,-4-1 0,-2-7-47,2 1 97,0-2-46,5-3 1,0-7 95,0-7-81,0-7 0,0-7 61,0-1 0,5-1-49,0-4 1,7 4 32,-3-4 0,-1 4-21,2 1 1,0 5 1,5 0 1,-5 7 37,-1-2-39,1-3 1,5 6-23,0-2 1,-7 8 19,-3 6 1,1 3-83,-1 2 1,0 0 61,-5-1 1,2 1-4,3 0 1,-4-1 15,4 1 1,-2-7-4,2-3 7,-3 3 1,11-6-17,-3 3 1,-2-8 37,2-2 1,-2-7-28,2 3 1,3 0 25,-3 0 1,1-1-33,-1-5 1,3 5-2,-3 0 0,-2 7 9,2-2 1,-1 2-4,6-2 0,-5 4 10,0-4 1,-1 3-10,6 2 1,-2 2 5,-3 3 0,3-2-5,-3 7 0,1-6 12,-1 6 1,2-5 16,-8 5 0,6-5 32,-5 5 14,7-7 12,-4 10-52,6-11 0,0 3 10,-5-10-47,4 3 1,-6-11 15,3 3 0,1 2 1,-6-2 1,6 2-2,-1-2 0,2-3-7,-2 3 0,3 2 27,-4-2 0,4 1-1,2-6 1,-5 0 36,0 0 1,-2 6-44,2-1 0,-2 2 7,-3-2 0,-4 2 26,4 3-108,-3 3 0,-4-4 57,-3 6 0,2 6-6,-7 4 0,1 1-167,-6-1 129,0 10 0,0-10-27,1 9 1,4-2 42,0-3 0,7 1-70,-2 0 0,-2-1 30,3 1-5,-1 0 1,5-1-38,0 1-3,0 0-4,0 0 5,0-1 122,0 1-115,0-7 170,6-1 1,-3-7-130,7 0 175,0 6 1,0-4 60,0 3 102,-1-4-159,6-1 0,0 0-78,0 0 0,-6 0 3,1 0 1,0 0 17,5 0 0,-1 0-4,1 0 0,0-5 6,-1 1 0,1-8-107,0 2 0,-5-3 0,-1-1 0,0-1 19,0 0 1,3 0 43,-7 1 1,5-6-9,-6 1 1,1-1 37,-5 5-40,0 1 1,-6 1-11,-4 3 1,-8 3 18,-2 7 0,-6 7-69,2 3 0,-4 4 1,-1 6 1,-1-2-132,1 6 0,6-1-34,3 2 1,-1 1 48,2-7 0,-1 6-6,5-6 0,5-1 171,1-8 0,-1 3 0,-5-5 0</inkml:trace>
  <inkml:trace contextRef="#ctx0" brushRef="#br0" timeOffset="15127">17277 3191 6796,'15'-15'0,"0"0"0,-2 1 0,-2-1 0,-1 2 0,0 1 0,0 4 0,-2 3 0,-2 7 126,-2 6-320,-3 5 217,-1 2 1,-5 0-60,1-1 0,-3 6 56,2-1 1,3 6-105,-2-5 0,2 1 75,2-2 0,0-2-28,0 2-5,0-2 57,6-3 0,3-4 1,5 0 1,1-7 4,0 2 0,-5-3 22,-1-2 0,-1-2-39,2-3 1,3 4 9,-3-4 0,-2-3-3,2-2 0,-5 2-2,5-2 4,-7 0 1,9-5-40,-8 1 0,1 5-11,-5-4-150,0 12 125,0 14 0,0 3 43,0 14 0,0-8 9,0-7-49,0 0 85,7-1 1,1-5-4,7-4-5,-1-4 0,1-1 58,0 0 1,0-6-73,-1-4 0,-4-3 73,0-2 1,0 2-63,4 3 1,-4-3 103,0 3-94,-7-3 0,9-1 55,-7-1-37,-1 0 1,-4 0 48,0 1-92,0-1 1,-6 2-2,-4 3 0,-3 4-168,-2 6 1,1 0 58,-1 0 0,0 0-239,1 0 349,-1 0 0,0 6 0,0 2 0</inkml:trace>
  <inkml:trace contextRef="#ctx0" brushRef="#br0" timeOffset="16133">17733 3249 6768,'15'0'0,"0"0"-396,-1 0 559,1 0-77,0 0 1,-6 0-50,1 0 1,-5-4 5,5-1 1,-5-5-97,5 5 0,-2-6 84,2 1 0,3-3-34,-4-2 0,4-5 29,2 1 0,0-7-14,0 1 0,4-4-1,1-6 0,1-2-5,-1-7 0,-4 0-26,4 0 0,-4-5 36,-1 0 0,-1-2-19,1 2 1,0 3 15,-1-3 0,-5 4-36,-5 0 0,0 8 26,1 3 0,-4-1-5,4 6 0,-3-2 11,-2 11 0,-2 2 2,-3 8 0,2 4-14,-7 6 0,0 13 8,-4 7 1,-1 14-34,0 10 1,1 7 30,-1 7 0,0 6-54,0 0 0,2 6 46,4-1 1,-3-2-130,7 1 0,-6-1 129,1 2 1,4-6 0,1-9 0,-2 0 52,2-10 1,-1 2-57,1-12 1,3-1 25,-3-8 1,4 1-14,1-7 67,0-6 164,0-6-241,0-27 0,1 7-4,4-16 1,-2 3 14,7-4 0,0 3-13,5 2 1,-6-1 5,1 6 1,0 1-6,5 4 1,-5 5 6,-1 0-6,1 7 1,5-3 3,0 6 1,-7 6 0,3 2 0,-6 7 0,0 1 0,-5 4 0,0-4-1,0 4 1,0-2 0,0 1 0,0-2 0,0 2 0,0-7 0,0-2 1,0-1-2,-7 6 1,6-5 39,-4 0 42,3-7 9,2 3-55,0 1 1,2-5-4,3 3 106,-4-4-83,13-1-8,-6 0-15,6 0 0,-4 0-41,0 0 1,-5-5 29,5 0 1,-5-6-8,4 1 1,-4-3 6,5-2 0,-5-1-2,5-4 0,-5 2-7,4-6 1,-4-1 4,5-4 0,-5 0-19,5-1 1,-5-4 20,5 0 0,-6-7-31,6 2 1,-6 1 10,0-1 1,3 0-5,-2-5 0,1 6 6,-1 4 0,-3 4 4,3 6 0,-2-2 14,2 6-8,-3 1-10,4 4 4,1 7 1,-6 13-66,4 9 1,-3 17 18,-2 4 0,-5 7-92,0 7 0,-6 3 27,1 7 0,2-2 69,-2-3 1,5 2 14,-5-7 0,5-2-30,-5-8 0,7 2 51,-2-7 1,4-4 5,1-6 0,0-6 25,0 2 9,0-4 199,0-8-106,0-1-120,6-20 0,-3-2 14,7-9 1,0-4-1,5 3 1,-1-2-45,1-3 0,0 1 36,0-1 1,4 3-109,1 2 1,-1 4 44,-4 6 1,0 0 44,-1 1 0,8-1 0,1 0 0</inkml:trace>
  <inkml:trace contextRef="#ctx0" brushRef="#br0" timeOffset="18043">1461 4690 7569,'-8'15'-545,"3"-1"-46,4 1 622,-6-7 416,5 5 0,-9-9-27,6 5-149,0-5-163,-1 2-60,4-6-283,-5 0 196,7-6-575,0 4 552,0-5 0,7 1 0,1-2 0</inkml:trace>
  <inkml:trace contextRef="#ctx0" brushRef="#br0" timeOffset="18696">2490 4455 7569,'0'-8'-973,"0"1"952,0 7 0,-6 0 307,-4 0 1,-3 0-145,-2 0 1,-6 2-87,-4 3 1,2-2-59,-1 7 0,-1 1 55,-4 9 1,5-4-104,-1 4 0,2 3 82,-1 1 0,2-1-25,8 1 0,-1-1-78,0 2 0,2 1 79,4-7 0,2 1-39,7-5 0,0-5 32,0-1 0,7-5-17,2 1 1,9-4 14,2-1 1,11-6-37,-2-4 1,4-8 22,-4-2 0,2-1-2,4 1 1,-9 2 12,3-6 1,-9 6-17,-1-2 83,-2 4 0,-4 1-71,-3 1 60,-4 6-47,-6 1 1,0 9-3,0 3 0,-6 3-15,-4 6 0,2 6-4,-2 0 1,5 6-14,-5-2 0,2 2 25,-2-1 0,-1 8-3,6-4 0,-5 4-3,5-4 1,-5 0 3,5 1 0,-6 1-3,1 3 0,-3-3 10,-2 3 0,-6-3-35,-3-1 0,-1 1-1,-4 3 0,8-3-150,-9 4 0,6-6 100,-1-5 1,2-2-384,4-8 467,9-5 0,-10-3 0,12-6 0</inkml:trace>
  <inkml:trace contextRef="#ctx0" brushRef="#br0" timeOffset="21140">2593 4616 7569,'15'5'-453,"-1"0"341,1 7 1,0-11-17,0 4 92,-1-3 1,1-2 216,0 0 1,4-2-70,1-3 1,-1-1-65,-4-4 1,0-3 41,0 3 0,-6-5-3,1-4-11,-7 3 0,4-6 91,-7 8-126,0-1 1,-7 7-72,-2 3 0,-9 3 20,-2 2 0,-1 0 56,1 0 0,2 0-98,-6 0 0,6 7 52,-2 3 0,4 3-108,1 1 1,0 1 14,1 0 0,4 4-54,0 1 1,7 4 86,-2-4 1,3 4-11,2-4 1,0 5 76,0-6 1,2 1-53,3-6 1,3 1 47,7 0 1,4-7-45,1-3 1,6-3 112,-1-2 0,2 0-50,3 0 0,-6-9 91,1-5 1,-1-1-32,6-5 0,-6-1-25,1 2 1,-2-6 41,1 5 1,2-6-64,-6 2 0,4-4 72,-4-1 1,1-1-60,-1 1 0,-4-1 16,4 1 1,-4 0-12,-1-1 1,4-1 38,1-3 1,-1 3-53,-4-3 1,0 3 4,0 1 0,-7 2-101,-3 4 0,1 3 101,-1 6 0,0 5-172,-5 0 119,0 7 1,-7-3-98,-2 6 0,-4 8 24,-2 6 1,0 3 21,0 7 0,1 1-14,-1 4 0,0 2-13,1 4 0,-1-4-7,0 3 1,2-3 42,3-2 0,-3 1 34,3-1 0,2 0-39,-1 1 0,5-1 62,-1 1 1,4-6-52,1 1 1,0-7 28,0 1 1,0-2-14,0-3 1,1-4-2,4 0 1,3-7 24,7 2-20,0-3 1,1-9 51,4-3 0,-4-3-50,4-1 0,-4-1 53,-1 0 0,-1-1-44,1-4 1,0 4 53,0-4 0,4 9-18,1 1 1,-6 2 32,-4-2 8,0-3-53,5 5 1,-5 0 75,-1 3-53,-5 3-39,9 2 1,-10 0 23,7 0 1,-5 0-44,4 0 1,1 0 18,5 0 1,-2-1-3,-3-4 1,3 3 5,-3-3 0,8 3 2,1 2 0,1 0 14,-6 0 0,1 0-14,0 0 1,-5-4-5,-1-1 1,1 0 12,5 5-17,0 0 8,-1 0 0,-1 1 1,-3 4-73,-3-3 69,-7 11 1,5-5-24,0 7 0,-1-5 19,-4-1 0,0-4-28,0 5 0,-1 0 30,-4 5 1,3-6-1,-3 1 0,-3 3 8,-2 2 0,2 8 3,-2-8 0,6 3 19,-6-4-28,0 1 0,0 0 14,0-1-7,7-5-3,-3 4-4,6-12 0,6 6 1,2-7 6,7 0 0,5-5 0,-1 0 1,1-6 88,-6 1 0,1 2-86,0-2 1,4 0 83,1-5 0,0 1-68,-6-1 0,1 0 17,0 0 0,-1-1-3,1-3 0,-5 2-2,0-2 0,-5 7-29,4 2 0,-5 5 61,1-4-142,-4 5 35,-1-2 0,-5 17 48,0 4 0,-6 8-114,1-4 0,-1 6 65,1-5 1,-1 6-8,6-2 0,-5-1 23,5 2 0,0-7-4,5 1 1,0-3 82,0-1-82,0 0 0,2-7 67,3-3 0,3-3-51,6-2 0,6-7 102,0-3 1,1-3-86,-1-2 1,1-4 81,3-1 0,2 1-42,-6 4 1,4 0 0,-4 1 0,0-1-36,-6 0 1,-4 0 25,0 1 1,-5 4-55,5 0 72,-7 7-136,3-4 4,-6 7 50,0 7 1,-4 1-1,-1 7 0,-5-1 20,5 1 0,-2 0-32,3 0 0,2-1 28,-3 1 0,-2 0-86,3-1 0,-1 1 48,5 0 0,0-1-62,0 1 110,0 0 0,1-7-33,4-3 1,3-3 91,7-2 0,1 0-87,4 0 1,-4-7 120,4-3 0,1-4-98,-1-6 1,-1 4 48,-4-4 0,5 4 0,-1 1 0,-1 0 10,-8 1 0,3-4-29,-3 3 0,-2-3-3,2 8 1,-5 2-48,5-2 70,-7 7-39,3-4 0,-6 9 10,0 3 1,0-2-98,0 7 1,0 0 49,0 4 1,-5 1-23,1 0 0,-1 0 7,5-1 1,-5 1 7,0 0 22,0-1-37,5 1 81,0 0 0,2-7-45,2-3 0,0-4 96,6-1 1,-1 0-47,6 0 0,0-1 4,-1-4 0,1 2-15,0-7 1,0 0 2,-1-5 0,1 1 13,0-1 0,-1 0-13,1 1 0,1-3 17,4-2 1,-4 1-15,4-7 1,1 1 12,-1-6 1,6-1 6,-2-3 1,2 3 6,-1-3 1,1 1-31,-6-1 1,4 3 0,-4-4 0,-2 6-26,-8 4 1,1 4 72,-6 7-164,6 5 111,-9-4 1,5 13-55,-7 0 13,0 7 1,-2 12-72,-3 1 1,2 5 39,-7-6 0,0 2-9,-5-1 1,6-4-36,-1 4 1,0-2 65,-5 1 0,6-2-29,-1 2 0,0 3 8,-5-3 0,5 7-29,1-1 1,-1 1 16,-5-2 1,5 7-8,1-6 1,4 8 32,-5-4 0,7-4-13,-2 4 0,-2-5 98,2 1-92,0 3 0,5-12 149,0 4-175,0-11 79,0-2 0,2-9 3,3-3 0,-2-3 7,7-6 1,-2-1-3,2 0 0,3-4 5,-3-1 1,-2-1-10,2 1 1,0 4-13,4-4 1,1 6 26,0 4 1,-1-2-24,1 7 1,5-1 55,-1 1 0,1 3-37,-5-3 1,-1 5 34,1 5-50,0 3 0,-2 7 11,-4 0 0,3 0-39,-7-1 0,0 1 54,-5 0-88,0-1 60,0 1 0,0-5-29,0 0 1,-2-7 16,-3 2-3,4-4 1,-13-1 1,11 0 1,-7 0 0,6-4-173,-6-1 160,6 0-25,-9 5 1,12 1 22,-4 4 0,3-1-22,2 5 37,0 1 0,0 5 3,0 0 0,2-2 86,3-4-94,3 5 1,7-13 67,-1 4 0,1-3-54,0-2 0,-1 0 96,1 0 0,-5-5-79,0 0 1,0-11 39,4 1 1,1-3-53,0 3 1,-2-4-2,-4-1 0,5-6 7,-5 1 0,6-2 7,5-3 1,-4 1 56,4-1 0,2-4-60,3 0 1,-2-5 59,1 4 1,-6 6-51,2 4 1,-4 3 35,-1-3 0,-5 5-55,-1 11-4,-5-4-83,2 11 1,-6 2 101,0 10 1,-1 4-157,-4 6 0,-3 3 36,-7 6 0,0 6-44,0-1 0,1 2 58,-1-2 0,5-3 4,0 3 0,2 2 5,-1-1 0,-3 4-7,7-5 0,-5-1 106,5-9 1,1 2-157,4-6 259,0 0-125,6-12 1,2-2 54,7-6 0,1-8-70,4-6 1,1-1-54,4-5 0,2 4-9,-2 1 0,-2 0-133,1 1 0,1-1-309,4 0 514,1 1 0,6-1 0,1 0 0</inkml:trace>
  <inkml:trace contextRef="#ctx0" brushRef="#br0" timeOffset="21362">6003 4808 7569,'8'0'-1296,"-1"0"1202,-1 0 46,-4 0-187,5 0 235,-7-7 0,-7 5 0,-1-4 0</inkml:trace>
  <inkml:trace contextRef="#ctx0" brushRef="#br0" timeOffset="21536">6091 4558 6789,'7'8'-720,"3"-3"720,-4-4 0,1-7 0,-7-2 0</inkml:trace>
  <inkml:trace contextRef="#ctx0" brushRef="#br0" timeOffset="21779">7003 4161 7569,'6'15'-512,"-4"-1"1,4 6 580,-6-1-32,-6 8 0,3-9 84,-7 6 1,0 1-59,-5 4 1,1-5-122,-1 1 0,-5 4 114,1 6 1,-6 1-178,6-2 0,-7-3-25,1 3 146,-3 4 0,-8-1 0,-1 7 0</inkml:trace>
  <inkml:trace contextRef="#ctx0" brushRef="#br0" timeOffset="22240">4298 4131 7569,'0'9'-1377,"-6"4"1508,-3-5-187,1 0-119,-5-1 175,12-7 0,-12 6 0,4 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7:54.2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45 780 7569,'0'14'-443,"0"-5"814,0-3 553,0-6-860,0-13 0,4 2 42,1-14 1,7 6-48,-2-6 1,3 2 15,1-1 1,1-4-94,0 3 0,-1-1-160,1 2 0,0-4 79,-1 4 1,0 2-56,-5 3 0,4-3 29,-3 3 0,-3-1-797,-2 6 469,3 5 453,-7 3 0,6 6 0,-7 0 0</inkml:trace>
  <inkml:trace contextRef="#ctx0" brushRef="#br0" timeOffset="443">0 750 7248,'0'15'0,"2"-2"0,3-1 0,5-4 0,3-2 0,3-2 0,4-3 0,4-1 406,4 0-219,1-6 1,7-3-171,4-5 0,0-6 91,0 1 0,-3-3-84,-3 3 1,-3 2 67,4-2 0,1-2-46,-2 1 1,0-5 45,-4 6 0,-7-6-21,-4 6 0,1-1 38,-6 5 1,3 6 54,-12-1-195,0 0 1,-12 2 110,-3 3 0,-4 3-167,-6 2 0,-1 0 85,-4 0 1,-1 0-144,6 0 0,1 0-187,4 0 11,0 0 179,7 0 1,2-1 72,6-4 0,0-3 113,0-7 0,6-1-117,4-4 0,0 2 172,5-6 0,-6-1 8,6-4 0,0-1 26,-5 1 0,-4 0-59,-1-1 1,2 6 8,-3-1 1,1 6-180,-5-6 1,-6 7 84,-4-2 1,0 4-122,-4 1 0,2 7 78,-7 3 0,2 4-768,2 1 822,1 0 0,-1 0 0,0 0 0</inkml:trace>
  <inkml:trace contextRef="#ctx0" brushRef="#br0" timeOffset="982">1382 603 7190,'0'9'214,"-2"2"-106,-2-6 1,0 1-119,-5-1 1,-1-3 52,-5 3 0,0 1-83,1-1 0,-6 2 95,0-2 1,-1-4-23,2 4 1,-3-3 0,-2-2 28,-4 0 0,7 0-27,-4 0 0,-1 0 29,7 0 1,-3-5-27,3 0 0,2-6 25,-2 1 0,7-8-54,3-2 1,5-4 43,-1 4 1,4-6-13,1 2 0,8-11-26,7-4 0,1 3 0,9 2 1,-6-2-42,6 2 1,-1-1-113,6 6 0,-1 6-143,0 3 0,1 4 105,-1 1 0,-1 6-58,-4-1 0,3 7-210,-8-2 444,1 3 0,-6 9 0,1 1 0</inkml:trace>
  <inkml:trace contextRef="#ctx0" brushRef="#br0" timeOffset="1197">1265 368 7782,'-7'15'0,"-3"-2"0,-3-2 0,-2-1 0,1 0 196,-1-2 1,-5 4-85,1-8 1,-6 6 70,6-5 1,-6 0-310,6-5 1,-3 0 85,3 0 0,2 0-854,-2 0 894,3 0 0,1-6 0,0-3 0</inkml:trace>
  <inkml:trace contextRef="#ctx0" brushRef="#br0" timeOffset="1735">2205 104 7337,'-1'9'-349,"-4"1"0,1-7 348,-5 2 1,-1 2 224,-5-2 1,-1 5-53,-4-5 1,4 4-103,-4-4 0,-3 7 1,-1-3 1,1 5-88,-1 0 0,1 1 52,-2 0 1,-1 4-85,6 1 0,-1 6 7,2-2 0,2 3 42,-2-3 0,2 4-101,3-4 0,1 4 59,3 1 1,-2-6-40,7-3 0,1 1 45,4-1 1,0-6-4,0-4 1,6-2-26,4 2 0,5-3 31,4-7 1,-1 0 40,7 0 1,-1-2-43,6-3 0,-1-3 120,0-7 1,6 1-64,-1-1 0,0 0 90,-4 1 0,-1-3-2,0-2 1,-6 2-30,-3-2 1,-4 2-18,-1 3 0,-2-1 74,-3 0-103,-4 1 1,-6 4 26,0 0 0,-1 7-104,-4-2 0,-3 3 51,-7 2 0,-5 0-172,1 0 0,-6 0-105,6 0 1,-3 0-374,3 0 639,3 0 0,-6 7 0,8 1 0</inkml:trace>
  <inkml:trace contextRef="#ctx0" brushRef="#br0" timeOffset="2100">2440 662 7569,'0'8'-535,"0"-1"463,0-20 65,0 3 0,5-16 60,0 6 0,7-6 129,-3 2 1,3-4-195,-2-2 1,3 1-95,-3 0 0,3 1-9,1 3 0,-1-1-436,-3 7 551,3-7 0,-5 9 0,7-4 0</inkml:trace>
  <inkml:trace contextRef="#ctx0" brushRef="#br0" timeOffset="2616">2881 647 7569,'0'9'-176,"0"-3"0,2-1-88,3 0 351,-3 0 0,9-7 37,-6-3 1,5-3-56,-5-7 0,6 1 6,-1-1 1,-2-1 15,2-4 1,0-3-3,4-6 0,1 4-12,0 1-13,-1-1 0,1 1-29,0-1 1,-2 6-96,-3-6 1,1 7-84,-6-1 1,5 7-34,-5 2 50,0 7 0,-4-2 29,4 10 1,-3 3-80,3 7 0,-4 1 45,-1 4 0,0-2 12,0 6 0,0-1 129,0 2 1,2-2-88,3-4 0,-2 3 87,7 2 1,1-3-68,9-6 0,-2-2 110,6-3 0,-1 1-55,2-6 0,3 0 130,-4-5 1,2 0 10,-1 0 0,1-6 4,-7-4 1,6-3-50,-6-2 1,1-5-44,-5 1 0,-1-7-36,1 1 1,-2-3 43,-3-1 0,1-2-176,-6-3 1,5 3 55,-5-4 0,0 6 61,-5 4 0,0-2 0,0 4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8:00.1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294 926 7569,'0'9'-774,"-1"2"870,-4-6 603,3 0-253,-4-5-504,6-7 114,0-1 0,0-7-100,0 1 0,5-3 114,-1-2 1,6 2-102,-5-2 0,7 1 85,-3-2 1,0 4-65,0-4 0,-4 2 25,5-1 0,-2 2-26,2-2 0,-2 7 34,-3 3-9,-3-1-77,4 2 79,-6-5 0,-6 13-28,-4 0 0,-5 1 18,-4 9 0,1 0-95,-7 4 0,1 1 85,-6 0 0,1-4-113,-1 4 1,6-8-7,-1 7 0,6-2-67,-6 2 0,7-1-288,-1-3 236,2 3 242,3-11 0,-1 11 0,0-5 0</inkml:trace>
  <inkml:trace contextRef="#ctx0" brushRef="#br0" timeOffset="832">603 941 7569,'0'15'205,"0"-7"23,0 5-265,0-11-374,0 4 1,0-17-154,0-4 564,0 4 0,0-2 0,0 4 0</inkml:trace>
  <inkml:trace contextRef="#ctx0" brushRef="#br0" timeOffset="1013">662 691 7413,'0'15'0,"6"-13"0,3-4 0</inkml:trace>
  <inkml:trace contextRef="#ctx0" brushRef="#br0" timeOffset="1423">1367 809 6102,'13'-7'881,"-3"-3"-690,3-3-85,-5-1 0,7-1-118,0 0 1,0 1 1,4-1 24,1 0 0,4 5-1,-4 1 0,6 5 9,-2-1 1,4 4 20,2 1 0,-1 0-29,0 0 0,-1 1-8,-3 4 1,-4-1-30,-6 5 0,-6 1 30,1 5 0,-7 0-62,2-1 1,-10 3 5,-4 2 0,-4-2-104,-2 2 1,0-3-40,1-1 1,-1-2 191,0-3 0,0 3 0,1-5 0</inkml:trace>
  <inkml:trace contextRef="#ctx0" brushRef="#br0" timeOffset="1674">2191 206 7094,'14'2'0,"-1"3"0,-3 4 0,-7 5 0,-4 0 0,-7 1 0,-4 0 0,-4 1 0,-1 4 0,1 4 498,1 4-526,1 1 52,-1 7 0,0-5-80,1 3 1,-1 2 93,0-1 1,1 1-220,-1-2 0,5-5 42,0 1 0,7-3-376,-2-7 515,3 0 0,2 1 0,0 2 0</inkml:trace>
  <inkml:trace contextRef="#ctx0" brushRef="#br0" timeOffset="1875">2558 338 7472,'0'15'0,"0"0"0,0 0 0,-2-2 0,-1-2-171,-2-1 1,-5-5 345,5 5 0,-6-6-229,1 6 1,-8-5-115,-1 5 0,-6 0-45,6 4 0,-6-1 58,5-3 155,-6 3 0,3 2 0,-6 8 0</inkml:trace>
  <inkml:trace contextRef="#ctx0" brushRef="#br0" timeOffset="2633">2558 676 7134,'-13'10'-9,"3"0"0,-3 0-37,3 5 0,2-2 68,-2-4 0,5 5-58,-4-5 1,4 4 60,-5 2 0,7 0-47,-2-1 1,3-4 5,2 0 0,2-2-8,3 2 0,-2-3 12,7-7 0,-1 0 19,6 0 0,0 0 11,0 0 1,-1 0-14,1 0 1,0-5 64,-1 0 0,1-7-53,0 3 1,-2 0-32,-3 0 1,3-1-2,-3-5 0,1 5-20,-1 0-35,3 1 1,-10 1 71,7 3-196,-7 3 85,4 2 9,-7 7 1,0 1 57,0 6 0,0-4 21,0 0-15,0 0 24,0 4 1,6 0 21,4-5 1,0 0-35,5-5 0,-4-2 101,9 3 0,-4-3-49,-1-2 0,1 0 50,3 0 1,-2-5-68,2 0 0,3-5 75,-3 5 1,2-6-53,-1 1 1,-4 2 0,4-2 1,-4 2-23,-1-2 1,-5 2 18,0 3 0,-5 3-40,4-3 56,-5 4-194,2 1 155,-6 6 1,0-3-241,0 7 164,0 0 0,0 5 27,0-1 0,0-4 34,0 0 1,0-5-3,0 5 1,7-7 92,2 2 1,0-3-100,0-2 0,1 0 58,5 0 0,0 0-8,-1 0 1,3 0 83,2 0 0,-2 0-67,2 0 1,-2 0 4,-3 0 1,1 0 17,0 0 0,-1-5-29,1 0 1,-5-7-5,0 3 0,-5 0 1,4 0 0,-4-1 0,5-5 0,-7 0-2,2 1 1,-3 4 62,-2 0-83,0 0 1,-7 2-9,-3 3 0,-7 4-90,-3 1 1,-5 0 104,6 0 0,-6 1-234,6 4 0,-1 2 71,5 2 0,1 5 134,-1-5 0,0 4 0,1 2 0</inkml:trace>
  <inkml:trace contextRef="#ctx0" brushRef="#br0" timeOffset="2881">3807 191 7173,'5'-6'0,"-1"6"0,-6 10-245,-6 8 0,-2-2 258,-5 4 0,4 2 1,-9 3 1,4 4-3,1 6 1,-4-3-12,-1 8 1,-4-6-6,4 5 0,-5-5-34,6 6 0,-6-8-293,6 2 331,-1-3 0,5-1 0,1-1 0</inkml:trace>
  <inkml:trace contextRef="#ctx0" brushRef="#br0" timeOffset="3778">3822 676 7128,'15'9'0,"0"-4"0,-1-4 0,1-1 0,-2-1 0,-2-4 0,-2-5 0,-1-3 408,0-2-213,-5 0-205,4 1 0,-14 1-3,-3 3 1,-3 3 5,-1 7 1,-6 2-103,0 3 0,-4-2 110,4 7 1,1 0-123,4 4 1,0 1 63,1 0 27,-1-1 0,5 1 11,0 0 0,7 0-13,-2-1 0,4 1 61,1 0 1,0-1-52,0 1 0,6-5 56,4 0 1,5-7-41,4 2 1,2-5 85,4-5 0,3 2-22,-4-7 1,4-2 7,1-7 1,1 3-40,-1-4 0,-6 4-1,-3 1 1,1 2-2,-2 3 0,-4-3 48,-5 3-137,0 4 117,-2-1-134,5 7 47,-11 0 1,4 7-85,-6 2 0,0 4-5,0 2 1,0 0 76,0 0 16,0-1 0,2 1-19,3 0 0,3-7 82,6-3 1,3-4-73,2-1 1,-2 0 111,2 0 0,3-1-43,-3-4 0,6-2 14,-6-2 1,-4-5-27,-5 5 1,-2 0-9,2 0 0,-2 5-14,-3 0 1,-4 0 22,4-1-21,-3 4 0,-2-4-33,0 10-10,0 3 39,0 7 0,0-1-4,0 1 0,0-5 129,0 0-121,7-7 0,1 3 213,6-6-201,1 0 1,0 0 68,-1 0 1,1-1-19,0-4 1,0 2 12,-1-7 1,-4 2-33,0-2 0,0-3 5,4 3 0,-1-3-17,-3-2 0,3 0 13,-3 1 0,5-6 11,4 1 0,-2-6-15,2 6 0,-2-6-24,-3 5 1,3-4 23,2 4 0,-2-4-84,2 4 0,-2-4 57,-3 4 0,-4-1-4,0 1 0,-2 4-75,2-4 0,1 9 20,-6 1-77,0 7 111,2-4 0,-6 9-8,4 3 1,-10 10-29,-5 9 0,-3 4-151,-1 1 0,-1 1 80,0-1 0,1 2 38,-1 3 0,-5-3-21,1 4 1,-1-4 35,5-2 0,6 0-11,-1 1 1,2-6 1,-2 1 1,3-12 145,7 2-59,0-4 46,0-3 0,2-3-34,3-10 1,3-3 105,7-7 1,1-1-24,4-4 0,1 2-86,3-6 1,4-1 121,-3-4 1,2 1-54,3 4 0,-1-4-62,1 4 1,-6-3 43,1 3 1,-1-2-526,5 6 454,1-6 0,6 3 0,1-6 0</inkml:trace>
  <inkml:trace contextRef="#ctx0" brushRef="#br0" timeOffset="4495">6292 691 7569,'-15'0'155,"5"0"-82,0 0 64,0 0 1,-9 0-49,-1 0 0,-6 0-223,2 0 0,1 0-138,-2 0 1,2-1 188,-1-4 1,-2 3-565,6-3 647,-6-3 0,10 6 0,-6-4 0</inkml:trace>
  <inkml:trace contextRef="#ctx0" brushRef="#br0" timeOffset="4785">5939 882 7486,'-15'8'-218,"0"-3"0,1-3 305,-1-2 0,0-7 83,1-2 1,-3 0-105,-2 0 1,2-1-45,-2-5 1,2 0 41,3 1 1,4-6-103,0 1 0,7-6-4,-2 5 1,3-6 25,2 2 0,2-4 9,3-1 0,5 1-113,9 3 1,-1-2-94,7 2 1,-1 2-64,6-1 276,-1 6 0,7-10 0,1 5 0</inkml:trace>
  <inkml:trace contextRef="#ctx0" brushRef="#br0" timeOffset="6346">6718 706 7569,'1'8'-518,"4"-3"75,-3-3 701,11-2-90,-5 0 0,7-5 19,0 0 1,-1-7-99,1 3 1,5-9 24,-1-2 0,2-1-40,-1 1 0,-4 4-93,4-4 1,-4 4 91,-1 1 1,0 1-5,-1-1 0,3 7-46,2 3 1,-7 3-207,2 2 1,-2 0 74,3 0 1,-7 2 108,-3 3 1,1-2-89,-1 7 0,0 0 74,-5 4 0,0 6-110,0-1 0,-5 3 60,0-3 0,-1-2-6,1 2 1,3 2 37,-3-1 0,4 0-3,1-6 1,0-4 53,0 0 0,0-5-96,0 5 123,0-7 0,6 3-65,4-6 0,3-1 31,2-4 0,1-3-20,4-7 0,2 2 117,8 3 1,-6-3-67,1 3 1,-6 2 11,6-2 0,-7 7 24,2-2-24,-4 3-96,-1 2 65,-1 0 0,-6 7-56,-3 3 1,-3-2 45,-2 2 1,0 0-70,0 4 45,0 1 0,0 0-2,0-1 0,0-4 94,0 0-83,7-7 1,1 9 111,6-7 0,1-1-99,0-4 1,-1 0 46,1 0 1,5 0-34,-1 0 0,1-1 67,-5-4 0,-1-2-52,1-2 1,0-4-3,-1 3 0,-4-3 8,0-2 0,-2 0 0,2 1 1,3 4-20,-3 0 0,-2 2 8,2-2 1,-7-3-129,2 3 144,3 4-108,-6-7 1,6 11 32,-3-3-20,-3 3-82,4 2 109,-6 7 0,0-4-65,0 7 1,-2 0 60,-2 4 0,2 1-68,-3 0 1,2-4 55,-2 4 1,3-8-13,-3 7 1,4-2 1,1 2 25,0 1 0,0 0 46,0-1 1,6-4-59,4 0 1,3-7 49,2 2 1,-4-3-41,4-2 1,-4 0 55,9 0 1,-4 0-40,-1 0 1,5-5 13,-1 0 1,1-5 30,-6 5 0,1-4 3,0 4 1,0-5 72,-1 5-87,1-6 61,0 2-68,-1-5 0,-4 4-18,0 0 54,-7 7-160,4-4 86,-7 7-21,6 0-4,-4 0 36,4 0-26,1 7 0,-5-4 23,3 7 0,-4-5-26,-1 5 1,5-6 23,0 6 1,1-2 3,-1 2 0,-1 2-2,5-7 0,1 4-2,5-4 1,-5 0-4,0-5 0,-1 0 1,6 0 1,0 0 48,-1 0 0,1-6-43,0-4 0,1-3 46,4-2 0,-4-1-25,4-4 0,1 2 2,-1-6 1,1-1-9,-2-4 0,4-2 1,7-4 1,-1 4-1,0-3 0,-1-2 2,-3 2 1,6-7 64,-7 2 0,7 3-60,-6 2 1,-4-2 95,-1 1 1,-4 1-55,-1 5 1,-2 4-45,-4 1 0,0 6-30,-4-2-156,-4 4 193,6 1 1,-9 7-51,-3 3-6,-3 3 0,-8 4-62,-4 3 1,4 3 76,-4 7 0,2 6-95,-1 4 1,1 7 71,-7 3 0,7 5-42,-1 0 1,2 2 46,3 2 0,-1 0 3,0 0 0,0-4 12,1-1 0,1-5-16,3 5 1,3-11 27,7 1 0,0-4-28,0-1 1,0-2 16,0-8 0,7-1-6,3-3 1,3-3-26,1-7 0,3 0 50,2 0 0,-1 0 2,7 0 1,-6-2 53,6-3 1,-1-3-73,6-7 0,-6 1 135,1-1 1,-6-1-75,6-4 0,-6 2-27,6-7 0,-5 1 8,4-5 1,-6-7-4,2-4 0,1 1-9,-2-5 1,6 3-5,-5-8 1,4 4 29,-4 1 0,-1 1-21,-4 4 0,-2 3-49,-3 7 0,1 6 43,-6 3 1,0 4-77,-5 1 1,-6 7 71,-4 3 1,-3 3-58,-2 2 0,-1 7 19,-4 3 0,4 9-10,-4 6 1,-1 7-45,1 3 1,1 7 59,4 2 0,0 0 18,1 5 1,4 2-26,0-2 0,5 5 57,-5-5 1,7-5-47,-2-5 0,3-8 118,2-1 1,5-1-84,0-4 1,7-6 38,-2-4-240,3 0 1,1-9-38,1 4 220,0-4 0,6-6 0,2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8:07.6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265 324 7563,'0'8'589,"0"5"-513,0-11 1,-2 9 125,-3-6 1,2 0-226,-7-5 1,1 5 62,-6 0 0,0 0-89,1-5 1,4 0 51,0 0 0,0 0-179,-5 0 90,1 0 1,1-2 58,3-3 0,-2 2-48,8-7 1,-1 0 75,5-4 0,1-1-28,4 0 1,-2 2 25,7 3 0,5-3-3,5 3 0,-1-1 14,-4 1 0,4-1 1,1 6 1,1 0 7,-1 5 1,-4 0 2,4 0 0,-4 0 40,-1 0-52,-7 6 0,-1 3-24,-7 5 0,-2 1 29,-3 0 0,-3 4-100,-7 1 0,-1 1 19,-4-1 0,4-4 18,-4 4 0,-1 1 13,1-1 0,1-1 9,4-4 1,5 4 46,1 1 1,0 1-48,0-1 0,2-4 33,7 4 0,0-4-22,0-1 1,0 4 49,0 1 0,0 0-36,0-6 0,7-4 1,2 0 0,4-2-77,2 2 0,0-4-125,0-6 0,-1 0-540,1 0 742,0 0 0,6-6 0,2-2 0</inkml:trace>
  <inkml:trace contextRef="#ctx0" brushRef="#br0" timeOffset="213">618 574 7062,'0'11'-80,"0"-6"1,0-13-1,0-15 1</inkml:trace>
  <inkml:trace contextRef="#ctx0" brushRef="#br0" timeOffset="399">662 294 7449,'0'23'0,"0"-3"0,0-4 0,0-1 0,6-7 0,3-1 0</inkml:trace>
  <inkml:trace contextRef="#ctx0" brushRef="#br0" timeOffset="998">1647 339 7236,'11'0'0,"-8"0"0,-11 0 0,-10 0 0,-3 0 382,0 0 1,-5 4-400,1 1 0,2 5 73,-1-5 0,6 6-86,-2-1 0,4 3 98,1 2 0,5-5-121,1 0 1,5-1 47,-1 6 0,4 0-148,1 0 182,0-1-33,0 1 1,1-2 0,4-3 0,5 1-27,10-6 1,-2 0 32,6-5 0,2 0-18,9 0 0,-4 0 12,3 0 0,-3-7 114,-2-2-107,-6-4 0,-1 4 0,-8-4 103,1 4 0,0-4-10,-1-2 1,-6 0-26,-3 0 1,-3 1-61,-2-1 0,0 0 38,0 1 0,-7 1-161,-2 3 0,-4-2 95,-2 7 0,-1 1-230,-4 4 1,4-5 96,-4 0 0,4 0-215,1 5 1,2 1 79,3 4 0,-1-1 81,6 5 0,0-4 102,5 5 101,0 0 0,0 5 0,0-1 0,6-4 0,4 0 0,3-2 0,2 2 0,5 1 65,-1-6 0,2 5 107,-1-5 0,-4 5-67,4-5 1,-9 1 263,-1-1-192,0 3 0,0 7-97,0 0 1,-7-1-56,2 1 0,-4 5 52,-1-1 0,0 7-44,0-1 0,-1 3 30,-4 1 0,2 5-101,-7 1 0,0 1 10,-5-2 1,-1-3 8,-4 3 1,2-3-34,-6-1 0,4-1 69,-4 0 0,1-4-162,-2-1 1,-1-7 47,7-3 0,-1-1-228,5-8 325,7 0 0,-5-18 0,5-3 0</inkml:trace>
  <inkml:trace contextRef="#ctx0" brushRef="#br0" timeOffset="1597">2102 441 7986,'15'7'0,"0"1"0,0 2 0,-1-2 0,1-1 0,0-4 0,-1-1 0,1-2 0,-2-2 0,-2-3 0,-1-5 0,0-3 0,-2-2 478,-3 1-375,-3-1-290,-9 7 135,-1 1 1,-7 7 31,1 0 0,-1 0-90,0 0 1,-4 0 132,-1 0-224,-6 7 202,10 1 1,-6 7-205,8-1 191,-1 1 0,0 1-119,1 4 0,4-4 100,0 4 0,7 1-38,-2-1 1,3-1 14,2-4 1,2 3 74,3-3 1,8 1-68,6-11 1,8 5 100,-3-5 1,9 0-37,1-5 1,5-2 113,-5-3 0,1 2-14,-6-7 1,1 0-61,-1-4 1,-6-1 1,-4 0 1,-2 0-19,-3 1 1,0 4-39,-5 0 1,-2 5 40,-7-5 0,2 7-174,2-2 0,-2 4-184,5 1 162,-14 6 1,5 2 68,-2 7 1,2 0 53,2-1 0,0-4-32,0 0 0,5 0 57,0 5 1,11-1-55,-1 1 1,3-5 188,-4-1 0,6-5 7,0 1 0,1-4 19,-2-1 1,-2-5-45,2 0 0,-2-6-63,-3 1 0,4-3 29,-3-1 1,3-3-17,-8-2 1,-2 2 33,2-2 0,-7 2 5,2 3-79,-3-1 1,-9 0-5,-3 1 0,-3 4-67,-2 0 0,-1 7 14,-3-2 1,2 3-140,-2 2 1,1 0-85,-2 0 1,9 0 81,-4 0 0,3 5-186,-2 0 1,1 6 358,3-1 0,-3 3 0,5 2 0</inkml:trace>
  <inkml:trace contextRef="#ctx0" brushRef="#br0" timeOffset="1823">2676 544 7108,'9'15'0,"0"0"0,-3-1 0,-1 3 0,0 1 0,2 3 0,-1 2 0,1 3 0,-3 0 0,1 0 0,2-1 0,-1-1 0,1 1 0,-4-2 0,-1-1 0,-2 1 0,0 3 0,0 1 0,-2-1 174,-3-2-142,4 1 1,-17 2-27,3-2 0,-3 3-13,3-4 0,-1-3-10,-4-1-313,4-4 141,-5-1 189,13-7 0,-5-1 0,4-7 0</inkml:trace>
  <inkml:trace contextRef="#ctx0" brushRef="#br0" timeOffset="3190">3014 559 7198,'14'5'0,"1"0"0,0-2 0,0-1 0,-1-2-130,1 0 1,-5 0 324,0 0 0,-1-2-33,6-3 0,-5-3-77,0-7 1,-1 1-16,6-1 1,0-5 28,0 1 1,-6-1 46,1 5-145,-7 1 1,9-1 80,-7 0 1,-2 7-142,-8 3 1,2 4 34,-7 1 0,0 0 38,-4 0 0,-1 1-106,0 4 0,-1 3 58,-4 7 1,9 0-71,-4-1 0,4 3 47,-4 2 0,2-2 25,3 2 1,-1 3-7,6-3 1,0 1-10,5-6 0,0 1-14,0 0 0,1 0-19,4-1 1,4-4 6,5 0 0,3-7-17,2 2 0,-1-3 340,7-2 0,-1-2-110,6-3 0,-3 2 8,-2-7 0,3 0-125,-4-4 0,4-1 25,1 0 1,-1-1-10,-4-4 1,-2 7-3,-8-6 0,1 10 3,0-5 24,0 2-76,-1-2 55,-6 5-103,-1-4 0,-9 12 48,-3-4 0,2 8-158,-7 2 85,1 6 1,-5-2 67,5 5 1,-3 1-56,7 0 1,-4-6 40,4 1 0,0 0 6,5 5-7,0-1 1,1 1 28,4 0 1,3-5 5,7-1 1,1-5 9,4 1 0,-4-4-2,4-1 1,-2 0 6,2 0 0,-4 0 156,3 0-167,-2 0 0,-2-6 3,-1-4 1,-1-3 1,-3-2 0,3 0 47,-3 1 1,-2-1-36,2 0 0,-5 1 2,5-1 1,-5 0-22,4 1 1,-5 4-8,0 0 0,3 5-44,-2-5 61,0 7 1,-4-4-55,4 7 45,-3 0 1,6 0-111,-3 0 99,-3 7 0,11-1-21,-3 4 0,-2 2 21,1-7 0,1 4-1,5-4 1,0 5 43,-1-5 1,3 2-47,2-3 1,-2-2 87,2 3 0,-2-3-76,-3-2 1,1 0 86,0 0 0,-1-2-52,1-3 1,-5 2 0,0-7 0,-1 0-32,6-4 0,-2 4-9,-3 0 1,1 0-4,-6-5 1,2 6 27,-2-1 1,-4 5-63,4-5 1,-5 7 46,-5-2 0,-3 3-70,-6 2 0,-6 0 20,0 0 1,-4 2-5,4 3 0,-4 3 2,4 7 0,-4-1 28,4 1 1,0 0-53,6 0 1,1 4 37,3 1 0,-2 1 26,8-1 1,-1-4-26,5 3 0,0 3 61,0-3 0,1-4-28,4-5 1,3-2 3,7 2 1,1-4 84,4-6 1,5 0-60,9 0 1,-2-6 8,8-4 1,-8-3-28,3-2 1,1-1 43,-2-4 1,-1 4-34,-9-4 1,2 6-1,-6 4 1,-1-3-29,-4 3 0,-5 3-5,0 3-141,-1 2 155,6 2 1,-5 0-112,0 0 0,-7 2 95,2 2 1,-3 0-105,-2 6 1,0-1 83,0 6 0,0 0-120,0-1 127,0 1 1,0 0-6,0 0 0,0-6 25,0 1 11,6-7 1,-3 9 52,7-7 1,-2-2-76,2-8 1,3 2 38,-3-7 0,3 5-28,2-5 1,-1 1 57,1-6 0,5 5-51,-1 0 0,1 2-1,-5-2 0,-1 4-18,1 6 20,0-7 0,-1 6 27,1-4 0,-5 3-17,0 2-39,-7 0 29,10 7 1,-6-4-56,2 7 1,-2-5 25,-7 4 0,2-5-32,2 0 42,-2 5-10,11-8 31,-5 6 0,7-7-22,0 0 1,-1 0 94,1 0 0,5 0-83,-1 0 1,3-5 32,-3 0 0,-3 0-33,4 5 0,-2 0-2,2 0 0,-9 0-16,4 0 1,-5 7 24,-1 2 1,-2 5-56,-7 0 1,0 1 39,0 0 0,0 6-64,0 3 1,-7-2 50,-2-3 1,-3 2-72,2-1 1,-3-2-12,3-8 1,-3 1-138,-1-6 1,-1 0 239,0-5 0,1 0 0,-1 0 0</inkml:trace>
  <inkml:trace contextRef="#ctx0" brushRef="#br0" timeOffset="3851">6086 515 7569,'0'15'-69,"-2"-6"-27,-3 1 1,-4-7 328,-11 2 0,2 2-36,-7-2 1,1 0-241,-5-5 1,4 0 78,1 0 1,1 0-148,-2 0 0,2 0 56,4 0 1,2-2-236,-2-3 0,7 4 34,3-4 256,-1-4 0,-5 8 0,0-6 0</inkml:trace>
  <inkml:trace contextRef="#ctx0" brushRef="#br0" timeOffset="4115">5704 750 7569,'0'8'337,"0"-1"-37,0-7-127,-7 0 1,1-2 21,-4-3 0,-3-3-155,3-7 0,-3-4-57,-2-1 1,5-6-72,1 2 0,5 1 57,-1-2 1,4 1-156,1-6 0,0 3-208,0 2 1,6-1 208,4 6 0,3-4-239,2 4 1,0 1 423,-1 4 0,8 0 0,0 1 0</inkml:trace>
  <inkml:trace contextRef="#ctx0" brushRef="#br0" timeOffset="5654">6380 588 7569,'8'7'-33,"5"-5"111,-11 4 79,11-6 0,-5 0 44,7 0 0,-1-2 97,1-2-332,0-5 58,-1-12 1,3 3 90,2-6 1,-1 1-123,7-2 0,-2-2 74,1 2-36,4 4 0,-12 0-121,4 6 1,-4 0 38,-1 1 1,0 4-144,-1 0 50,1 7 22,0-4 1,-7 14 58,-3 2 1,-4 5-60,-1 0 0,0 6 15,0-1 0,-4 6 32,-1-5 1,-5 6 32,5-2 1,-5-3-12,5-1 1,-5 1 92,6-1 1,-1-1-88,5-4 0,0-5 184,0 0-152,0-7 1,6 4 63,4-7 0,3-7-29,2-3 0,-1-3 5,1-2 1,0 6 33,0-1 0,-1 0-51,1-5 1,0 2-5,-1 3 1,1-1 8,0 6 0,-1 0-6,1 5 0,-5-5 21,0 0 98,0 1-113,4 10 0,-1 2 1,-3 7 0,-3-5-33,-7 0 1,1-1 32,4 6 1,-3 0 13,3-1 1,-2-4-15,2 0 1,-2-5-10,7 5 1,-5-7 10,5 2 30,-1-3 1,6-2-19,0 0 1,-1 0 6,1 0 1,5 0 67,-1 0 0,3-2-74,-3-3 0,-1-3 17,7-7 0,-7 5-12,1 1 1,-2-1 39,-3-5 0,3-1-30,2-4 1,-7 4 89,2-4-111,-2 4 0,1 1 35,-3 0-150,3 7 154,-12-5-210,6 12 48,-7-6 0,-5 18 14,0 4 0,-5 3-33,5-3 0,-4 4 54,4 1 1,-2 1 17,2-1 0,4-4 24,-4 4 0,3-4-27,2-1 1,0 0 97,0-1 1,7 1-88,2 0 0,4-2 96,2-4 1,0-2 61,0-7-78,-1 0 1,1-2-1,0-3 0,-2 2-32,-3-7 1,3 1 5,-4-6 1,3 0 0,-2 1 1,3-1-5,-4 0 0,0 0 2,0 1 1,-5 4-39,1 0 39,3 7-8,-7-10 0,8 11 0,-5-3-5,-2 4 1,5 2-44,-7 4 1,0-2 46,0 7-54,0 0 0,0 5 44,0-1 0,0 1-49,0 0 38,0 0 1,0-1 17,0 1 0,5 0 27,-1-1 0,8-4 9,-2 0 0,3-7-8,1 2 1,1 2-25,0-3 0,0 1 19,-1-5 1,6-6-14,-1-4 1,3-3 5,-3-2 1,-1-1-5,7-4 0,-6 2-2,6-6 0,-2 1-9,1-1 1,2-4 0,-6 3 0,4-2 40,-4-3 1,1 1-33,-1-1 1,-9 6 106,4-1 0,-4 2-98,4-1 1,0-4 59,0 4 0,-2 1-58,-4-2 0,3 6-3,-7-6 0,5 7-10,-6-1 1,1 2-122,-5 3-19,0 5 1,-1 3 78,-4 6 0,2 2-27,-7 2 0,2 6 47,-2 10 1,-3-2-34,3 6 0,-2 1-20,3 4 1,-4 1 0,3-1 1,-3 0 41,-2 1 0,5 4 2,0 0 1,2 1 14,-2-6 1,2 2-28,3 3 1,4-7 52,-4 2 1,3-3-45,2 4 1,0-8 70,0-2 0,5-4-21,0-1 1,6-2 6,-1-3 1,3-4-5,2-6 1,0 0 3,-1 0 1,1-1 1,0-4 0,4-3-18,1-7 1,1-1 57,-1-4 1,-2 2-49,6-6 1,-4-1 65,4-4 0,1-2-19,4-4 1,1 3 5,-1-7 0,-1 4 38,-4-4 0,4 5-65,-3-5 1,-4 6 12,-2-1 0,-2-2 2,-3 1 1,0 6-54,-5 4 1,-2 3 95,-7-3-259,0 4 147,0 6 1,-7 7-99,-2 3 0,-5 3 42,0 2 1,-3 7 55,-2 3 0,3 4-41,-4 6 1,-1-2 28,1 7 0,-1 1-16,1 8 1,4-1 18,-4 6 1,4-5 4,1 5 0,6 1 25,-1 4 1,2-5 1,-2 0 1,3-6-1,7 1 1,0-3 6,0-2 0,7-6 71,3-3 0,3-4-83,1-1 0,6-5 109,0-1 1,6-5-89,-2 1 0,4-4-10,1-1 1,-4-1-64,-1-4 0,-1 3-123,2-3 0,-9 4-748,-6 1 923,-7 0 0,10 0 0,-5 0 0</inkml:trace>
  <inkml:trace contextRef="#ctx0" brushRef="#br0" timeOffset="7268">15 2117 7569,'0'15'-245,"0"0"1,-5-6 174,0 1 70,0-7 392,5 10 652,0-11-946,0 5-107,7-7 0,-4 0 68,7 0 1,0 0-67,5 0 0,-1 0 95,1 0 0,1 0-130,4 0 0,3 0 19,6 0 1,1-2 12,-1-3 0,0 2 8,1-7 0,-6 0-4,1-4 0,-9 4-19,-1 0 0,-2 0 33,-8-5 0,0 6-70,-5-1 1,0 0 61,0-5 1,-4 6-91,-5-1 0,-1 5 50,-10-5 0,-1 7-62,1-2 0,-4-2 61,4 2 1,-1-1-9,1 1 0,9 2-28,-4-7 1,5 5-18,1-5 112,2 0 0,7-4-62,0-1 0,5-5 120,0 1 1,8-1-63,2 6 1,-6-6 93,6 0 1,-3 1-20,2 4 1,-6 0-33,-3 1 0,-3 4-38,-2 0 0,-2 7 19,-3-2 0,-3 3-115,-6 2 0,-1 0 64,0 0-757,1 0 770,-1 0 0,0 0 0,0 0 0</inkml:trace>
  <inkml:trace contextRef="#ctx0" brushRef="#br0" timeOffset="7528">735 2088 7131,'-8'10'-340,"3"-1"663,4-5-131,1 2 141,0 1-575,0-6 52,0 6 0,-7-20 0,-1-4 0</inkml:trace>
  <inkml:trace contextRef="#ctx0" brushRef="#br0" timeOffset="7712">721 1823 6959,'0'15'0,"6"-14"0,2-2 0</inkml:trace>
  <inkml:trace contextRef="#ctx0" brushRef="#br0" timeOffset="8544">1426 1720 7569,'0'8'-969,"0"1"1127,0-5 1,0 0 122,0 6 121,0-7-262,0 10 0,-1-12 78,-4 4-151,3 4 45,-11-1 1,10 5-63,-7-3 1,5 1 48,-5-6 1,7 6-89,-2-1 0,-1 3-3,1 2 0,-2 0-60,2-1 0,4 1 82,-4 0 1,3-1-10,2 1 0,0 0-70,0 0 1,0-1 40,0 1 1,7 0-29,2-1 1,0-1 47,0-3-59,1 3 51,5-11-18,0 4 0,-1-6 13,1 0 0,-5-6-2,0-4 1,-1-3 2,6-2 0,5 1-1,-1-1 0,2-5 40,-1 1 0,-2-6-37,7 6 1,-7-1 144,1 5-135,4-6 0,-3 5-20,-1-4-4,1 10 26,-12-3 0,2 12-19,0-4 24,-7 3-65,10 2 48,-5 0 1,7 5-18,-1 0 0,1 0 29,0-5 0,0 0 3,-1 0 0,1 0 19,0 0 0,-1 0 5,1 0 1,0 0 21,-1 0-27,1 0 32,0 0-18,-7 0-49,-1 0 1,-9 6-16,-3 4 1,2 2-80,-7-3 0,5 4 41,-5-3 1,5 3-15,-4 2 0,4 5-30,-5-1 1,5 1 63,-5-5 1,7-1-21,-2 1 0,3 0-28,2-1 75,0 1 0,2-2 16,3-3 0,3 1 9,7-6 0,6 0 3,3-5 1,-1 0 14,2 0 0,-1-2 47,6-2 1,-1 0-73,1-5 0,-6-1 111,1-5 0,-8 0-97,3 1 0,0-3 123,-6-2 0,4 2-91,-8-2 0,-2-2 10,2 1 0,-7 0-43,2 6 1,-3-1-13,-2 0 1,-7 2-143,-2 3 0,-6 4 52,-5 6 0,2 0-174,-6 0 1,6 0 91,-2 0 1,-1 1-386,1 4 0,1-1 543,4 5 0,0 1 0,1 5 0</inkml:trace>
  <inkml:trace contextRef="#ctx0" brushRef="#br0" timeOffset="10028">2529 1779 7726,'21'-15'0,"3"-1"0,4-2 0,3-3 0,2-2 0,1-3 0,-1-2 0,-2-1 0,-3-1 0,-2 2 0,-3 2 0,-4 3 0,-4 2 0,-4 3 0,-1 2 215,-2 1 0,-8 7-204,-9 3 0,-5 10-53,0 5 1,-7 3-84,-4 2 0,2 4-51,-1 1 161,6 6 0,-10-8-47,3 6 1,4 1-7,2 4 0,-3 2-66,3 4 1,-1-4 90,5 3 1,6-1-11,-1 1 1,2-3-7,-2 3 1,3-3 11,7-1 0,0-3 51,0-2 0,7-4 1,3-6 0,8-2 66,1-3 0,3 1-59,-3-6 1,4 0 105,6-5 1,1-7-71,-1-2 1,-1-4 34,-4-2 1,4 0-50,-3 1 0,-6-1-13,-4 0 1,0 0 12,-6 1 15,-2-1-109,0 7 55,-7 1-217,0 7 123,-7 13 26,5-3 1,-4 11 41,6-6 1,0-5 47,0 0 0,6-2 1,4 2 1,3 1 98,2-6 1,5 0-16,-1-5 1,6 0-52,-6 0 0,2 0 70,-1 0 1,-4-2-39,4-3 1,-4 2-36,-1-7 1,-2 1 14,-3-6 0,3 0 0,-3 0 1,-4 1-3,-1-1 1,-2 2-6,2 3 1,-3-3-119,3 3 1,-10 2 108,-5-2 0,2 7-98,-2-2 1,-1 4 78,-9 1 0,4 0-158,-4 0 1,4 4 77,1 1 0,5 7-114,1-2-6,-1 3 82,2 1 1,-4 1-6,7 0 0,-4-1 84,4 1 0,0 0-47,5 0 0,1-6 113,4 1 1,-1-2-95,5 2 0,1 3 57,5-3 0,0-2-42,-1 2 0,6-5 120,-1 5 0,-1-5-44,-8 4 0,3-1 13,-3 2 1,-3 8-40,-2-3 0,-4 3-5,-1-3 0,0 1-54,0 4 1,-1-2 49,-4 6 1,1-1-64,-5 1 1,-1 4 51,-5-3 1,4 1-27,-4-2 1,3 2 10,-7-6 1,-2 0-2,1-6 0,-1 1-8,1 0 1,4-7 8,-4-3 1,4-4-10,1-1 1,7-6 10,3-4 0,4-3 94,1-2 1,1-4-90,4-1 0,8-6 124,7 1 1,4 3-47,-4-3 0,6 2-30,-2-1 0,-1-2 7,2 6 0,-6-5 15,6 6 0,-5-6-11,4 6 1,2-7-6,8 1 1,-1 2-38,6-1 1,1-1 24,4-4 0,-2 0-44,-3-1 1,-1 1 49,-4-1 1,-9 3-3,-1 2 0,-6 4 3,-3 6 1,-7 0-11,-3 1 1,-3 4-115,-2 0 0,-7 7 67,-3-2 0,-8 5-95,-1 5 1,-8-2 66,3 7 0,-4 1-76,-1 9 1,1-4 11,4 4 1,1-2 30,3 1 1,9-1 29,-4 7 1,5-5-21,0 4 0,4-6 85,6 2 0,0-4-62,0-1 1,6-6 92,4 1 1,8-7-79,2 2 1,6-3 97,-2-2 1,9-7-42,1-2 0,1 1 7,-6-2 0,-1 0 35,-4-5 0,-2-4-58,-8-1 1,6 0-14,-1 6 1,-4-1 19,-5 0 1,-5 2-80,5 3 0,-5-1 71,4 6 0,-5-1-163,0 1 36,-2 3 42,-2 9 0,0-3-56,0 11 0,0-3 92,0 2 1,0 1 78,0 0-84,7-1 0,-4 1 37,7 0 1,-5-7-69,4-3 130,1-3 1,5-2-5,0 0 0,-1-2 79,1-3 0,-5-2-132,0-2 0,-2-4 20,2 3 0,1 2-79,-6-2 1,1 7 92,-1-2-191,-3-4 157,4 8-90,-6-6 27,0 20 1,0-8-82,0 10 116,0-4 0,0 4-10,0 0 1,7-5 49,3-1 0,-2 0-42,2 0 0,0-2 113,4-7 1,6 5-99,-1 0 1,3 0 119,-3-5 0,-1-2-31,7-3 1,-2 2-29,1-7 0,2 2-20,-6-2 0,4-3 4,-4 3 0,0-3 40,-6-2 0,-1 1-30,-3-1 0,3 0 66,-3 1 1,-3-1-69,-3 0 0,0 1 129,1-1-150,-4 0 0,4 0-76,-10 1 1,-3 6 10,-7 3 0,-6 3 45,-3 2 1,-4 2-193,-2 3 0,1 3 50,0 6 1,-6 1-226,1 0 0,0 4 365,4 1 0,1 6 0,0-3 0</inkml:trace>
  <inkml:trace contextRef="#ctx0" brushRef="#br0" timeOffset="10285">4601 1353 6869,'8'6'0,"-3"4"0,-3 3 0,-2 2 0,0 0 0,0-1 0,-2 1 13,-3 0 5,-3-1 0,-6 8 22,-1 2 1,0-1-31,0 1 0,1 3 29,-1 7 0,0-3-97,1 3 0,-6 2 9,0-2 1,2 6-131,9-6 0,-4-1 179,3-9 0,-3 10 0,-2-3 0</inkml:trace>
  <inkml:trace contextRef="#ctx0" brushRef="#br0" timeOffset="10569">4704 1882 7449,'15'5'0,"0"0"0,-2-4 0,-4-4 0,-4-7 318,-3-3-364,-2 5 1,-7-3 67,-2 6 1,-4-5-151,-2 5 1,0 0 108,0 5 0,-1 2-70,-3 3 0,7-2 39,-3 7 1,4 4 23,-4 6 1,5 5 42,1-6 0,5 7-38,-1-1 1,4-2 90,1 1 1,6-6-79,4 2 0,10-4 104,4-1 1,6-5-30,4-1 0,0-5-93,10 0 1,-3-4 25,8-4 0,-3-5 0,-2-5 0</inkml:trace>
  <inkml:trace contextRef="#ctx0" brushRef="#br0" timeOffset="11331">6071 1823 7558,'-6'8'504,"-3"0"-350,-5-3 1,-1-3-44,0 3 1,-6-3 94,-3-2 1,1 0-281,-2 0 0,6 0 85,-6 0 0,2 0-165,-1 0 0,-2 0-58,6 0 1,0 0-72,6 0 1,-1 0-128,0 0 10,1 0 400,-1 0 0,7-7 0,1-1 0</inkml:trace>
  <inkml:trace contextRef="#ctx0" brushRef="#br0" timeOffset="11589">5660 2029 7668,'-7'8'0,"-3"-5"0,-3-8 0,0-8 0,2-5 1261,1 0-1284,7 2 47,-10 1 0,11-4 23,-3-1 1,3-4-127,2 4 0,0-1-138,0 1 0,7 4 105,3-4 0,-2-1-296,2 2 0,1-1 34,9 5 374,-4 1 0,12-1 0,-5 0 0</inkml:trace>
  <inkml:trace contextRef="#ctx0" brushRef="#br0" timeOffset="13125">6424 1897 7569,'0'8'-272,"6"-2"1,3-7 569,5-4 1,1-3-21,0-7 0,4-5-139,1 1 0,6-6-49,-1 6 0,-3-8 15,3 3 1,-2 1-6,1-1 1,2 4 85,-6-4-332,0 12 136,-6-7 1,1 10-3,0-5-259,-1 5-36,1 3 214,0 6 0,-7 2-87,-3 2 0,-3 0 102,-2 6 0,0 1-21,0 9 0,0-2 45,0 6 1,-5-4 24,0 4 0,-5-1-34,5 1 1,-6-1 52,1-3 0,3-4 6,2 4 13,4-4 1,1-1 84,0 0-115,0-7 0,6-2 91,4-6 1,3-1-78,2-4 1,4-3 48,1-7 1,0 0-35,-6 1 0,1-6 50,0 0 1,-1-1-31,1 1 1,0 9 3,0-4 0,-6 6 19,1-1 1,-2 2-4,2 3 52,3 3-74,-5-4 1,5 7-35,-3 4 0,-2-2 66,-3 7-65,-3 0 1,4 5-5,-6-1 0,5 1-9,0 0 1,0-5-85,-5-1 99,7 1-6,1 5 0,6-2 4,1-3 0,0-4 59,0-6 1,-1 0-53,1 0 0,5 0 86,-1 0 1,2-1-70,-1-4 0,-2-3 4,6-7 1,-6 0 49,2 0 0,-4 1-41,-1-1 1,0-1 24,-1-4 0,1 4-23,0-4 0,-2 4-17,-3 1 0,1 5 18,-6 1 0,2 5-124,-2-1 54,-4 4-20,6 1-21,-7 6 1,0-2 75,0 5 0,-5 1-94,0 5 1,0 0 38,5-1 1,0-4-18,0 0 0,-5 0 36,0 4 0,0 1 45,5 0 0,2-2-24,3-3 1,-4 3 14,4-4 0,4 0 37,0 0 0,-1-5-50,2 1 0,0-4 61,5-1 0,-1 0-48,1 0 1,0-1-2,0-4 0,-1-2 4,1-3 1,0-3 58,-1 3 1,1-3-28,0-1 0,-1 4 5,1 0 0,0 0 67,0-4 1,-6 4-52,1 0-46,-7 7 1,6-9 58,-5 7 29,-2 1-26,5 4-137,-7 6 0,0-3 51,0 7 1,-2-2-91,-3 2 0,3 3 38,-2-3 0,0 1 52,-1-1 1,4 3 5,-4-3 0,3-2-13,2 2 1,0-5 58,0 5-55,7 0 1,1 3 40,7-4 0,-1 3 20,1-7 1,0 1 2,-1-1 1,6-3 14,0 3 0,-1-5-40,-4-5 0,6 2 23,4-7 0,-4 0-21,-1-5 1,1-1 44,-2-4 1,6 2-41,-6-6 0,1 4 18,-5-4 1,4 1-16,1-2 1,0-2 2,-6 2 0,6-1-5,-1 1 1,6-2 8,-5 2 1,-1-3-29,-4-1 1,0 5 20,-1-1 0,-1 5-69,-3-4 0,-3 6 58,-7-2 0,0 9-200,0 1 107,0 7 0,-7-4 24,-3 7 0,-3 0-5,-1 0 0,-1 9 26,0 5 1,0 1-14,1 5 1,-1 2 2,0 3 0,1 3 4,-1 1 0,0 0 2,1 1 0,4 4-31,0 0 0,0 2 26,-5-1 0,6-3-5,-1 8 0,7-8 53,-2 2 1,3-7-45,2-3 1,2-6 39,3 2 1,-2-6-40,7-4 0,1 2 157,9-7 0,-2-1-80,6-4 1,-4-1-18,4-4 0,6-3 12,4-7 0,5-1 7,-5-4 1,7 2 24,-2-6 1,2 4-45,-2-4 0,1-1 97,-11-4 0,4-1-85,-9 1 1,-1-1 57,2 1 0,-7 0-48,1-1 1,-3-4 59,-1 0 0,-2-2-99,-3 1 0,-2 4-3,-3-3 0,-3 8-210,3 1 170,-4 7-66,-7-3 1,-2 13 59,-7 3 0,5 7-7,0 8 1,-4 1 21,-6 14 0,0-1-31,6 5 0,-3 6 28,-2-1 1,2 0-3,-2-4 0,2 4 47,3 0 1,1 6-34,3-6 0,-1 2 102,6-2 1,0-5-98,5 1 1,1-1 65,4-4 0,3-2-50,7 1 1,5-6-6,-1 2 1,7-6-6,-1-4 1,3 2-2,1-7 1,-4 4-822,-1-4 826,1 0 0,4-5 0,0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8:22.9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469 647 6797,'9'7'-321,"-3"-6"518,1 6 403,-6-7 81,6 0-555,-14 6 0,4-2-18,-7 5 1,-1-4 4,-9 5 0,2-5-11,-6 5 1,-2 0-63,-9 4 0,4-1 74,-3-3 1,-2 1-164,2-6 1,1 5 32,9-5 0,-4 0-74,3-5 1,4 0 13,2 0 1,2-7 97,3-2 0,4-4-90,0-2 1,7-1 66,-2-4 0,5-3-65,5-6 0,-2 4 50,7 1 1,1-2 40,9-9 1,-4 4-4,4-3 1,1 3 7,-1 2 0,6-1-22,-2 1 1,-1-1-3,2 1 0,-1 0-93,5-1 0,6 7 91,-1 4 0,2-3-130,-2 3 0,-3-1 68,4 6 0,-6-1-664,-5 0 722,-2 7 0,-1-5 0,2 5 0</inkml:trace>
  <inkml:trace contextRef="#ctx0" brushRef="#br0" timeOffset="215">484 309 7569,'-21'15'0,"-4"-1"0,-2-4 61,-3 0 39,7-7 0,-4 4 0,2-7 1,2 0-136,-1 0 0,1 0-42,-2 0 1,-1 0-589,7 0 665,-7 0 0,9 0 0,-4 0 0</inkml:trace>
  <inkml:trace contextRef="#ctx0" brushRef="#br0" timeOffset="615">881 750 6822,'8'-15'452,"5"-1"-255,-3-4 0,-2-3-96,2-6 1,0 0 11,5-1 1,-6 1-134,1-1 1,-2 3 70,2 2 0,-2-1-347,-3 6 1,-3-1-124,3 2 419,3 2 0,-6-4 0,4 6 0</inkml:trace>
  <inkml:trace contextRef="#ctx0" brushRef="#br0" timeOffset="1076">1249 691 7569,'8'-6'-399,"5"4"1,-10-11 732,7 3-135,0-3 1,4-7 2,1 1 0,-2-7 87,-3 1 1,3 2-287,-3-1 0,3 4 82,2-4 0,-6 6-76,1-2 0,-5 4 75,5 1 1,-7 5-300,2 1-27,-3 5-145,-2-2 0,0 17 213,0 4 1,0-2 17,0-3 1,5 0 53,-1 4 0,8 3 59,-2 2 1,3-6-38,1 7 1,3-12 85,2 7 1,-2-4-34,2 4 1,-1-7 128,2-3 0,-2 1 10,6-1 0,-4 0-32,4-5 0,-4-1 76,5-4 0,-8 1-77,3-5 0,-4-3 76,-1-7 1,5 2-104,-1-2 0,1-4 96,-5-2 1,-1 2-81,1-1 0,-2 4-12,-3-4 1,3 4-83,-3-4 1,-4 6-166,-1-2 1,-3 4-607,-2 1 797,0 0 0,0 1 0,0-1 0</inkml:trace>
  <inkml:trace contextRef="#ctx0" brushRef="#br0" timeOffset="1594">2277 735 7569,'7'-14'-709,"-5"4"722,3 0 0,1-5 194,-1-4 1,6-6-165,-1 6 1,-2-6-118,2 5 1,-5-6-219,5 2 222,-7 3 1,10-1-91,-3 8 1,-3-1 42,-3 0 117,5 7 0,-8-5 0,6 5 0</inkml:trace>
  <inkml:trace contextRef="#ctx0" brushRef="#br0" timeOffset="1891">2175 794 6952,'24'5'0,"-1"0"0,0-2 0,0-3 0,3-3 0,2-4 0,1-1 0,0-5 87,1-5 1,-1 0 152,1-6 0,4 4-99,0-4 0,2-1-35,-2-4 1,2-1-40,4 1 1,-6 4 17,-10 1 0,2 1 3,-6-2 0,-5-1 9,-5 7 0,-7-1-15,2 5 0,-17 6-14,-7-1 1,-11 7 7,-9-2 1,0 3-8,-10 2 0,3 0-69,2 0 0,0 7 0,0 1 0</inkml:trace>
  <inkml:trace contextRef="#ctx0" brushRef="#br0" timeOffset="2452">3409 779 7415,'0'8'150,"-6"4"-41,-4-7 0,2 1-14,-2-1 1,0-3-52,-4 3 0,-1 1 49,0-1 1,-4 5-64,-1-5 1,-1 5 103,1-5 0,2 4-167,-6-4 1,6 2 28,-2-2 0,4-4-37,1 4 1,0-3-19,1-2 1,-1-5 60,0 0 0,5-6-54,1 1 1,5-8 70,-1-2 0,4-6 60,1 2 1,1-4-62,4-1 1,4-6 64,5 1 1,6-5-38,-1 4 1,6-4 16,-5 5 0,6 0-185,-2 4 0,-1 1 63,2-1 0,-1 8-201,5 2 1,2-1 103,4 1 0,-9 5-245,3 6 1,-4 0-21,-1 0 421,4 2 0,-12 1 0,6-3 0</inkml:trace>
  <inkml:trace contextRef="#ctx0" brushRef="#br0" timeOffset="2660">3424 500 7928,'-7'15'0,"-2"-2"0,-6-3 0,-3-6 0,-3-2 0,0-2 0,-1 0 98,4 0 0,-5 0-110,-1 0 0,1 0-140,-1 0 0,4 0-31,-4 0 183,6-6 0,-10 4 0,5-5 0</inkml:trace>
  <inkml:trace contextRef="#ctx0" brushRef="#br0" timeOffset="3160">1322 0 7569,'-2'13'0,"-2"-3"0,0-3 1080,-6-7-621,7 0 1,-5 5 428,3-1-849,3 1-977,-4-5 938,6-6 0,6-2 0,3-7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8:59.7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0 7569,'2'13'0,"3"-3"-33,-3 3 1,4-9 0,-6 5 0,0 3-1,0 1 1,0 2 0,0-1 0,0 1 0,0 0-1,0-1 1,0 1 0,0 0 0,0-1-1,0 3 1,-1 1 0,-3 3 0,-1 2 0,2 5-1,0 3 1,0 5 0,-2 1 0,0 6-1,0 4 1,-2 7 0,-1 5 0,-2 1 0,1 1 48,-1-4-15,7 5 0,-9-3 0,6 3 0,-1-5 0,-1 0 0,1-2 0,-1 1 0,2-4 0,-1-3 1,2-3-1,0-4 0,0-1 0,1-2 0,-1 1 0,0-3 0,1-1 0,1-2 0,0 1 0,-2-3 1,2-1-1,1-1 0,0-1 0,-1-1 0,-2-2 0,2-3 0,1 0 0,2-2-172,0 0 129,0-8 22,0 0-44,0-4 39,0-1-129,0-2 127,0-6 0,-6 0 27,4 0 0,-4-6 0,6-2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09:59:51.9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2396 7569,'0'10'-819,"0"0"849,0-7 1174,0 3-1068,6-6 1,-3-6 4,7-4 0,-2 2 9,2-2 0,3 2-24,-3-2 0,3-8-15,2 3 1,0-4-1,-1-1 0,1 2-2,0-6 0,4-1 10,1-4 0,1-2 7,-1-3 0,-2-2-107,6-4-69,-6-9 121,10 10 1,-12-10-203,4 10 100,-4-3-90,-8 11 0,5-4-85,-3 11 1,-3-2 110,-2 6 0,-2 5-206,2 6 131,-4 5-33,6-2-94,-7 6 243,0 6 0,-2-2-60,-3 5-46,4 1 1,-7 6 39,3 4 0,3-4 29,-3 4 1,3-4 19,2-1 0,0 1 13,0 4 1,0-9-25,0 4 149,7-4 1,1-2 58,7-4-148,0-4-3,-1-1 0,1-1 163,0-4 45,-1-4-148,1-5 1,0-3 109,-1-2 0,1-2-82,0-4 0,-2-3 91,-3 4 1,1-4-82,-6-1 0,5-1 14,-5 1 1,5 4-34,-6 1 1,1 4 7,-5-4 0,2 6 64,3-2-23,-3 10-74,4-3 58,-6 12-27,0-6 0,-5 14-65,0 3 0,-6-2-1,1 2 1,-3-1-117,-2 6 145,1-7-6,-1 5 0,-1-9-86,-4 5 86,4 1-31,-6-2 1,3 4 5,-1-7 1,-4 4-46,4-4 1,-1 2-259,1-2 175,4-4 0,-5 11-381,6-7 517,7 0 0,-5-5 0,5 0 0</inkml:trace>
  <inkml:trace contextRef="#ctx0" brushRef="#br0" timeOffset="1994">706 911 6640,'8'0'293,"-1"0"-161,-7 0 66,0-6-22,0 4 1,0-11-104,0 11 1,0-2 48,0 8-207,0 5 158,0 5-10,0 1 1,0 5-196,0-1 193,0 1-61,0-5 1,0-1 12,0 1 0,0 0-54,0-1 12,0 1 1,5-5 27,0 0 1,6-7-4,-1 2 1,1-5 242,-1-5-225,3-3 0,-6-4 15,3-2 101,3 2 0,-7-9-62,4 6 0,3-4 12,-3-1 1,-2-6-30,2 1 1,-2 3 2,2-3 0,3 2-13,-3-1 0,-2 2-92,2 8 1,-6 4-21,6 0 27,-6 7 1,9-4-53,-4 7 0,0 5 36,0 0 6,-5 13 1,7-8-99,-6 10 1,5 1 78,-5-2 1,0 6-14,-5-6 0,4 1 61,1-5 1,2-1-25,-2 1 82,-4-7-75,12-1 0,-9-7 113,6 0-27,-7 0 1,8-7-22,-6-2 1,2-5 103,-2 0 0,-2-1-64,7 0 1,-5-4 15,4-1 0,-4 1-34,5 4-25,-7 0 31,10 0-134,-11 1 121,11 6 6,-11 1-136,11 7 105,-5 0-40,0 7 1,4 2-95,-8 11 0,8-4 66,-2 4 0,-2-4-12,2-1 0,-2 0 43,2-1 0,3 1 12,-4 0 0,0-7 181,0-3-189,1 3 0,5-6 142,0 3 1,-2-5-28,-4-5 1,5-2-32,-5-3 0,0-3 16,0 3 1,-5-3 5,0-1 0,3 4-39,-2 0 1,0 0-11,-5-4 0,5 4-167,0 0 149,0 7 1,-5-5-192,0 3 91,6 3-25,-4-11 53,4 11-11,-6-4-138,0 6-34,7 6 191,-6 2 1,6 7-46,-7 0 15,6 0 125,-4-1-79,11-6 0,-10 4 3,7-7 1,-5 0 1,5-5 1,0 0-5,4 0 0,-4 0 8,0 0 1,0-5 102,5 0-98,-7-7 2,5 4 0,-10-5 130,7 3 11,-7-3-88,10 5 0,-10-7 107,7 1 0,-5-1-115,5 0 0,-5 1 68,5-1-86,-7 0-9,10 1-57,-11 5 96,11 3-238,-12 12 90,6 3 1,-7 7 60,0 3 0,5-2-85,0 2 0,0-2 40,-5-3 36,6 1 1,-3-2 152,7-3-141,-7 3-15,10-11 167,-4 4-139,5-6 33,1 0 0,-5 0 3,0 0 1,-1 0 49,6 0 1,-5 0 56,0 0-5,0-6-52,4-2 1,-4-7-7,0 0 1,-5 5-28,4 1 0,-4 0-23,5 0 25,-7-4-42,11 11 3,-13-11 22,12 11-7,-5-11-33,7 11-7,0-4-29,-1 6 32,1 0 26,-7 0-66,5 0 67,-4 0 4,5 0 1,-4 0-3,0 0 7,0 0 0,4-2 3,1-3 0,0 4-4,-1-4 0,1-3 3,0-2 1,-5 3 46,-1 3 1,1 0 11,5-1 1,-2 2 99,-3-7-138,3 7-8,-11-10 1,9 10 47,-6-7-22,6 0-45,-9 2 16,4-5-24,-6 5 0,0-2-26,0 0 31,0 7 0,-6-2-7,-4 10 1,-3 3-39,-2 7 37,1-7-11,-1 5 1,0-5-7,1 7 0,-1-1-13,0 1 1,5 0-5,1 0 1,4-1 16,-5 1 1,7 0-3,-2-1 0,3 3 18,2 2 0,5-2-4,0 2 1,8 2 96,2-1-99,-1 0 0,14-12 130,-5 5-55,6-11 0,-4 4-15,-1-6 0,1-2 100,4-2 0,1-5-45,-1-5 0,-4-3 95,-1-2 1,-6-3-59,2-2-56,-4 3-8,-8 0 1,5 4-154,-3-2 150,-3 2-48,-1 3 1,-1 4-54,0 0 0,1 7 52,-1-2-20,-3 3-41,11 2 0,-10 2-111,7 3 0,-5 3 104,5 7 0,-5-1-82,4 1 1,-4-5 91,5 0 12,-7-1 29,10 0 0,-9 2-5,6-6 10,-1 0 22,6-5-33,0 0 35,-7 0-28,5 0-8,-11 0-130,4 0 128,1 0-1,-6-7 1,7 6 7,-3-4 0,-1 3 1,5 2 0,0-2 0,0-2 1,4 2 4,-3-3 1,3 3-57,2 2 48,0 0 2,-7 0 1,5 0-84,-3 0 0,3 0 30,2 0 18,-1 7 1,1-5 24,0 2-4,-1 5 50,1-8 17,0 6 60,-1-7-114,1-7 0,-5 4 13,0-7 73,-7 0-59,10 2 30,-5-5 0,2 5 13,0-7 1,0 2 7,4 3 1,-4-3 12,0 4 0,0-5-14,4 0 0,-4-1 6,0 0 0,-7 1-74,2-1 64,-3 7 12,-2-5-188,0 11-34,0-4 121,-7 6 1,-1 1-105,-7 4 0,1 3-67,-1 7 0,-5 0-627,1-1 817,-1 8 0,6-6 0,-1 5 0</inkml:trace>
  <inkml:trace contextRef="#ctx0" brushRef="#br0" timeOffset="2270">3426 74 7569,'27'1'0,"-2"4"0,-4-2-62,-6 7 1,-6-2-71,1 2 0,-6 3 422,0-3-204,5-4-21,-8 8 0,6-6 64,-7 6-43,0 1-10,0 0 0,-2 4 110,-3 1-97,4 6 6,-12-10 0,11 12 37,-3-3 1,2 7-62,-2 3 1,3 6 1,-3-2 0,-1 8-74,1 2 0,0 7-32,5-2 1,0-6-173,0-3 0,0-3-95,0-8 0,0-1 300,0-8 0,13-4 0,3-7 0</inkml:trace>
  <inkml:trace contextRef="#ctx0" brushRef="#br0" timeOffset="2529">3866 617 7569,'9'0'0,"4"0"-206,-3 0 0,-4 0 0,2 0 222,-3 0 218,-3 0-153,4 0 0,-6-6 40,0 4-244,0-4 131,0 19 0,-1-2-68,-4 14 0,3-2 11,-3 1 0,-1 4-170,1-4 1,0-2 90,5-3 0,0 2 128,0-1 0,0 0 0,0-6 0</inkml:trace>
  <inkml:trace contextRef="#ctx0" brushRef="#br0" timeOffset="3135">4058 588 7569,'6'8'-69,"2"5"406,0-11-346,-1 4 32,-7 1 25,0-5 1,-2 4 47,-3-6-106,4 7 27,-12-6 1,5 11-99,-7-7 1,2 6 80,3-1 1,-1 3-117,6 2 0,0-1 50,5 1 1,0 5-91,0-1 1,0 1-39,0-6 165,0 1 12,6 0 0,2-2 38,7-3-53,0 3 44,6-12 1,2 6-6,6-7 0,-1-2 14,-3-3 1,2-3 105,-2-6 1,-4-1-74,-1 0 1,-4-1 82,-1-4 1,-2 4-3,-3-4 0,-4 4-80,-6 1 1,-1 2-52,-4 3 0,-4 2 1,-5 3 0,-1 4-113,0-4 0,-4 3 103,-1 2 0,-4 0-96,4 0 0,0 2 31,6 3 1,-1-4-100,0 4 0,2 3-83,3 2 74,4-3 42,6 6-53,-7-5 121,6 7 21,-6-1 1,9-1-73,3-3 79,3 3 1,7-11 84,-1 3 0,3-4-60,2-1 1,-2 0 10,2 0 1,-1 0 171,2 0 24,-4 0-141,12 0 0,-10 0 83,6 0 0,-6 7-53,2 3 0,-9 3 16,-1 2 0,-5 1-32,5 3 1,-7 3 0,2 2 1,-3 4 17,-2-4-60,0 11 14,0-4 0,0 6 4,0-2 1,0-4-8,0 11 1,-7-4 2,-3 6 8,-3 0-65,-8 0 0,-7-6 5,-6-4 0,-2-10-21,2-4 0,3-5-121,-4-6 1,4-2-17,2-7 1,1-11-410,4-4 581,2-10 0,1-4 0,-2-9 0</inkml:trace>
  <inkml:trace contextRef="#ctx0" brushRef="#br0" timeOffset="3577">4513 720 7569,'8'-6'-334,"5"-1"-47,-3-3 1,-2-3 371,2 4 0,-2-5 688,2 0-491,3-1 1,-6 0-51,3 1 1,-4 4-125,-6 0 1,0 5 77,0-5-159,0 7 0,-8-2 32,-7 10 0,1-2-121,-6 7 1,4 0 71,1 5 0,-3 4-117,3 1 0,-1-1-39,11-4 140,-6 0 0,9 0 203,-3-1-175,10-6 56,-3 5 1,12-6-12,1 3 1,6-4 34,9-6 0,1 5 127,3 0 1,5 0-92,10-5 0,-3 0 17,3 0 1,0 0-36,-5 0-26,-3-6 0,-5 4 0,1-5 0</inkml:trace>
  <inkml:trace contextRef="#ctx0" brushRef="#br0" timeOffset="3788">4043 0 7569,'2'8'1020,"2"-3"-830,-2-3 0,5-1-175,-7 4 1,1-3 259,4 3-1372,-3-4 1097,4-1 0,-6 0 0</inkml:trace>
  <inkml:trace contextRef="#ctx0" brushRef="#br0" timeOffset="5628">5351 603 7569,'7'8'-936,"-6"-2"703,6-6 768,-7 0-157,6 0-316,-4 0 1,6 0 15,-3 0 1,-3-1 5,3-4 1,3 2-7,2-7 1,-2 0-7,1-5 0,1-1 160,5-4-117,0-3-50,-1-6 1,1 0 48,0-1-46,-1 1 0,1-7 0,-2-3 84,-3-4 0,1 1-101,-6 3 1,0-1 5,-5 11 0,0-2-88,0 11 1,0 1-190,0 4 0,-6 7-48,-4 3 0,2 3 93,-2 2 0,0 9-63,-5 5 101,1 1 0,4 13-164,0-4 226,7 4 1,-9 1-5,8 1 0,-1 1 4,5 3 1,-5-3 28,0 3 0,0 2 82,5-1 1,0 4-65,0-5 0,0 0 112,0-4 0,-2-6-55,-3 1-66,4-7 67,-6 3-7,7-13-28,0-1 2,0-27 0,5 7 20,0-16 1,7 3 2,-3-4 0,4 1 13,2-1 1,1 6 12,4-1 1,-4 7 30,4-1 0,1 4-32,-1 5 1,-1 4 0,-4 6 0,0 0-47,-1 0 0,-5 6-1,-4 4 1,1 8-3,-1 2 0,0 4-69,-5-4 0,0 4-50,0-4-8,0 6 120,0-10 0,0 6-92,0-8 88,0 1 15,0 0 1,0-6 13,0 1-15,0-6 28,0 2 8,-7-6 11,6 0 4,-6 0-30,7-6 19,0 4-31,7-5-6,-6 7-1,12 0 0,-4 0 36,5 0 0,1 2 67,0 3 0,6-3-53,3 2 0,-1-4 75,2-4 1,-1-5 66,6-5-18,-1-8-133,0 6 0,6-17 99,-1 4-42,0-4-42,-11 4 0,5-2 27,-4-3 0,-2 1 46,-3-6 0,-2 4 1,-3-4 0,-4 7-89,0-3 0,-7 4 4,2 2 0,-3 6-124,-2 3 1,0 4 11,0 1-92,0 7 0,-2 2 13,-3 6 1,-3 8 34,-7 7 1,1 1-7,-1 8 1,0 3-82,1 7 0,-1-3 40,0 3 1,0-1 37,1 1 0,4-1-92,0 6 148,7-6 1,-4 4 0,7-4 82,0 1-129,0 0 100,0-4 0,7-6-13,3 1 0,3-7-16,1 1 1,6-4 9,0-5 1,6 1 19,-2-6 0,-1 0 80,2-5 1,-6-5 89,6 0-67,-7-6 1,3 3-103,-6-7 107,-1 0 0,-4 1 50,0-1-57,0 0-73,4 1 0,-4 5 7,0 5-19,-7 2 1,4 8-9,-7 4 0,0 5-167,0 5-4,0-4 152,0 5-87,0-6 75,0-1-6,0-5 18,6-3 66,3-6 1,5 0-8,1 0 1,5-6 11,-1-4 0,6-3 136,-6-2 1,6 0-70,-6 1 0,1-1-69,-5 0 1,-1 1 97,1-1 0,-2 5-52,-3 0 1,1 5 73,-6-4 0,0 4-59,-5-5-65,0 7 0,-2-9-23,-2 7 0,-5 0-101,-5 5 1,-1 0-245,0 0 183,-6 0 65,5 0 1,-7 0-479,3 0 242,4 7 139,-5-5 171,6 11 0,0-5 0,1 6 0</inkml:trace>
  <inkml:trace contextRef="#ctx0" brushRef="#br0" timeOffset="6039">6762 456 7569,'23'14'-140,"-3"1"162,-4-7-20,-1 5 1,-2-9 26,-3 5 1,1-4 223,-6 5-272,6-7 116,-9 4 1,6-2 81,-3 0-230,-3 0-60,4-5 269,-6 6-197,0 2-61,0 7 86,0 0-76,0-1 42,0 1 1,0 1 46,0 4 1,0-4-82,0 4 1,0-9 64,0-1 1,5-5-28,0 5 29,6-7 6,-2 4 8,5-14 0,-4-3-4,0-9 1,-2-2 8,2-4 0,3-3 3,-3 4 1,3-2 12,1 1 0,1 4 4,0 6 1,4 0 10,1 1 0,6 6 5,-1 3 1,2 3-47,3 2 0,-6 2 21,1 3 1,-7 3-15,1 6 0,-2 1-37,-3 0 1,-5 6-8,-4 4 1,1 1-13,-1-2 1,0 4-133,-5-3 1,-5-4 66,0-2 1,-1-2 119,1-3 0,-4-5 0,-5-3 0</inkml:trace>
  <inkml:trace contextRef="#ctx0" brushRef="#br0" timeOffset="6472">7512 500 7569,'8'0'-1006,"5"0"935,-5 0 501,7 0-199,0 0-11,-1 0-91,1 0-35,0 0-30,-7 0 13,5 0 24,-5 0-14,7-7-44,0-1 1,-2-12-9,-4 1 0,0-1 53,-5 6 0,-2-3-4,3-2 0,-2 2 100,2-2-107,-3 2-69,4 3 1,-7-1 18,-4 0 1,2 7-6,-7 3 1,0 4-106,-5 1 1,1 0 58,-1 0 0,0 6-127,0 4 1,2 5-109,4 4 37,-4 4 197,11 6 0,-10 1-126,8-1 76,-1 1 33,5-1 0,0 0-23,0 1 1,6-2 8,4-4 1,3-1 4,2-3 1,1-4-39,4 4 0,-2-11 89,6-4 0,1 3 0,4 1 0</inkml:trace>
  <inkml:trace contextRef="#ctx0" brushRef="#br0" timeOffset="7196">824 235 7569,'-15'-15'105,"7"1"0,-5-1 1,5 0-1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3.7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0 133 7200,'30'0'-406,"-1"0"1,1-2 598,-1-3 0,-1 2-85,-4-7 0,2 0-17,-6-5 1,1 1-43,-1-1 0,-4 0-100,4 1 0,-9 4-61,-1 0 169,-7 7-15,4-4 0,-6 7-121,4 0 126,-3 0-64,4 0 1,-6 7-1,0 3 0,-4 4 24,-1 6 1,-5-4-15,5 4 1,-5 1-6,5-1 1,0-1-19,5-4-51,0 0 84,0-1-5,0-5-71,0 4 68,7-12-1,1 6 1,8-9-3,4-3 1,-2-1-12,6-4 1,1-8-1,4 3 1,1-3 12,-1 4 0,-4 4-1,-1 0 1,-6 2 38,2-2-43,-11 3 1,5 7 187,-13 0-178,6 7 5,-7 1 0,0 7 3,0 0 0,0 4 4,0 1 0,0-1-1,0-4 0,1-2 14,4-3 0,3 1-1,7-6 1,6 5-72,4-5 56,3 0 0,1-5-37,0 0 0,6-5-41,-1 0-16,7-6 1,-4 7-146,7-5 0,1 4 231,-1-5 0,6 7 0,3-4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0:13:09.0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2543 2264 7569,'0'-8'-455,"0"1"0,0 6 344,0-4 269,0 3 1,-6-4 164,-4 6-141,3-7 1,-6 6-63,4-4 0,-5-2 87,0 2 1,-6-5-58,1 6 1,-6-8-44,5 2 0,-11-1 28,2 1 1,-15-3 22,0 3 1,-12 2-146,-2-2 0,-1 2 10,-5-2 0,4-3-68,1 3 0,-2-3 93,-2-1 0,-4-1-78,-7 0 0,-9-1-251,0-4 1,-1 4 277,11-4 0,-1 4-35,1 1 1,-6 1 52,1-1 1,-5 0-93,4 1 0,3 0 50,7 5 0,4-3-113,6 7 1,0-4 70,0 4 0,2-5-13,3 5 1,0-5 23,10 5 1,-1-1 19,10 1 1,3 3-103,7-3 311,-3-3 0,12 2-178,-4-4 1,9 2 43,1 3-65,7 3 59,-4-4 14,7-1 41,0 5 1,0-3-18,0 10-20,0 4-33,0 5 1,0 1-7,0 0 0,5-6-5,0 1 1,0 0-6,-5 5 1,2 1-4,3 4 0,-4-2 8,4 6 0,-3-4-16,-2 4 1,0 1 10,0 4 1,0 2 75,0 3 1,0-1-69,0 6 1,1 1 22,4 4 0,-3 0-23,3 0 1,-4 3-1,-1-3 1,0 9-33,0-9 0,0 8 39,0-3 1,0 2-23,0-2 1,0-4 9,0 4 1,0-8-38,0-2 1,0-6 29,0 1 0,5-4-1,0-6 1,5 2 2,-5-6 2,6-1 0,-2-5 0,5-5 1,1-2 0,0-7 1,-1 0 0,1 0 0,0 0-2,-1 0 0,1 0-40,0 0 1,0-5 36,-1 0 0,1 0-83,0 5 0,1-1 21,4-4 1,-4 3-11,3-3 1,4 3 60,2 2 0,3 0-12,1 0 0,0 0 89,1 0 0,6 0-59,3 0 0,15 0 136,5 0 1,12 0-81,8 0 0,-1-6-162,6-4 1,0 2 193,-10-2 1,11 2-26,3-2 1,-1 4-50,1 6 0,-8 0 42,-12 0 1,3 1-163,-8 4 1,-4 3 135,-5 7 0,5-2-92,5-3 0,-6 3 71,-4-3 1,-3 1-54,-2-1 0,-2-2 33,-12-3 0,-1-2-2,-5 7 1,-4-7 165,-1 2 0,-6 2-167,2-2-217,-4 0 84,-1 1-96,-7-4 142,5 4-149,-11-6 220,4 0 100,-12-6 0,4-2-69,-3-7 1,4 0 81,1 1 0,4-3-54,1-2 1,5-4 118,-5-7 1,5-4 4,-5 0 0,1-7-64,-1 2 0,-3-9-73,3-1 0,-4-1-5,-1 1 1,0 3-242,0-3 1,0 0 83,0 5 1,-1-8-251,-4 8 1,2 1 25,-7 4 366,0 6 0,-11-3 0,-2 7 0</inkml:trace>
  <inkml:trace contextRef="#ctx0" brushRef="#br0" timeOffset="391">1750 2852 7569,'0'-20'37,"0"1"1,0-7-174,0 1 1,0-9-254,0-5 1,4 0 752,1-6 1,2 5-119,-2-9 1,-4-4-275,4-1 0,2 2 2,-2-2 26,0 0 0,1-4 0,2-1 0</inkml:trace>
  <inkml:trace contextRef="#ctx0" brushRef="#br0" timeOffset="1142">2676 2499 6985,'14'0'-162,"-4"0"104,0 0 0,0 0 177,4 0 1,6 0 229,0 0 0,6-5-106,-2 0 1,9-4 35,1 4 0,5 0-233,-4 5-42,5-7 1,0 6-62,9-4 0,8 2 56,7-2 0,11 3-123,-2-3 1,9 2-88,-4-2 1,-6 3-6,-8-3 1,-10-1 46,-5 1 1,-10 0-4,-5 5 1,-4 2 77,-6 3 1,1-2 0,-11 7 0,4-5 71,-8 4 1,1-4-133,-1 5 2,-3-7 221,-1 10 1,-6-6-102,0 3 0,-1-2-36,-9-3 0,0-4 3,-5 4 0,1 2 26,-1-2 1,0 5-4,1-6 0,-1 6 49,0-5-7,7 7 0,1-4-9,7 6 1,0-4 8,0 0 0,2-2-6,3 2 1,3 3 9,7-3 1,0-2-11,-1 2 1,6-2 49,-1 2 0,8 1 2,-3-6 1,4 5 114,1-5 0,2-2-92,4-8 0,-3 2 77,7-7 1,-6-5-57,1-4 0,4-6 81,1 6 0,-3-6-82,-2 6 1,-9-1-29,-5 5 1,-6 1 54,-4-1-70,-3 7 0,-9-4-76,-3 7 1,-10 1 53,-9 4 0,-9 0-87,-1 0 0,-12 0 55,2 0 0,-5-2-79,0-3 1,-3 2 37,-7-7 49,0 7 0,7-10 0,1 4 0</inkml:trace>
  <inkml:trace contextRef="#ctx0" brushRef="#br0" timeOffset="2356">4395 3087 7569,'0'-14'-124,"0"-1"1,7 0-204,3 0 1,-2 1 394,2-1 0,-5-6 345,4-4 0,1-2-60,5-3 0,0-1-79,-1-3 1,1-2-167,0-3 0,-6-4 39,1 4 0,-2 3-164,2 2 1,2-2-98,-7 2 1,4-1-93,-4 6 1,5 1-110,-5 4 1,5-4 160,-5 3 0,1-1-360,-1 2 304,-3-4 1,9 12-69,-6-4 36,0 10 267,-5 4 1,0 7-10,0 4 1,5 3-36,0 7 0,0-5 29,-5 0 193,6-1-23,2 6 1,7-7-62,0-3 1,4-3 48,1-2 0,6-5-22,-1 0 1,-3-6 23,3 1 0,-1-3-113,6-2 1,-1 0-2,1 1 1,6-1-4,3 0 1,5 2-17,5 3 1,-2-3-87,7 4 1,-2 2 54,2 2 1,2-1-49,-7 1 1,0 0 61,-5 5 1,-2 0-60,-2 0 0,2 1 34,-3 4 1,9-1 1,1 5 1,0 1-8,-5 5 1,5 0-3,0-1 1,0 1-43,-5 0 0,-5-1 53,0 1 0,-5-5-53,6 0 1,-6-2 39,5 2 1,-5 1-114,6-6 0,-8 5 20,3-5 0,-9 4 18,-2-4 0,-4 5 52,4-5 1,-6 5-3,2-5 0,-4 5 35,-1-6 0,-5 3-43,0-2 0,-1-2 104,6 7 1,-5-7-125,0 2 105,-1-3-26,6-2 1,-2 1 22,-3 4-14,3-3 1,-10 4-26,7-6 56,-7 0-48,4 7-3,-7-5 0,0 6 4,0-3-8,0-4 5,0 6 0,0-1-18,0 3 0,0 0-4,0 1 1,0-5-10,0 5 1,-2 0 20,-3 4 1,2 3-64,-7 2 0,2-1 54,-2 7 1,-3-1-33,3 6 0,-3 4 46,-1 0 0,1 5 0,3-4 1,-3 4-8,3-5 1,-1 2 2,1-2 0,-2-2 33,7 2 1,-4-6-35,4 1 0,0-8 84,5 9 0,0-9-71,0 3 0,-2-6 23,-3 2 0,4-4 59,-4-1 0,3 0 22,2-1 164,0-6-221,0-1 179,0-7-178,-6 0 0,-3 0-48,-5 0 1,2 0-1,-2 0 0,1 0-10,-12 0 0,1 0 0,-6 0 1,-4 0-9,0 0 1,-6 0 37,6 0 1,-7 0-13,2 0 1,-5 0 32,-5 0 1,-3-2-35,-7-3 0,-6 4-15,-4-4 0,4-2 7,1 3 1,3-6 0,3 5 0,-8 0-86,-2 5 1,-4-5 56,-2 0 1,7 0-10,4 5 1,2 0 21,3 0 1,7 0-61,7 0 0,0 0 47,4 0 0,5 0-191,0 0 1,6 0-4,4 0 1,4 0-192,6 0 409,7 0 0,2 0 0,6 0 0</inkml:trace>
  <inkml:trace contextRef="#ctx0" brushRef="#br0" timeOffset="2726">5880 3161 7569,'-10'-13'97,"0"3"1,7-3 264,-2 3 0,4-8 7,1-2 0,0-7-63,0-3 1,0-7-76,0-12 0,1-4-48,4-5 1,2-6-408,2 0 1,4-4-14,-3 4 1,3 0-573,2 5 630,0 1 1,-1-1 0,1 0 0</inkml:trace>
  <inkml:trace contextRef="#ctx0" brushRef="#br0" timeOffset="3206">6733 2926 7569,'0'-10'0,"0"0"0,6 5-399,4-5 250,-4 7 0,7-8 301,-3 6 1,3-5 10,2 5 0,5-5-2,-1 5 0,7-5-75,-1 6 0,3-3-39,1 2 0,2 3 11,3-2 0,9 2-3,6 2 0,11 0-110,-1 0 1,1 0 79,-6 0 1,4 0-128,-5 0 0,0 0 69,1 0 1,-7 2-82,2 2 1,-8 0 57,-2 6 1,-6-2-7,1 2 1,-8 3 10,-1-4 1,-7 0 3,1 0 1,-3-4-113,-1 5 125,0-7 0,-5 4-173,-1-7 0,-4 0 207,5 0 0,0 0 0,5 0 0</inkml:trace>
  <inkml:trace contextRef="#ctx0" brushRef="#br0" timeOffset="4024">7982 3205 7569,'0'8'-856,"0"5"856,0-5 260,0 0 474,0-1-486,0-7-49,6-13-112,-4 10-47,5-10 0,-6 13 52,4 0 53,-3 0 317,4 0-423,1 0 0,-4 0-1,7 0 0,-5 0-14,5 0 0,-5 0-9,4 0 1,1 0-28,5 0 0,0 0 45,-1 0 1,1 0-12,0 0 1,4 0-2,1 0 1,4 0-34,-4 0 1,6 0 38,-1 0 0,2 0-1,3 0 0,-1 0-8,1 0 1,-1-5-2,0 0 0,1-7-21,-1 3 1,-6-3 18,-3 2 1,-4-1-71,-1 6 67,-1 0 0,-1 3-159,-3-2 50,-3 2-215,-7-5-187,0 7 0,6 0 0,2 0 0</inkml:trace>
  <inkml:trace contextRef="#ctx0" brushRef="#br0" timeOffset="5442">8291 3205 7569,'5'10'-624,"-1"-1"382,8-5 0,-4 2 755,7-6-283,-1 0 0,1 0 61,0 0 1,4 0-83,1 0 1,5 0-76,-6 0 0,7 0-6,-1 0 0,-2-1-87,1-4 0,-1 3 18,1-3 0,3 4 9,-8 1 1,6-5 16,-6 0 1,6 0-121,-6 5 0,8-5 6,-3 0 0,4-1 58,1 1 0,1 3-54,-1-3 1,5-1 62,1 1 1,5 0-122,0 5 0,0-5 118,0 0-170,2 0 154,-11 5-15,12 0 0,-12 0-182,3 0 182,-3 0-44,-2 0 0,6 2-6,-1 3 1,5-4 7,-5 4 0,7 2-3,-2-2 1,-1 4 12,1-4 1,-4 0 3,4-5 0,-8 2 1,-2 3-7,1-4 8,-14 6 0,5-7 11,-6 0 1,0 0-49,-1 0 1,-4 0-5,0 0 0,-5 0 19,5 0 18,-7 0 0,5 0-47,-3 0 6,-4 0-24,6 0 118,-7-7-54,0 6 53,0-12 59,0 4 0,0-5-50,0-1 1,0-1 95,0-4 1,0 4-72,0-4 1,0-3 16,0-1 0,0-4-39,0-1 1,5-6-6,0 1 0,5-7-9,-5 2 14,-1 3-10,3-6 1,-1 11 3,4-4 0,-2 4-38,-3 2 0,-3 6 1,3 3 0,1 4-5,-1 1-5,0 7-58,-5-5 88,0 12-12,0-6 7,0 0-3,0 6 1,0-7-18,0 3 2,0 3-153,0-4 159,0-1-4,0 5-41,0-4 40,-6 6 0,4 0-5,-11 0 12,5 0 3,-7-7 0,2 4 18,3-7 1,-3 7 8,3-2 0,-3-1-19,-1 1 2,-1 0-9,0 5 1,-6 0 11,-4 0-7,-2 0 45,-3 0 0,-1 0 8,-3 0 0,-4 0 2,-6 0 0,0-5 12,0 0 1,5 0-47,0 5 0,4-5 5,-4 0 1,5-1-118,-5 1 120,6 3-12,-16-4 0,8 6-63,-13 0 1,5 0 32,-5 0 1,2 0-18,-2 0 0,-1 0 35,6 0 1,1 0-2,9 0 0,-2 1-22,7 4 0,-7-2 3,2 7 0,-3-5-67,-3 5 75,8-7-15,-6 10 0,12-5-5,-3 7 1,3-5 12,2 0 0,4 0-4,1 4 0,4 1 3,-4 0 0,6-1 6,-2 1 1,4-5 1,1 0 1,0-1 4,1 6 1,5-5 10,5 0-17,-5-7-110,8 4 107,-6-7-166,7 0 0,2-5 77,3 0 112,-4 0 166,6 5-153,-1 0-13,-4 0 0,5 6-15,-7 4 1,0 5-1,0 5 0,-5-3-8,0 8 1,0 1 6,5 8 1,-5-3-20,0 4 1,-5 1 19,5-2 1,1 2-1,4-2 0,-2-3-1,-3 4 0,3-4 0,-3-2 1,-1 5-13,1 1 0,0-6 0,5-5 0,-2-6-147,-2 2 152,2-4-74,-5-8-15,7 6-791,0-13 882,7-20 0,1-1 0,7-22 0</inkml:trace>
  <inkml:trace contextRef="#ctx0" brushRef="#br0" timeOffset="5833">8673 3117 7567,'0'-15'-38,"0"0"0,1-8 672,4-6 0,-1-7-95,5-8-170,1-13-299,5 3 0,-2-16-32,-3 6 0,1 0-135,-6 5 1,2 2-322,-2 3 0,-4 1 90,4 8 1,-3-2-567,-2 8 894,0 3 0,0-7 0,0 6 0</inkml:trace>
  <inkml:trace contextRef="#ctx0" brushRef="#br0" timeOffset="6745">9805 2808 7569,'0'8'0,"0"0"-561,0-3 197,0-3 139,6 4 1,-3-4 959,7 3-315,-7-3-203,11 4 1,-6-6 85,6 0 0,3 0-196,2 0 1,-1-2-42,7-2 0,-1 2-22,6-3 1,-1 2-72,1-2 0,10 3 68,4-3 0,7-1-83,3 1 1,1-2-32,14 2 79,-7 4 1,-1-11-160,-8 7 162,-12 1 0,8-1-21,-10 0 1,-4 0-4,-6 5 0,-1 0-4,-8 0 0,-1 1-2,-4 4 1,-5-3-149,-1 3 158,-5 3-3,9-6-194,-12 11 179,12-12-26,-11 12 1,5-9-17,-7 6 1,1-7-29,4 2 36,-3 3 1,4 0 37,-6 7 0,0-1 5,0 1 1,0 0 106,0 0-126,0-1 15,-6 7 1,4-3 146,-3 7-155,-3-1 27,6-1 0,-6 5-4,3-3 0,4 2-21,-4 3 0,-2-1-3,2 1 0,-1-1-12,1 0 0,3-4-65,-3-1-219,4-6 150,1 4 179,0-14 0,6-2 0,3-6 0</inkml:trace>
  <inkml:trace contextRef="#ctx0" brushRef="#br0" timeOffset="6978">11025 3337 7569,'0'8'91,"0"-1"349,0-7-328,-7 0 25,-1 0 1,-7 0-1,1 0 0,-8 0-139,-2 0 0,-4 0 29,-1 0 0,-2 0-116,-4 0 0,4 0-262,-3 0 0,3 0 222,2 0 1,-1 0 128,1 0 0,-1 0 0,1 0 0</inkml:trace>
  <inkml:trace contextRef="#ctx0" brushRef="#br0" timeOffset="7259">10981 3616 7569,'-15'0'0,"0"2"0,0 3 0,-1-3-621,-3 2 283,2-2 352,-11-2 0,10 0 288,-6 0 1,1 0-223,-1 0 1,-3 0-50,8 0 0,-6 0-102,6 0 0,-1 0-363,5 0 434,1-6 0,-1 4 0,0-5 0</inkml:trace>
  <inkml:trace contextRef="#ctx0" brushRef="#br0" timeOffset="7510">10760 3866 7569,'15'0'-521,"-1"0"381,1 0 0,0 0 57,0 0 0,-6 0 249,1 0 415,-7 0-244,4 0-81,-20 0 1,-10 0-307,-16 0-48,-4 7 170,-7 1 1,-4 2-707,-10 0 634,-3-7 0,-6 3 0,-1-6 0</inkml:trace>
  <inkml:trace contextRef="#ctx0" brushRef="#br0" timeOffset="8661">868 1088 7569,'6'8'-162,"-4"1"-241,3-5 400,-4 5 0,1 5 128,3 1 0,-4 0 122,4-1-205,-3-5 0,-2 4 1,0-4 7,0 4 1,0-1-39,0 3 1,0-2-6,0 11 1,0 1 17,0 4 1,0 7-11,0 3 0,0 9-34,0 1 1,0-2-127,0-8 0,0 2-156,0-7 177,-7 1-35,6-6 0,-6-6-265,7-4 115,0-9 309,0-3 0,0-27 0,0 9 0,7-30 0,1 10 0</inkml:trace>
  <inkml:trace contextRef="#ctx0" brushRef="#br0" timeOffset="8904">1029 1397 7569,'15'8'0,"-5"3"0,0-6-355,-7 7 291,10-4 1,-11 7 63,2-1 92,-2 1 1,3 1 39,0 4 1,0-2-13,-5 6 1,0-1-165,0 2 1,-2 3 107,-3-4 1,2 4-77,-7 1 0,5 1 64,-5-1 0,2-1-82,-1-4 1,-5-2 37,5-8-90,-4-6 37,-9-1 1,6-7-13,-4 0 1,4-8 84,1-7-28,1-6 0,-1-15-1,0-3 1,1-4-15,-1-1 0,-1-2 3,-4-3 0,4 4-112,-4-4 1,4 8 123,1 2 0,0 6 0,1-3 0</inkml:trace>
  <inkml:trace contextRef="#ctx0" brushRef="#br0" timeOffset="10387">544 706 7569,'8'8'-262,"7"-1"-32,0-7 1,-1 0 248,6 0 1,-4 0 223,-1 0 1,6-2-126,4-3 0,-2-1 7,1-4 1,-4-8-44,4 3 0,-6-4-11,2-1 1,-1 2 10,-4-6 34,3-1-11,-16 2 0,6-3 10,-3 6 0,-4-6 25,4 2 0,-5 1-2,-5-2 1,-1 7-32,-4-1 1,-3 3 8,3 1 0,-4 7-25,-6 3 0,4 3-77,-4 2 1,-1 12-51,1 2 45,1 11 0,4-7-45,0 6 1,2 1 32,3 4 27,4 1 0,1-6-4,0 1 0,0-6 32,5 6 0,5-7 8,0 1 1,5-2 23,-5-3-35,6 1 1,-3-5 47,7-1 1,4-5 65,1 1-88,6-4 1,-8-1 3,7 0 1,-1 0-3,6 0 0,-1-6-5,0-4 1,1-3-9,-1-2 0,-1-4-2,-4-1 0,-1 0 2,-3 6 3,-10-1-1,9 0 1,-12 1-8,3-1 6,3 0 0,-12 1 84,4-1 1,-3 0-72,-2 0 67,0 1 21,0-1-51,0 0-18,0 1 1,-7 5-158,-2 5 142,-5 8 0,0 5 17,-1 5-203,0 8 175,1-6 1,-1 10-42,0-6 0,2 4 27,3-4 0,-1 4-21,6-4 0,0 4-6,5-4 3,0 0 0,0-4-11,0 3 1,7-4 87,3 0-62,3 0 4,1-14 1,1 11 125,0-8-120,-1 1 0,3-6 78,2-4 1,-2-3-71,2-7 1,-2 0 17,-3 1-10,1-1 0,0 0 3,-1 1 1,1-1-5,0 0 0,-5-4 9,-1-1-9,1 0 1,-2 6 10,-3-1-1,3 0-7,-6 1-6,11-1 1,-11 0 3,3 0 1,1 1 10,-1-1 0,0 0 27,-5 1 1,6 5 3,-4-4-60,5 12 33,-7-6-13,0 7 55,6 0-54,2 0-2,7 0 0,0 0 36,-1 0-30,1 0 1,1 0 110,4 0-108,-4 0 1,6 0-18,-8 0 0,-4 2-6,0 3 0,-7 0-30,2 9 0,-3-1-4,-2 12 0,0-1-165,0 6 196,0-1 0,0 1 1,0-6-32,0 1 22,0-7 0,-2 8-7,-3-7 1,4 1-31,-4-5 111,3-1-85,2 1 53,7-7 62,1-1 1,6-7 51,1 0-131,0 0 1,0-7 23,-1-3 1,1-3 21,0-1-53,-7-1 0,5-1 3,-3-4 0,-2 4 6,2-4 1,-5 2-6,4-2 1,-4 4-17,5-3 0,-7-4-7,2-2 1,2 2 5,-2-1 13,0-1 0,-1-4 2,1 0 99,0-7-97,-5 5 7,7-5 1,-6 6 8,4 1 0,-1 4-21,0 1 1,-2 1-2,3-2 0,-3-1 3,-2 7 0,1 4-4,4 5-77,-3 7 84,4-4-44,-6 7 0,0 14-79,0 5 1,0 9 56,0 6 0,0 5-14,0 10 1,0-1-1,0 6 1,0-5-6,0 5 0,0-7 7,0 2 1,5-5 5,0-5 0,5 2 145,-5-7-132,6 1 9,-9-6 1,9-6 87,-6-4-100,0-2 132,2-3 11,-6-5-58,12-3 1,-11-12 12,3-4 1,-2-10-26,2-4 1,-3-4 6,3-1 0,-4-2 79,-1-4-87,7 4-5,-6-11 1,11 9 43,-7-6-37,6 0-18,-3 1 0,12-3 5,0 7 1,7 0-60,3 4 1,-1 1-110,5 0 1,-4 6-40,-6 3 0,-3 5 201,-6 6 0,6-5 0,2 6 0</inkml:trace>
  <inkml:trace contextRef="#ctx0" brushRef="#br0" timeOffset="10668">2117 691 7569,'21'0'-89,"-4"0"46,2 0 1,2-6 109,-1-4 0,0 2-89,-6-2 1,6 5 174,-1-5-321,1 7 147,-5-10 1,-1 11 112,1-3-166,-7 4 55,5 1 0,-6 1 5,3 4 97,-4 4-33,1 5 0,-6 7-120,4 4-15,-3-4 1,-2 7-103,0-4 78,0-2 0,0 4 111,0-7-2,0 8 0,-7-11 0,-1 5 0</inkml:trace>
  <inkml:trace contextRef="#ctx0" brushRef="#br0" timeOffset="10938">2573 662 7569,'23'-2'-164,"-4"-3"1,-3 2 226,-1-7 0,-2 5 53,-3-4 1,-2 4 158,-3-5-540,-3 7 150,11-4-193,-12 1 196,6 4-249,-7-5 361,0 7 0,-7-6 0,-1-2 0</inkml:trace>
  <inkml:trace contextRef="#ctx0" brushRef="#br0" timeOffset="11585">2367 824 6918,'8'0'-39,"5"0"0,-5-2 146,7-3 1,0-1 8,-1-4 0,-1-3-50,-3 3 1,3 2-6,-3-2 1,3 2-1,2-2 0,-5-3 7,-1 3 0,-4 2 8,5-2 1,-7 0-14,4-4 0,-2 4 28,0 0 0,0-1-11,-5-9 1,0 4 99,0-4-140,0 4 0,-7 3-96,-3 3 0,2 3 157,-2 7-262,1 0 87,-6 0 1,0 0-32,0 0 106,1 7-19,-1-6 1,0 11-87,1-7 1,6 6 39,3-1 1,-2 3-11,2 2 0,0 0 38,5-1 0,0 7 5,0 4 0,0 3-18,0 1 106,0-6-82,0 5 0,5-7 95,0 3-92,0 4 26,2-11 0,1-1-2,6-6 1,1-7-22,0 2 149,-1-4-60,-5-1 0,5 0-38,1 0 0,0-1 7,4-4 1,-2 2 13,-3-7 0,6-2 9,0-7 0,4 3 180,-4-4-200,6-3-4,-3 7 1,4-6 21,-2 8 1,3-1-33,-4 0 1,2 6 37,-1-1-74,3 7-108,-12-4 0,-1 10 83,-10 7 33,-4 0 0,-1 18 0,0-6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0:13:35.6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0 7569,'7'8'-704,"-6"-1"618,6 0 178,-7-6-48,6 6 1,-4-6 41,3 4-43,-3-3-25,-2 4 25,0 1 1,0 1-10,0 7 0,0-5 18,0-1-8,0 1-1,0 5 20,0 0-34,0-1 0,0 1-2,0 0 1,0 1 7,0 4 0,0-2 34,0 6-36,0 1-3,-7 4 0,5 0 21,-3 1 0,-1 2-6,1 8 0,-5-1-122,5 10 105,-6-3 0,9-2-98,-3 0 89,-3 0 1,5 0 17,-7 0-35,7-6 17,-4-2 1,2-12 4,1 1 6,-1-8-18,-2 5 1,5-8 11,-2 1-41,-5 0 26,8 0 0,-7-1-36,3 1 42,3 0-18,-11-1 0,11-4-3,-3 0 1,2-2 15,-2 2-37,4 3 30,-6-11-9,7 4 294,0-6-265,0 7-6,0-6 1,0 7-55,0-3 55,0-3 0,2 6-70,3-3 79,-4-3-51,6 11-16,-7-12-49,0 6 152,6-7-67,-4 0 4,5 0 0,-7 6 3,0-4 1,0 11 0,0-10-3,0 7 1,0-7 1,0 6-522,0-4 189,0-4 330,0 6 0,-7-14 0,-1-1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0:14:44.7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0 7569,'7'8'57,"-6"-1"47,12-7-135,-11 6 53,5 3 1,-7 0 50,0 1 0,5-5-226,-1 5-248,1-7 324,-5 10 1,0-5 88,0 7 1,0 0 92,0 0 0,5-1 85,0 1 0,0 6-99,-5 4 0,0 2 15,0 3 0,0-1-76,0 1 0,0-1 0,0 0 0,0 1-56,0-1 92,0 1 0,0-6-40,0 1 1,0-7-131,0 1 1,0-2 93,0-3 1,0-4 16,0 0 116,0-7 0,0 5-5,0-3-64,0-3 1,0 6-53,0-3-96,0-4 0,0 13 99,0-5 0,0 0-82,0 0 0,2-4-105,3 5 64,-4-7 148,6 10-124,-7-11 388,6 5-126,-4-7-56,4-7-93,-6-1-13,0-7 1,0 0-31,0 1 1,0 4 45,0 0 1,0 0-66,0-4 0,-4-1 39,-1 0 1,0 1 146,5-1 1,-5-6-29,0-4 1,-5-3-27,5-1 0,-1 0-19,1-1 1,3 1 14,-3-1 1,-1 1-62,1 0 0,0 4 38,5 1 1,0-1-37,0-4 1,0 4 55,0 1 0,0 6-16,0-2 0,0 9 19,0 1 27,0 7-454,0-4 0,0 23 80,0 4 1,0 9 88,0-4 0,0 3-149,0 1 1,0 0 53,0 1 1,0-1-8,0 1 1,0 4 103,0 0 1,0 1-23,0-6 1,0-5 72,0 1 1,-5-1 200,0 6-81,-6-7 0,3 4 0,-7-4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0:14:53.0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1 426 7569,'6'35'-300,"4"-1"187,3 0 1,0 1 380,-3-1 0,3 5-15,-3-5 1,-2 7-233,2-2 0,-5 4 88,4 1 1,-4-2-149,5-2 1,-5 7 16,5-3 1,-7 2 42,2-7 0,2 2-72,-3-7 1,1 0-191,-5-4 1,5-7-673,0-4 913,0-2 0,2-3 0,1 1 0</inkml:trace>
  <inkml:trace contextRef="#ctx0" brushRef="#br0" timeOffset="581">1309 1029 7569,'0'-8'-1077,"-2"-4"952,-3 8 1,4-8 124,-4 2 0,2 2 14,-2-2-6,3 7 1,-6-8 38,3 6-41,3-7 23,-4 11 1,4-8 36,-3 5 142,4 2-186,-6-11 0,5 11 232,-2-3-213,2 4 1,-11 1 14,3 0 0,2 3-27,-2 7 0,5 0-2,-5 9 0,2 4-23,-2 2 0,-1-3-13,6 3 1,0-5-62,5 4 0,0-6 82,0 2 0,0-4-90,0-1 76,0-1 1,7-4 93,2 0 1,5-7-75,0 2 0,6-5 7,-1-5 0,8 2 15,-3-7 0,2 5 9,-1-5 0,1 1 71,-7-6 1,4 0-47,-8 0 1,3-1 11,-8-3 1,-4 1-33,-1-7 1,-5 6-110,-5-6 1,-4 2-56,-11-1 1,-1 2-141,-4 8 1,-3 1 68,4 3 181,-4 3 0,-1 20 0,-1 4 0</inkml:trace>
  <inkml:trace contextRef="#ctx0" brushRef="#br0" timeOffset="1188">1221 0 7569,'13'10'0,"-3"0"0,1-1 21,-6 6 35,6 0 1,-7 0 44,5-1 0,-5 1-208,1 0 0,-4-1 117,-1 1 1,0 0-70,0-1 1,0 1-64,0 0 169,0 6 0,-1-5-58,-4 4 1,3 3 69,-3 1 0,-1-1-127,1 2 1,-2-2 47,2 1 0,2 4-22,-7-4 0,5-2 46,-5-3 1,6-2-32,-6-3 1,0-1 23,-5-3 1,1-3-4,-1-7 1,0 0 3,0 0 1,-4 0 1,-1 0 0,-6-7-12,2-3 1,1-3 10,-2-1 0,6-6 0,-6 0 1,6-4-2,-6 4 0,5-4 71,-4 4 0,6-4-32,-2 4 0,4-4 7,1 4 0,1-1 5,-1 1 1,0 4 8,1-4 0,1 9-58,3 1 31,-3 0 1,9-3-10,-5 3 42,5-3 1,-2 10 0,6-7 0,6 5 6,4-5 0,3 7 92,2-2 1,6-1-84,4 1 1,4-2 74,5 2 1,4 4 46,6-4 1,0-2-56,0 2 0,-1 1 65,-4 4 0,2 0-94,-7 0 1,0 0-40,-4 0 0,-1 0-37,0 0 0,-4 4-115,-1 1 1,-6 5-110,2-5 1,-5 6-746,-5-1 927,-4 3 0,1 2 0,1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0:15:04.2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1059 265 7569,'10'0'0,"0"0"0,-5 0-745,4 0 234,-5 0 390,2 0 0,-1-2 411,0-3-270,0 4-19,1-12 0,-2 11 105,5-3 11,-5 3-1,9-4 1,-10 4-5,7-3 55,-7 4 0,5 2 49,-3 4 159,-3-3-218,4 11 1,-7-10 48,-4 7 1,-3-7-46,-7 2 1,-5 2 70,1-2 0,-7 0-226,1-5 0,-4 0 93,-6 0 0,1 0-36,-10 0 0,8 0 53,-8 0 1,5 0-135,0 0 0,3-2 33,6-3 1,1 3-40,-1-3 0,1 4 50,0 1 0,4 0-83,1 0 1,6 0-12,-2 0 0,-1 0 66,1 0 0,1 0-146,4 0 1,0 0 44,1 0 0,-1-5-15,0 0 0,5 0-117,1 5 15,5 0 1,-4-1-47,3-4-250,4 3-330,-6-5 362,7 7 484,7-6 0,-6-2 0,6-7 0</inkml:trace>
  <inkml:trace contextRef="#ctx0" brushRef="#br0" timeOffset="1598">545 88 7569,'14'0'330,"-6"0"1,-1 2-160,-7 3-352,0-3-299,-7 4 280,-1-6 107,-6 0 0,-1 0-21,0 0 0,5-5 313,1 0-168,-1 0 0,-5 5 121,0 0 0,1 0-87,-1 0 0,0 0 29,1 0 1,-3 0-7,-2 0 1,1 5 37,-7 0 0,7 5-68,-1-5 1,-4 5 5,-2-5 1,2 4-93,-1-4 1,4 5 40,-4-5 1,6 5-114,-2-5 0,-1 0 81,1-5 0,6 5-73,4-1 136,0 1-2,2-5 5,-5 0 171,11 0-28,-4 0-152,12 7 1,2-5-99,7 2 0,1-2 73,4-2 0,3 5-102,6 0 1,1 1 89,-1-1 1,0-1-10,1 5 1,-1-4 24,1 5 1,4 0-1,0 5 1,1-6 12,-6 1 0,-5 0-24,1 5 0,-1-6-2,6 1 0,-6-2 17,1 2 0,-2 2-56,1-7 1,2 1 30,-6-1 1,0-3-7,-6 3 1,1-2 1,0 2 1,-1-4-12,1 4 4,-7-3 9,5-2-85,-11 0-177,4 0 248,-19 0 0,4 0 22,-11 0 1,4 0 0,1 0 0,-1 0 93,-4 0 1,2-2-105,-6-3 0,4 2 45,-5-7 0,6 2-23,-6-2 1,7-3 1,-1 3 1,1 2 2,-2-2 1,4 2-3,-4-2 0,4-3 29,1 4 1,1 0 2,-1 0 1,0 4-11,0-5 0,1 7-18,-1-2 0,5 3 16,0 2 0,6-5-6,-6 0 0,5 0-35,-5 5-40,7 0-173,-4 0 195,7-6 9,0 4 0,5-6 17,0 3 1,7 2-14,-3-7 1,-1 5 21,2-5 1,0 6-11,5-6 0,-1 5 1,1-5 1,0 2-16,0-2 1,-1-3-3,1 3 0,0-1-42,-1 1 1,1-3 45,0 3 0,-5 2 59,-1-2 0,1 2-59,5-2 1,-5-1-1,-1 6 1,1 0 8,5 5 1,-5-5 5,0 0 98,-1 0-98,6 12 0,-2 1-1,-3 7 1,1 1 0,-6 4 0,5-4-14,-5 4 1,1-3 13,-1 3 1,-3-4 21,3 4 1,1 1 21,-1-1 0,5 4 78,-5-4 1,6 0-64,-1-6 1,-3 6 15,-2-1 1,1 1-43,-1-5 12,7 6 0,-11-5-50,4 4 1,-3-9 100,-2-1-198,6-7 0,-4 6-21,3-5 53,-4-2 39,-1 5 20,-6-20 0,-1 3 13,-2-10 0,-3 4-5,7 1 0,-5-4 0,6-1 1,-6-5-4,5 6 0,-7-6-1,3 6 0,0-2-2,0 1 0,0 4-3,0-4 1,-4 5-16,3 5 1,2-1 17,-2 6 1,5-5-128,-5 5 120,0 1 0,-4 4 5,-1 0 1,5 0-14,0 0 1,5 1-1,-4 4 0,4-3 16,-5 3 1,2-2 4,-2 2 1,2-4 58,3 4-68,3-3 152,-11-2-138,12 0 113,-6 0-84,1 0 1,4 0-76,-5 0 77,7 6-243,0-4 208,7 5 1,-1-6-62,4 4 1,3-3 38,-3 3 0,3 1-88,2-1 96,0 0 0,-1 0-1,1 0 1,0 0-22,-1-5 14,1 0 11,0 0-21,-1 6-52,-5-4 0,2 6 8,-6-3 29,0-3 1,-7 4 47,-3-6 1,2 0-2,-7 0 1,0 0 40,-4 0 0,-1 0-61,0 0 1,1 0-109,-1 0 1,0 0 107,1 0 0,-1 0-153,0 0 0,5 0-305,1 0 474,-1 0 0,-5 0 0,0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0:16:16.2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2086 8181,'8'0'640,"0"0"-593,-3 0 0,-2 0 189,7 0-252,0 0 0,5-5 85,-1 0 0,6-2-145,0 3 72,6 2 1,-8-5-47,6 7 0,1 0 68,4 0 1,-4-5 9,-1 1 1,-1-1-10,2 5 1,2 0-3,-2 0 1,3 0-10,1 0 0,-3 0-3,3 0 1,-2 0-1,7 0 1,-3 0-5,-2 0 1,1 1 6,-1 4 0,-4-3 8,-1 3 1,-6 1-45,2-1 1,-4 0 29,-1-5 0,-1 2 5,1 3-13,0-4-1,0 6-22,-7-7-11,-2 0-9,-6-7 0,-5 4 38,0-7 0,-6 5 15,1-5 0,-1 1-3,1-6 1,-3-1 0,3-4 1,2 2 17,-2-6 0,7-3 5,-2-7 0,-2-3 33,3-7 0,-1-1 13,5 1 0,0-1 39,0-4 0,0 1-76,0-6 0,-2 5 196,-3-5-139,3-6 1,-4-2-1,4-5 77,-3 2 1,2-2-148,-7 8 0,5-8-105,-4 8 0,-1-5 40,-5 1 1,5 2-114,1-2 1,4 4-52,-5 5 1,5-2 35,-5 7 0,5 0 118,-5 5 1,7-5 38,-2 0 0,2 5 5,-2 5 0,2 6 6,-7-1 0,7 5 255,-2 4-98,-3 4-85,6 6 1,-6 7-52,3 3 0,3 5 13,-3 5 0,2-2 83,-2 7 0,4-5-98,-4 5 0,2-5 3,-2 5 1,3-6-7,-3 6-14,3-7 0,1 4 29,-4-7-4,3 0 152,-4 0 100,-1 0-174,6 0 1,-8 0-15,5 0 0,0 0-31,-6 0 1,6 2 14,-6 3 1,0-4-34,-5 4 0,5-3-26,1-2 0,-3 0-61,-7 0 0,2 1 95,-2 4 1,-4-3-162,-2 3 1,-4 3-69,-5 2 1,1-2-78,-6 2 0,1-2 103,-1 2 1,-2 1-64,7-6 1,0 0-56,4-5 275,7 0 0,-4 0 0,4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0:16:17.4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6983 3154 7569,'14'-6'-395,"-5"4"1,2-6 602,-6 3 1,1 3-119,-1-3 198,-3-3-174,11 7 61,-11-13-74,4 6 0,-4 0 118,3 3-133,-4 4 91,6-6 89,-7 5-211,0-4-89,-7 6 0,-1 5 79,-6 0 1,-1 4-113,0-4 0,0 5 74,1-5 1,-1 0-108,0-5 0,6 0-22,-1 0-25,0 0 131,-5 0 1,5 0-45,1 0 62,5-7 1,-2-2 1,6-11 0,0 2 33,0-6 1,1-1 117,4-4 0,-1-2-101,5-4 1,-4 4 117,5-3 0,-7 8-94,2 1-17,-3 7-18,-2-3 1,0 7-72,0-1-44,-7 7 50,-1-5 1,-6 11 1,-1-3 1,-5 3-67,1 2 1,-6 2-164,6 3 0,-6-2-586,5 7 419,1-7 132,4 10 284,0-11 0,7 11 0,2-5 0</inkml:trace>
  <inkml:trace contextRef="#ctx0" brushRef="#br0" timeOffset="392">7203 2728 7569,'8'0'-902,"5"0"1283,-11 0 59,5 0-411,-14 6 0,4-2-11,-7 5 1,2 1-2,-2 5 0,-1-5-26,6-1 1,0 3-4,5 8 0,0-4-5,0 3 1,1-1 8,4 2 0,4-4-16,5 4 0,3-4 63,2-1 1,2-2 1,4-3 1,8-4 15,-4-6 0,0 0 12,1 0 0,-6-1 112,6-4-1,-1-10-118,-13-1 1,4-5 20,-10 6 0,1-5 20,-6 1 0,0-6 18,-5 6 1,0-1-76,0 5 0,0 1-64,0-1 1,-7 2-309,-2 3 161,-4-3 78,-2 11 1,-1-4-288,-4 6 0,4 0-30,-4 0 404,4 6 0,1 3 0,0 5 0</inkml:trace>
  <inkml:trace contextRef="#ctx0" brushRef="#br0" timeOffset="974">7659 2625 7569,'21'-29'0,"4"-1"0,6 1 13,-2-1 170,4-6 47,-17 5-103,12-11 10,-12 4 1,5-4 137,-6 3-229,-7 3-1,5 6 0,-11 7 104,3 4-235,-4 3 0,-7 7-33,-4 4 7,-3 4 197,-2 1 0,-4 6-375,-1 4 119,1 10 36,-3-4 0,6 12-14,-4-4 1,6 6 106,4 4-107,-3-3 120,11 5 1,-6-2-37,3 1 106,4 5-69,-6-9 0,7 5 23,0-6 0,7-1-19,2 1 1,4-6 21,2 1 1,1-7-23,4 1 0,3-2 2,6-3 0,6-4 12,-1 0 1,5-7-2,-5 2 1,6-5 36,-6-5 0,-1-1 92,-9-4 1,-3-3-94,-6 3 1,-2-3 76,-3-2 0,-4 0-116,-6 1 48,7-1-47,-5 7 0,4 0 11,-6 3-12,0 3 0,-2-4-108,-2 6 1,2 1 47,-3 4 1,3 3-90,2 7 112,0 0 1,0-1-35,0 1 161,0 0 0,7-2-49,3-3 0,3-4 104,1-6 0,8 0-58,2 0 1,-1-1-11,2-4 0,-7-2 31,1-3 0,2-3 105,-1 3 0,0-3-38,-6-1-84,1-1-13,0-6 1,-2 4 86,-3-2-79,3-4-51,-12 7 1,6-6 10,-7 8 1,-2 4 79,-3 0-392,-9 7 186,-3-4 1,-9 7 20,6 0 1,-4 2-68,4 3 0,-1 3-505,2 7 301,2-1 145,-4 1 199,13 0 0,-5 6 0,5 2 0</inkml:trace>
  <inkml:trace contextRef="#ctx0" brushRef="#br0" timeOffset="1769">8541 2463 7569,'15'-14'0,"-1"5"0,1 4-42,0 4 90,-1 1 0,-4 0 99,0 0-92,0 0 85,-2 6 0,3 3-215,-6 5 44,0 1 4,2 0 1,-4 4 25,7 1 1,-5-2 165,4-8-312,-5 3 91,9-5 1,-5 2 168,7-1-269,-7-5 67,5 2 1,-5-6 70,7 0 8,-1-6 15,8-2 1,-6-7 159,4 0-152,-4 0 3,-1-6 48,-7 5-46,5-5 0,-7 6-3,4 0 1,2 1 19,-7-1 22,6 0-156,-3 7 118,0-5 0,0 11-98,-3-3 96,4 4-13,-1 7 0,5 2-123,-3 7 123,3 0-19,1 0-3,1-7 12,0 5 1,-1-5 1,1 7 0,0-6 0,0 1 1,-1-7 53,1 2 0,0-3 11,-1-2 1,1 0 31,0 0-82,-7 0-8,5 0 1,-10 0-1,7 0 13,-7-7 8,4 6-243,-7-6 234,6 7-10,-4 0-43,4 0 33,1 0 1,-4 0-28,7 0-18,-7 0 38,10 0 1,-4 0 10,5 0 1,1 0-17,0 0 1,-1 0 175,1 0-158,0 0-7,6-6 143,-5 4-63,6-11 1,-8 7-53,1-4 96,0-3-98,-1 5 1,-4-2 31,0 0-29,0 0 3,-2-5 1,0 1 29,-3-1-43,-3-6 15,11 4 1,-12-4 91,4 7-96,-3-1-21,-2 0 7,0 0 0,-7 2-54,-2 4 0,-6 4-116,-5 10 1,4-2 103,-4 7-168,-3-1 99,7 13 1,-5-6-213,6 4 139,7-4 62,-5-1 0,6 1-330,-2 4 189,2-4 138,7 5 0,0-11 139,0 0 0,0 0 0,7-2 0,1 5 0,6-12 0,1 4 0,0-3 0,0-2 0,1-5-107,4 0 203,-4-6-117,5 3 0,-6-2 517,-1 0-230,1 7-61,0-10 189,0 11 23,-1-5-234,1 7 0,0 7-35,-1 3 0,-4 4 154,0 6-309,0-4 121,-2 12 1,5-3-111,-3 9-38,-4-3 108,7 5 1,-6 0-135,3 3-58,3 4-185,-12 1 184,6 6 51,-7 2 1,-2 6-39,-3-4 1,-3 3-184,-6-3 0,-8-4 289,-2-1 0,1-14 0,2-6 0,4-1 0,6-1 0</inkml:trace>
  <inkml:trace contextRef="#ctx0" brushRef="#br0" timeOffset="2778">10511 2184 7491,'8'-7'-232,"5"4"232,-3-7 547,-4 1-289,7-6 1,-5-5-88,7 1 1,0-3-154,-1 3 1,6-4 36,0-6 0,-1 4-120,-4 1 1,6 1-25,4-2 162,-4 4-67,7 6 0,-10 7 15,6 3 1,-6 4 66,2 1-145,-4 6 80,-8 2 1,4 13 24,-8 4-261,1 3 136,-11 8 0,3 1-19,-7 7 0,0-6-105,-5-4 1,5-3-327,1-1 265,-1-1 0,2-6-96,1-8 358,7-9 0,-6-6 0,-2 0 0</inkml:trace>
  <inkml:trace contextRef="#ctx0" brushRef="#br0" timeOffset="3026">11113 1243 7569,'7'-8'79,"1"1"188,7 7-87,-7 0 0,3 2-42,-6 3 0,0-2-78,-5 7 0,5 0 92,0 5 1,0 4-100,-5 1 1,0 8 17,0 1 1,0 2-181,0 8 0,-5 5-145,0 5 191,0 7-516,5-10 83,-7 11 332,6-12 0,-6 9-125,7-10 1,0 2-366,0-12 654,0-6 0,0 0 0,0-5 0</inkml:trace>
  <inkml:trace contextRef="#ctx0" brushRef="#br0" timeOffset="3203">11407 1258 7569,'0'10'-102,"0"-1"0,0 1 164,0 5 360,0 0-203,0 6 1,-6-3-148,-4 6 0,-8-4-187,-2 4 1,1-1-203,4 2-245,-6 3 562,4-6 0,-10 8 0,4-1 0</inkml:trace>
  <inkml:trace contextRef="#ctx0" brushRef="#br0" timeOffset="3855">11407 1714 7569,'13'-2'69,"-3"-3"-46,3 3 253,-11-4-273,11 6 27,-12 0-19,6 0-92,-7 6 0,0 7 72,0 7 0,0 0 28,0-6 0,0 6-98,0 0-10,0-1 73,0-4 1,0 0-2,0-1 41,0 1-43,6-7 0,-2 4 15,6-8 1,-1 1 1,6-5 1,1 0 3,4 0 1,-2-6 9,6-4-39,-6-3 31,4-8 1,-8 4-22,1-2 19,0 2-2,-1-4 0,0 5-5,-5-4 3,4 4 3,-11 1-106,11 7 102,-11-5 0,11 11-15,-3-2 1,-2 2-4,2 2 1,-6 5-9,6 0 0,0 6-5,5-1 1,-1 3 65,1 2-49,0-1 4,0 1 1,4-2 188,1-3-185,-1 3 41,3-11 1,-4 4 5,6-6 1,-6 0-2,2 0 1,-4-1 72,-1-4 1,-1 1-68,1-5 40,-7-1-23,5 2-111,-11-5 90,4 4-12,-6 1 0,2 2-162,3 6 171,-3 0-230,4-7 198,-6 5 0,2-4-17,3 6-11,-4 0 0,12 5 42,-3 0 0,8 1 3,2-1 0,6-3 142,-2 3 3,-2-4-157,5-1 0,-4-1 168,7-4-9,-1 3-106,-6-11 1,3 5 12,-6-7 0,1 1-34,-2-1 1,-7-5-14,3 1 0,-6-1 12,1 5 0,-2-4 40,-3-1-142,-3 1 105,4 4-21,-6 7 0,-6 1-156,-4 7 0,-10 0-20,-4 0 1,-4 5-5,-1 0 0,1 11-14,4-1 0,-3-2-136,8-3 0,-6 0 308,6 4 0,-1 1 0,5 0 0</inkml:trace>
  <inkml:trace contextRef="#ctx0" brushRef="#br0" timeOffset="4079">12598 788 7569,'8'21'0,"-2"-3"0,-6 6 0,5 1-41,0 4 0,0 7 93,-5 2 1,2 6-106,3 0 128,-4 0-76,6 0 0,-7-3 10,0 3 1,0-8-93,0 8 1,0-8-211,0 3 1,-5-6 292,0 1 0,0 4 0,5-1 0</inkml:trace>
  <inkml:trace contextRef="#ctx0" brushRef="#br0" timeOffset="4870">12862 1493 7569,'15'-8'-41,"-5"0"70,0 3 1,-5 2 202,4-7-162,-5 7 67,9-11 1,-12 6 4,4-6 1,-3 4-5,-2 0 0,0 5-273,0-5 90,0 7 64,0-10 1,-7 11-255,-2-3 151,-5 4 0,0 2-208,-1 4 175,0 3 0,6 4 43,-1 3-111,0-4 90,2 10 0,0-4 10,3 2-74,3-2 124,-4 10 0,6-9 16,0 7-21,0-7 0,6 5-35,4-4 244,3-2-192,8-3 1,-3-2 116,7-7-42,-1-1 1,6-4-74,-1 0 185,7 0-74,-5-6 0,5-4-67,-7-9 150,1 2-72,-7-11 0,-2 6 11,-7-8-59,1 1-9,0-1 0,-5 1-19,-1 0 41,1-1-85,-2 7 0,4 2 10,-7 6 1,1 6 65,-1-1-228,-3 7 202,11-4-43,-11 7 1,9 7-14,-6 2 1,1 6-11,-1 5 1,-3-4-81,3 4 1,1-4 66,-1-1 33,0-1 1,0-4 155,0 0-155,6-7 0,-2 9 7,5-8 1,-4 0 5,0-9 0,0 2 21,4-7 0,-4 0 12,0-5 1,0 1-14,4-1-12,-5 7 4,4-5 0,-7 9-36,4-5 33,3 5-45,-11-2 15,11 6 1,-7 1-6,4 4 1,2 3-29,-8 7 28,8 0 1,-6 0-1,4-1 0,3-6 61,-3-3-50,3-3 3,-5-2 0,5 0 208,-3 0-201,-3 0 20,6-7 0,-7-1 5,4-6 0,3-6 16,-3 0 0,-2-6 7,2 2 0,-5-9 23,5-1 1,-5-7 5,4 2 0,-4-9 0,5-1-45,-7 0 1,4 5 17,-7 0-190,0 7 8,0 1 97,0 6 0,0 7-285,0 4 210,0 3-70,0 7 1,0 9 150,0 10 1,0 11-11,0 9 0,-5 7-50,0 12 15,0 10 48,5 2 0,0 4-9,0-6 0,0-7 44,0-3 0,2-10 10,3-5 0,1-4 17,4-6 0,3-2 103,-3-8 1,-2-6-50,2-3 1,0-11 89,4-9 1,6-8 24,0-11-131,-1-4-26,2-6 1,-3-1-620,7-4 577,-7-10 0,16-8 0,-3-7 0</inkml:trace>
  <inkml:trace contextRef="#ctx0" brushRef="#br0" timeOffset="6228">14773 1228 7569,'15'-9'0,"0"-1"0,-6 0-32,1-5 1,0-4-55,5-1 0,-1-6 235,1 2 0,0-4 169,0-2 1,-1-4-55,1 0 1,0-5-129,-1 4 1,1-4-104,0 5-36,-1 6 60,-5 0 0,2 12-42,-6-4 187,6 11-369,-9-5 111,11 13 0,-11 2-29,3 14 1,-2 6-80,2 9 1,-4 4-76,4 0 66,-3 7 145,-2-3 1,2 4 6,2-3 0,-2 2 16,3-6 1,2-8 7,-3-7 1,1-4-16,-5-1 1,2-7 6,3-3 1,-4-5 30,4-5 1,4-10 11,0-9 0,0-4 56,0-1-91,1-1 8,-2 1-23,5 6 18,-11 2 0,9 1 8,-6 1 1,5 4-1,-5 5 1,2 7 22,-3-2 1,0 3 0,6 2 0,-6 0-30,6 0 0,-5 9 3,5 5 0,-5 3-126,5 7-10,-7-6 105,10 10 1,-10-10-9,7 6 1,-2-6 21,2 2 1,3-4-7,-3-1 0,-2-2 58,2-3 65,0-4 1,4-7-118,1-4 131,0-10-112,-1-1 1,-1-10 25,-3 6 6,3-6-39,-4 3 0,0 0 30,1 4-38,-7-4 0,9 6-8,-7-2 1,0 7 2,-5 3 0,1 5-28,4-1 23,-3 4 0,6 2-2,-3 4 0,-4 0-156,4 10-6,4-4 150,-8 11 0,12-6-18,-3 3 0,-2-2 32,2 2 0,0-2 1,4-3 1,1-1 11,0-3 1,0-3 108,-1-7 1,1 0-66,0 0 0,-1-2 20,1-3 1,5-8 74,-1-6-125,1-1 30,-5 5 1,-6-4 1,1-1 0,-2-1 26,2 1 0,2 4 4,-8-4 1,1-1-4,-5 2 1,0-1 4,0 5 1,0 1-52,0-1 0,0 5 28,0 0-247,0 7 101,-6-4-1,4 7 1,-9 2-43,6 3 1,-7 3 61,3 7 1,0 1-15,0 4 0,5-2 2,0 6 0,-3-4 2,2 4 0,0-6 9,5 2 0,0 1 8,0-1 1,0-1 122,0-4-109,7-7 16,-6 5 5,12-11 1,-4 4 35,5-6 0,1-1 7,0-4 0,1-8 11,4-7 0,2-6 122,8 2 1,-6-4-22,1-2 0,4 1-77,6 0 1,-1-6-11,-5 1 0,-1-5 37,-3 5 0,-4-7 2,-7 2 0,1-4 20,0-1 0,-2-5 10,-3 0 0,1-2-106,-6 2 0,5 4-6,-5-4 1,1 8-103,-1 2 0,-3 6-27,3-1 1,-4 4-65,-1 6 0,0 7-118,0 8-19,0 5 224,0 24 1,0 1-44,0 23 0,0-1 75,0 6 0,0-2-7,0 7 0,0 1 5,0 9 0,0-8 15,0 3 1,0-15 98,0 0 42,0-10-88,0 8 1,2-15 145,3 2-152,-3-9 151,11 1-58,-5-13 0,6-5 138,1-13 0,0-1 78,0-13-23,-1 6-123,1-10 0,5 5 203,-1-6-98,7-1-276,-9-6 1,12 5-176,0-3 1,1-4 147,4-1 53,-3-3 0,5-2 0,2-1 0</inkml:trace>
  <inkml:trace contextRef="#ctx0" brushRef="#br0" timeOffset="6414">15596 97 7569,'0'14'1601,"0"1"-1946,0 0 163,0-7 182,0 5 0,0-11 0,0 4 0</inkml:trace>
  <inkml:trace contextRef="#ctx0" brushRef="#br0" timeOffset="7454">7909 3757 7603,'-10'8'184,"0"-3"0,0-2-140,-4 2 1,-1-2-82,0 7 1,-4-5 40,-1 5 0,0 0-10,6 4 1,4 1-244,0 0 121,0 6 68,2-5 1,2 5-86,6-6 1,0 0-30,0 0 100,0-1 1,6-1 48,4-3 1,10-3 73,4-7 0,4-4-3,1-5 0,1-3 156,-1-12 0,4-1 95,-4-4-158,4 6-39,-17-5 0,5 7 230,-6-4-125,-7-2-49,-1 10 0,-7-4-7,0 6 0,-2 2-117,-3 3 1,-5 4-138,-9 6 0,-2 0 57,-4 0 1,-3 6-143,4 4 0,-2 8-153,1 2 1,-1 4 132,6-4 0,1 1-91,4-1 21,7-4 216,1 5 0,3-11-66,-1 0 1,0-5 69,5 5 0,1-7 110,4 2 0,-1-4 5,5-1 1,3 0 167,7 0 1,-2 0 189,2 0-193,4-6-95,0 4 1,2-4 202,-1 6-274,-6-7 9,3 6 0,-1-6 24,-1 7 0,-1 7-29,-8 2 0,3 6-102,-3 5 1,-2-2 69,2 6 1,-5 6-83,5 4 1,-5 7 42,4-2 1,-5 3 33,1 2 1,-4 2 27,-1 3 0,0-3-73,0 3 1,-5-5 1,0-5 0,-8 2 8,-1-7 0,-1-6-74,-5-8 1,4-6-76,1-4 1,1-5-554,-1-10 716,0-10 0,1-7 0,-1-8 0</inkml:trace>
  <inkml:trace contextRef="#ctx0" brushRef="#br0" timeOffset="8300">8247 3786 7569,'16'2'-143,"4"3"1,-4-2 206,4 7 1,-4-7 147,-1 2 1,4-3-34,1-2 1,0 0 189,-6 0 1,1-2-50,0-3-208,-7-3 0,3-7 0,-4 0 24,1 1-150,-5-7 65,4 4 1,-7-9-88,0 6 1,0 1 81,0 4 0,-2 0-127,-3 1 1,2 1 36,-7 3 1,0 3-129,-4 7 1,-3 0-112,-2 0 58,2 7 212,-4 1 0,6 7-220,1-1 154,6 1-2,-5 6 1,11-3-37,-3 7 1,3-6-4,2 6 90,0-7-32,0 10 0,2-12 29,3 4 1,3-4 85,7-1 0,6-1 26,3 1 37,-2-7-133,5-1 0,1-7 242,7 0-108,-1 0-4,-5-7 1,-4-3 23,-1-9 0,-1 2-48,2-2 1,-4-4 74,-6-1 1,-2 1-115,-4-2 1,3 6-6,-7-6 0,0 7-125,-5-2-49,6 4 205,-4 8-475,4-5 207,-6 11 1,0-3 121,0 10 0,-5 5-12,1 10 1,-1-2-18,5 6 0,0-1-33,0 2-18,6 2 83,-4-10 1,6 5 88,-3-2 72,3-4-93,7 6 0,-1-13 80,1 1 1,0-7-60,0 2 1,-1-3 130,1-2 1,5-7-153,-1-2 150,1-4-59,-6-2 0,3-6-33,2-4 1,-2-1 10,2 2 0,-2-4-72,-3 3 58,1 4-19,0-7 0,-2 12-172,-3-4 163,3 11-5,-5-4 1,7 11-5,-1-3 1,1 3 15,0 2 24,-1 0-42,1 0 1,0 2-48,-1 3 0,1 3-3,0 7 1,-1-1-4,1 1 48,0 0-3,-7-7 0,3 5-58,-6-3 43,7-4-29,-11 7 9,6-4 1,-7 5-40,0 1 0,0 0-73,0-1 25,-7 1 46,-1 6 1,-5-4-30,3 2 40,4-2-14,6-3 64,0 1 0,2-7 120,2-3 0,5-3-155,5-2 172,1 0-48,6-7 0,-3-1 106,7-7-47,-7 1-43,3-8 1,-2 4 112,1-6-167,0 6-6,-6-10 0,1 10 10,0-6 1,-2 6-4,-3-2 1,-2 4 21,-3 1-17,-4 0-96,6 1 0,-9 6-21,-3 3 1,-3 5-126,-7 5 0,-1-2-217,-3 7 0,2-1-3,-2 6 1,2-5 410,3 0 0,-1 6 0,0 7 0</inkml:trace>
  <inkml:trace contextRef="#ctx0" brushRef="#br0" timeOffset="9149">9702 3536 7569,'15'2'-254,"-1"3"-315,1-4 546,0 6 258,0-7 1,-1-5-49,1 0 116,-7-6-238,5 3 0,-6-2 60,3 0 1,3 2 20,-4-2 1,0-1 89,0 6-132,1-7-37,-2 11 0,5-6 46,-3 7 1,-2 0 62,2 0-216,-7 0 45,10 0 1,-11 2 16,3 3 0,-3 3-172,-2 6 1,0 6 64,0 0 1,0 1-142,0-2 0,0-1-40,0 7 95,0-7 133,0-3 4,0-2-30,0-5 14,0 0 66,6-15 0,-3-4 27,7-13 0,0 4 5,5-5 0,-1 3 90,1-3 1,0 4-45,0 6-82,-1-6 21,1 11-81,0-9 64,-1 17 0,1-5 22,0 7-110,-1 0 87,-5 0 1,4 2-9,-4 3 1,0 3-9,0 7 1,0 4-9,0 1-117,4 6 47,-11-10 1,10 6-83,-8-8 145,8 1-21,-4 0 131,0-1-110,5-5 0,-5-3-27,7-6 150,6 0-120,-4-6 1,9-3 37,-7-5 0,6-3 14,-5-2 1,-1 2-29,-4-2 0,0 1 7,-1-2 0,-4 9-21,0-4 16,-7 4-3,10 3 6,-11 1-10,11 7 0,-10 0 3,7 0-3,-7 0 6,4 0 1,-1 7-159,2 1 70,1 6 0,4 1 42,-4 0 1,0-2-10,0-3 0,1 1 42,5-6 0,0 5-33,-1-5 1,6 0 108,0-5 0,-1 0-9,-4 0 1,0-2-20,-1-3 0,1 2-3,0-7 1,-6 5 11,1-5 0,-5 1 50,5-6-71,-7 0-14,4 0 0,-2 1 182,-1-1-167,1 0 23,-5 1 10,0-1-25,0 0-51,0 1 20,0 5 0,-1-2-27,-4 6-98,3 0 1,-9 7 30,6 3 0,-5 3 36,5 7 1,0-6-166,5 1 0,-6 0 125,4-2 41,-4 5 1,4-6-3,-3 3 0,3-2-59,-2-3 83,-5-4 109,1 12 0,-6-11-6,-1 3 24,7-4-104,-5-1 80,4 0-84,-5 0 28,6 0-205,1 0 188,0 0-106,6 0 1,-7 0-453,3 0 550,3 0 0,-4 0 0,6 0 0</inkml:trace>
  <inkml:trace contextRef="#ctx0" brushRef="#br0" timeOffset="9466">11010 2772 7569,'15'0'-575,"0"0"1,-1 0 718,1 0-83,-7 0 0,0 0 132,-3 0-104,-3 0 101,4 0-287,-6 6 137,0 3 0,-4 5 39,-1 1-156,0 6 114,-2-4 1,4 12 13,-7 0-16,7 1-11,-10 12 1,10-6 54,-7 3-41,7 4-30,-11-6 1,13 3 9,-4-1 0,-2-7-43,2 3 0,1-9-107,4-2 0,0-11-145,0 2-5,0-3 1,6-6 281,4-6 0,3-6 0,2-9 0</inkml:trace>
  <inkml:trace contextRef="#ctx0" brushRef="#br0" timeOffset="9766">11216 3228 7569,'15'-5'0,"-1"0"0,1-2-309,0 2 224,0 4 77,-1-6 0,-4 1 439,0-4-272,0 3 104,-2-6-89,5 5 0,-10-7 88,7 1-51,-7-1-146,4 0 0,-7 5-193,0 1 7,-7 5 104,-1-2 15,-7 12 1,2 3-192,4 5 1,-5 3 2,5 2 1,-3-1 5,2 7 1,-1-2 117,6 1-83,0 4 109,5-12 1,0 10-49,0-6 248,0 6-198,7-10 0,-4 4 289,7-10-117,0 3-64,11-12 1,-5 6 131,4-7-108,3 0 1,-5 0 256,6 0-206,1-7 1,4-1-59,0-6 1,1-1-22,-1 0 0,1 5-68,-1 1 0,0 4-176,1-5 1,-1 7 177,1-2 0,-1-3 0,0-1 0</inkml:trace>
  <inkml:trace contextRef="#ctx0" brushRef="#br0" timeOffset="10892">12510 3007 7569,'9'-2'444,"1"-2"0,-5 0-282,5-6 0,-5 1-33,5-6 0,-2 0-47,2 1 0,1-1-126,-6 0 1,5 0 42,-5 1 0,4-6 85,-4 1 1,5-1-71,-5 5 40,0 1 1,-5-6-104,0 0 99,0 7 0,0 0 20,0 3-286,0 4 145,0-7 1,-2 11 32,-3-3 1,2 4-126,-7 1-4,0 0-11,-4 6 142,-1 2 1,5 7-84,0 0 0,7 0 40,-2-1 1,4 6 141,1-1-115,0 1 72,0 1 0,0-4-2,0 2 1,1-3-6,4-1 78,3 0 0,7-2-32,0-3 1,1-4-49,4-6 1,-4 0 84,4 0 1,-4-1-57,-1-4 1,4-3 5,1-7 0,-1-1-24,-4-4 1,0 4 2,0-4 0,-6-1 26,1 1-64,0-6 31,-2 10 1,5-10 232,-3 6-228,-3 0 0,4 11 1,-4-1 82,1-2 1,-5 4 83,2-2-87,3 7 0,-5-3 70,7 6-67,-7 0 1,6 0-48,-5 0-200,-2 0 3,5 6 1,-7 2 43,0 7 0,4-5-4,1 0 1,0-1 20,-5 6 1,0-5 25,0 0 0,5 0 6,0 4 1,2 1 16,-3 0 1,-2-6 3,3 1 1,2-5 11,-3 5 1,3-7 43,-2 2-56,-3-3 4,4-2 0,1 0 0,-6 0 11,12 0 0,-11-2-2,3-3 1,-2 4-4,2-4-3,-3 3 31,4-5 3,-6 6-182,7-6 153,-6 7 0,7-5-4,-3 0 1,-1-4 39,5 4 0,-4-2 208,5 2-201,0 4 1,5-11 88,-1 7 1,1 1-114,0 4 1,-1 0 26,1 0 0,0 0-34,0 0 0,6-7 0,2-1 0</inkml:trace>
  <inkml:trace contextRef="#ctx0" brushRef="#br0" timeOffset="12376">13774 2713 7569,'0'8'154,"6"-1"0,-2-7-72,5 0-93,-5 0 118,2 0 1,-1-2-78,0-3-71,0-3 108,1-7 1,-4-4-75,3-1 0,-2-1 94,2 1 1,-3-2-30,3-8 0,1 1-1,-1-1 0,2 1-26,-3 0 1,3-6-84,3 1 1,3-2 48,-3 2 0,-2 8 28,2-4 0,-1 11-32,6-1 1,-5 10-32,0 5 47,0 4 94,4 1-95,-6 6 0,4 9-34,-7 9 1,4 4-74,-4 2 0,0 4-17,-5 0 0,2 5 37,3-4 0,-4-6 28,4-4 1,-3-8 26,-2 3 0,2-4-48,3-1 38,-4-7 44,6-1 1,-6-9 108,4-3-148,-3 4 28,4-19 1,-1 10 45,0-9 1,7 2-19,-3 3 0,0-6 0,0 0 0,1 1 5,5 4 0,0 0 3,-1 1 1,-4 6-7,0 3 0,0-2 4,4 2 1,1 0 4,0 5 0,-5 7 4,-1 3 1,0 4-192,0 6 169,4-4-54,-11 6 0,9-3-5,-6 1 1,5-1 30,-5-4 0,5 0-12,-5-1 0,6-1 53,-1-3 0,-2 2 2,2-7 1,-5 0-22,5-5 0,-2-2 12,2-3 1,1-3 129,-6-7-121,6 0 2,-9 1 1,9-3 14,-6-2 0,5 1-19,-5-7 0,2 7 6,-2-1 0,-4 2-48,4 3-3,-3 6 0,-2-1 53,0 4-147,0 4-28,0-6 132,6 20-34,-4-3 0,4 16-97,-6-6 0,2 0 121,3-6 1,-2 1-8,7 0 0,-5-1 17,5 1 0,-2-5 4,2 0 1,3-7 74,-4 2 1,6-4-55,5-1 1,-2-1 70,6-4 1,1-3-59,4-7 0,-4 5-4,-1 0 0,-1-4-12,2-6 0,1 1 1,-7 4 0,1 0-3,-5 0 1,-1 1-7,1-1 1,-5-1 33,0-4 0,-7 4 1,2-4 0,1 4 120,-1 1-139,0 0-42,-5 1 1,0 4-78,0 0 1,-2 7 28,-2-2 22,-5 3 1,-5 2-3,-1 0 0,-5 7-110,1 3 1,-1 9 66,5 6 0,6-2-8,-1 1 1,2 1-4,-2 4 1,-2-1 51,8-4 1,-1-1 17,5-3 1,0-4 9,0 4 1,0-9 2,0-1 0,6-2-1,4 2 0,3 1 5,2-6 1,6 0 167,3-5 23,4 0-184,2-6 0,-1-3 161,0-5-76,-6-1 1,5-1 0,-5-4 54,0-4 1,-2-4-103,-6-2 1,-1 1-6,1 0 0,0-6 0,0 1 1,-6-2-5,1 2 1,-2-4 17,2-6 0,3 0-8,-3 0 0,-2 5-4,2 0 1,-5 4-30,5-4 0,-7 8-66,2 2 0,-2 2 10,2 13-22,-3-4 43,4 16 0,-6-3-12,0 10 0,0 8-24,0 7 1,0 11-127,0-2 0,0 6 40,0-1 1,0 3 62,0 8 0,0-1-86,0 0 0,2 0 98,3 0 1,-2 0-12,7 0 1,-5-5 27,4 1 0,-4-9 68,5-2 0,0-6 76,5-8-32,-1-1 0,1-6-104,0-3 197,-1-3 1,1-9-44,0-2 1,0-6 46,-1-5 1,3-3-124,2-6 0,-1-2 8,7-3 0,-3 3-16,3-4 1,3-1-71,-4 2 1,-1-2 52,2 2 0,-1-4 0,5-6 0</inkml:trace>
  <inkml:trace contextRef="#ctx0" brushRef="#br0" timeOffset="12564">14891 1669 7569,'-8'15'0,"1"2"335,7 2-228,7-3-135,-6 6 91,6-8-210,-7 1 147,0 0 0,0 6 0,0 2 0</inkml:trace>
  <inkml:trace contextRef="#ctx0" brushRef="#br0" timeOffset="13385">8203 4903 7569,'0'8'0,"-5"5"0,0-3-506,-6 3 363,2 2 1,-4 5 125,4-1 1,-5 6 113,5-6 1,-3 1-53,2-5 0,-1 4 11,6 1 1,-5-1-71,5-4 106,0 0-48,5 0 0,0-1 8,0 1 1,7-5 0,3 0 1,3-6-37,2 6 0,-1-6-6,1 0 1,0-2 103,-1-2 1,1-2-70,0-2 1,4-5 140,1-5 0,-2-3-32,-8-2 0,3-3 44,-3-2 0,-4-2-111,-1 6 0,-3-4 17,-2 4 1,0-4 72,0 4-208,-7 7 40,-1 0 0,-7 11-429,1-3 206,-1 4 40,-6 7 1,-1 4-134,-2 10 0,-2-2 26,6 6-538,1-6 818,4 10 0,0-12 0,0 5 0</inkml:trace>
  <inkml:trace contextRef="#ctx0" brushRef="#br0" timeOffset="13842">8320 4918 7569,'7'15'-229,"-5"-1"1,9 1 228,-6 0 61,0 6-52,-5-5 95,6 6 0,-4-8 173,3 1 0,-2-5-74,2 0-248,-3-7 116,4 10 1,-1-10 50,0 7-260,6-7 83,-2 4 1,5-7-1,1 0 0,5 0 38,-1 0 1,6-5 20,-6 0 0,2-6 17,-1 1 0,-4-3-6,4-2 1,-4 0-30,-1 1 183,-7-1-149,5 0 0,-9 2-9,5 3 0,-4-1 9,5 6-46,-7 0 1,5 5 74,-3 0-197,-3 0 1,6 5 54,-3 0 1,2 6-19,2-1 1,4 3 47,-3 2 82,3 0-61,2-7 0,0 3 32,-1-6 0,6 0 100,0-5 0,6 0 168,-2 0-124,4-7-51,-5-1 0,5-6 140,-4-1-51,4-6-11,-5 4 37,-2-4-144,-6 6 0,-2-4 78,-3-1 0,-4-4 6,-6 4 0,0 0-142,0 6 0,-8 4 87,-7 0 0,1 7-169,-6-2 1,-3 3-1,-1 2 1,1 2-102,-2 3 0,7-2 129,-1 7-596,2-7 424,3 10 0,4-9 230,0 5 0,7 1 0,-4 5 0</inkml:trace>
  <inkml:trace contextRef="#ctx0" brushRef="#br0" timeOffset="14184">9188 4786 7569,'14'0'88,"1"0"1,-5 0 452,0 0-150,-7 0-130,10 0 0,-10 0-37,7 0-217,-7 0 202,4 0-246,-7 6 0,1 2-175,4 7 0,-3 0 127,3-1 0,-2 1-44,2 0-41,-3 0 105,11-1 109,-12 1-64,12 0 1,-4-7 23,5-3 1,1-4 14,0-1 0,1 0 118,4 0 8,-4-6-126,5-2 0,-6-9 7,0-2-6,-1 2 30,8-10-137,-6 10 111,5 3 0,-6 1 14,-1 3 1,1 3-4,0 2 0,0 4-17,-1 1 0,1 1-6,0 4 1,4 2 2,1 3-222,6 3 210,-10-5 1,12 0-285,-3-3 134,2-4 147,9-1 0,8 0 0,9 0 0</inkml:trace>
  <inkml:trace contextRef="#ctx0" brushRef="#br0" timeOffset="15582">10731 4609 7569,'15'8'0,"-2"1"96,-3-4 1,3-4 492,-4 4-264,5-3 0,0-2-99,1 0 1,0 0 116,-1 0-160,1 0-81,6-7 1,-3-1-99,7-7 1,-6-1 115,6-4 1,-2-3-81,1-6 1,2 0 55,-6-1 0,-1-1-124,-4-3 0,-5 3 52,0-3-97,-7 3 130,4 8 0,-7-3-196,0 6 73,-7 7 16,-1 6-362,-7 7 284,-6 0 1,-2 4-53,-6 5 0,-1 3-82,1 12 1,6-1 101,3 2 0,4 3 15,1-4 0,2 4 93,4 1 36,2-6 0,7 5-135,0-4 224,0-2 20,0 5-92,7-10 1,2 4 2,11-6 1,-2-6-1,6 1 0,1-7 111,4 2 1,1-3-43,-1-2 1,0-7 50,1-2 1,-6-4-24,1-2 1,-6-5-63,6 1 0,-7-7 27,2 1-30,-4-3 22,-1 5-74,-1-11 45,1 10 1,-2-12-14,-3 6 0,1 6-4,-6-1 1,2 7 22,-2-1-205,-4 2 191,6 3-111,-7 6 98,0 1-11,0 7-231,0 13-5,0 3 173,0 14 0,0-1-102,0 1 0,-2-1 105,-3 0 0,4-4-5,-4-1 0,3-6 10,2 2 0,0 1-9,0-1 0,2-6 14,3-4 1,-2-2 103,7 2 0,-1-3-94,6-7 1,0 0 43,0 0 218,-1 0-135,7-13 0,-4 1-11,2-12 90,4 6-76,-6-10 0,9 5-63,-7-6 122,1-1-116,1 1 0,-6 0 15,0-1 0,-1 7 0,-4 4 0,2 2-52,-3 3 1,3 4 48,-7 0 1,1 7-9,-1-2 1,-2 3 11,7 2-150,-7 0 52,10 7 1,-11 1 11,3 7 1,2-1-127,-3 1 0,6 0-38,-5 0 184,0-1 0,0 1-40,0 0 38,0-1 1,0-4-18,0 0 0,1-5-37,-1 5 73,-3-7 17,11 3 0,-10-7-27,7-4 1,-5-3 1,4-7 0,-4 0 48,5 1 0,-5 1-49,5 3 0,-7-3 203,2 3-193,3 3 39,-6 1 0,6 6 8,-3 0 1,-2 0-30,7 0 0,-7 6 0,2 4 0,2 3-27,-2 2 1,6 0-107,-1-1 0,-2 1 35,2 0 0,-2-6 70,2 1 0,3-5 2,-3 5 1,-2-7 10,2 2 0,-1-3 69,6-2 0,0-7-73,-1-3 0,1 1 11,0-6 1,-5 7 43,-1-12 0,1 7 3,5-6 1,-2 7-76,-3 2 35,3 7 4,-5-10 0,2 11-42,0-3 1,-5 4 16,4 1-2,1 0 0,5 1-5,0 4 0,-6 4-1,1 5 1,-5 1 1,5 0-16,0-7 25,4 5 0,-4-7 3,0 4-4,0 3 0,4-11 1,1 4 60,0-6-48,-1 0 0,1 0 1,0 0 25,0 0 1,-6-6-30,1-4 124,0-3-59,-2-2 1,4 1-18,-8-1 0,6-5 74,-5 1 0,5-6 22,-5 6 0,0-6-54,-5 6 0,0-1 170,0 5-156,0 1-182,-7-1-1,-1 7 137,-13 1 1,3 14-269,-7 2 128,1 5 0,-4 2-83,4 3 1,-2-1-453,6 7 611,-6-1 0,9 6 0,-4-1 0</inkml:trace>
  <inkml:trace contextRef="#ctx0" brushRef="#br0" timeOffset="15825">12642 3507 7569,'6'21'-394,"3"-5"0,0 11 729,1-8-133,-7 7 1,4-8-62,-7 7 0,0-2-28,0 1 1,0 4-31,0-4 1,0 4-70,0 2 0,0-6 162,0 1-433,-7 6 185,6 0 0,-7 5-591,3-7 362,3 0 159,-4 1 142,6-1 0,-7 1 0,-1-1 0</inkml:trace>
  <inkml:trace contextRef="#ctx0" brushRef="#br0" timeOffset="16124">12936 4080 7569,'15'-8'-18,"-1"1"1,1 6-12,0-4 0,-1 3 350,1-3 1,-5-3 182,0-2-545,-7-3 160,3-1 1,-6-1-53,0 0 0,0 5-141,0 1 0,-1 0 36,-4 0 0,-5 2-146,-9 7 0,-4 2-181,-7 3 262,7 9 1,-4 4-18,2 7-38,4-1 0,0 6 1,6-1 140,7 1-25,-5-1 1,11 0 24,-3 1 0,5-6 2,5 1 1,10-9 81,9-1 1,4-2 157,1-8 0,3 0-20,2-5 1,2 0 18,3 0 0,2 0-478,-7 0 111,0 0 23,-4 0 120,6-7 0,-5-1 0,5-7 0</inkml:trace>
  <inkml:trace contextRef="#ctx0" brushRef="#br0" timeOffset="16362">11760 3830 9871,'-8'0'-455,"1"0"455,7 7 0,-6-6 0,-2 6 0</inkml:trace>
  <inkml:trace contextRef="#ctx0" brushRef="#br0" timeOffset="17354">13862 3948 7569,'6'8'0,"4"-1"305,10-7 1,-4 0-169,5 0 1,-1-5 148,0 0 1,4-12-40,-4 3 1,6-9-12,-2 3 0,-2-11-64,-3 2 0,-3-9 0,-1 4 1,0-12 102,0 2-223,-7-10 31,5 8 1,-12-4-240,4 6 55,-3 6 38,-2 2 1,0 8-67,0 4 1,-7 3 64,-2 6-483,-4 7 370,4-5 0,-9 11-108,4-3-132,-4 10 195,3 3 1,-5 14 43,1 2 1,-2 5 71,1 6 1,4 7 54,-4 7-30,10 7 0,-3-4-79,3 7 185,4 0 1,-1-10-55,7 0 0,0-13 14,0 3 0,0-7-74,0-2 307,7-7-143,1-2 1,4-13-34,2-3 196,-2-3-134,15-2 0,-4-9 189,7-5-70,-1-7-172,0-15 0,6 3 187,-1-6-33,7 0-132,-10-6 0,5 1 12,-7 0 1,-6 2-36,-3 3 0,-4 4-13,-1 11 0,-7 3-6,-3 6 0,1 5-174,-1 0 66,0 7-14,-5-4-70,0 27 1,0-9 64,0 14 0,0-1-67,0 1 1,0-2 83,0 1 2,0-6 37,7 10 1,-6-12-1,4 4 1,2-4-31,-2-1 1,1-2 86,-1-3 53,3-4-46,0-6 0,6 0 32,-5 0-49,4 0 8,2 0 0,0-6 7,-1-4 0,1-8-15,0-1 0,-5-1 2,-1 5 0,-4 2 165,5 3-168,-7-3 1,6 12 139,-5-4-128,-2 3-17,5 9 1,-6 1 10,4 7 0,-3 6-38,3 3 1,-2 4-4,2 1 0,-3 7 56,2 4-104,-2 2 81,-2-4 0,0 6 3,0 0-74,0 0 60,0 13 0,-6-6-177,-4 3 89,-3 3 0,-4-7 0,-1 3-140,-1-9 0,-1-7 134,5-7 1,6-7-138,-1-4 1,0-9 237,-5-5 0,1-4 0,-1-1 0</inkml:trace>
  <inkml:trace contextRef="#ctx0" brushRef="#br0" timeOffset="17611">14906 3610 7569,'24'0'-33,"1"0"1,-7 0 24,1 0 1,-3-7 75,-1-3 0,0-4 18,0-6 1,-1 2-3,1-6 0,-2 4-29,-3-4 1,3 6-124,-3-2 0,3 4 15,1 1 1,1 5-19,0 0 0,0 7 91,-1-2 0,-1 10-78,-3 5 0,2 9 78,-8 6-198,1 9 81,-5-3 1,0 10 3,0-7 1,0 1-137,0-6 0,-1-1 229,-4-4 0,3-2 0,-4-8 0</inkml:trace>
  <inkml:trace contextRef="#ctx0" brushRef="#br0" timeOffset="17843">15288 2816 7569,'19'29'0,"1"1"0,0-1 241,-6 1 0,1-1-111,0 0 0,-6 2 147,1 4 0,0-3-191,5 8 0,-5-6-9,-1 5 0,-4 0-53,5 5 1,-5 0-160,5 1 1,-5-3-250,4-3 1,-5 4 220,1-4 1,1 2-760,-1-2 922,6-3 0,4-13 0,8-2 0</inkml:trace>
  <inkml:trace contextRef="#ctx0" brushRef="#br0" timeOffset="18017">15832 3051 7569,'6'15'0,"-4"0"99,3-1 1,-5 1 245,-5 0 0,1 4-46,-5 1 0,-3-1-1,-7-4-687,2 0 348,-4 0 0,0-6 101,-4 1-60,-9-7 0,3 11 0,-5-6 0</inkml:trace>
  <inkml:trace contextRef="#ctx0" brushRef="#br0" timeOffset="18209">14861 3007 7569,'9'7'0,"-3"-4"617,-6 7 160,0-7 1,0 5-1054,0-3-495,0-3 330,-6 4 441,4-6 0,-18 0 0,4 0 0</inkml:trace>
  <inkml:trace contextRef="#ctx0" brushRef="#br0" timeOffset="18337">14523 2889 7569,'0'23'201,"0"-3"0,0-4 49,0-1 0,0-5 327,0 0 1,-1-6-435,-4 6 1,2-5-144,-7 5 0,7-7 0,-4 4 0</inkml:trace>
  <inkml:trace contextRef="#ctx0" brushRef="#br0" timeOffset="19360">8908 6153 7569,'-8'1'0,"3"4"393,4-3 1431,1 4-1689,6-12 1,2-1-144,7-2 83,0-5-18,6 6 1,-3-2-183,6 1 1,3-1 17,7-5 0,2 5 38,3 1 0,2 0 39,-7 0 1,-1-3 13,-9 7 1,-3 0-103,-6 5 9,0 0-52,-7 0 1,-1 7 41,-7 3 0,0 3-147,0 1 0,-5 1-265,0 0 237,0 0 122,-2-1 111,6-6-40,-6-1 160,7-7 1,5-7 13,0-2 63,6-4-157,4-2 1,1 0 372,4 0-156,-4-6 8,6 5 0,-6-5 62,4 6 1,-4-5-46,-1 1 1,-6-1 67,1 6 0,-5-1-32,5 0 103,-7 0-246,4 1 1,-7 4-119,0 0 1,0 5 44,0-5 1,-7 7-117,-3-2 1,-3-1 14,-1 1-980,-1 0 532,0 5 508,0 0 0,1 0 0,-1 0 0</inkml:trace>
  <inkml:trace contextRef="#ctx0" brushRef="#br0" timeOffset="19731">10246 5653 7420,'10'0'-143,"0"0"1,-7 2 380,2 2 0,-4 0-118,-1 6 1,0-1-28,0 6 0,0 0-42,0-1 1,0 6-2,0 0 0,0 4-64,0-4 0,0 6 50,0-2 1,-1-1-85,-4 2 121,3-1-16,-4-1 0,6 0 12,0-3 0,0-9-25,0 4-14,-7-4 1,-1-3-33,-7-3 1,1-3-2,-1-2 1,0-7 72,0-3-41,1-3-6,-1-8 1,0-2-133,1-6 1,-1 0-163,0-1 1,5-1 270,1-3 0,-1 3 0,-5-5 0</inkml:trace>
  <inkml:trace contextRef="#ctx0" brushRef="#br0" timeOffset="20105">10643 5697 7609,'-10'0'-4,"0"0"1,0 7 90,-4 2-221,-8 4 76,13 2 0,-11 0 47,10 0 0,-1-1-12,1 1 0,4 1 16,6 4-161,0-4 57,0 5 1,3-11-42,7 0 127,-1 0-11,19-2 1,-10-1 142,7-7 22,-1 0-54,6 0 0,-6-12 161,1-3 0,-1-4-91,5-1 48,1-3-67,-7 0 1,-2-4 2,-6 2 1,-7 4 108,-3 1-216,-4-3 0,-2 7 140,-4-3-611,-10 9 323,-1 3 1,-10 7-160,6 0 1,-1 0 284,1 0 0,4 0 0,-5 0 0</inkml:trace>
  <inkml:trace contextRef="#ctx0" brushRef="#br0" timeOffset="21571">10951 5521 7569,'30'-30'-354,"6"1"1,-5-1 483,3 1 0,-3-2 684,-1-3-567,-1 3 1,-5-10-21,1 7 0,-7-2-96,2 1 1,-6 4-98,-4-3 1,1 5 47,-6 4 0,0 4-247,-5 6 270,0 0-390,-6 7 202,-2 2 1,-7 7-79,0 4 0,0 10-59,1 9 116,-7 4 31,4 2 1,-4 6 8,6 3 0,1 0-9,-1 5 0,2-3-22,3 8 0,-1 3-83,6 2 1,0 2 84,5-3 0,0-2 2,0-7 0,3-6 87,7-4-62,0-9 34,17-4 0,-9-6 83,7-1 1,-1-6-53,6-3 1,-6-3 116,1-2 1,-7-7-128,1-2 211,-2-11-186,-3 4 1,1-10 48,0 6 0,-1-5 76,1 6 0,-5-6-75,0 6-30,-7 6-29,4 0-12,-7 4 68,0 1-209,0 2 117,0 19 0,0-2-106,0 14 0,0-7 93,0 1 0,1-2-5,4-3 1,2 1 72,2 0 1,6-2-1,0-3 0,1 1 10,9-6 0,-2 0 1,1-5 0,4 0 122,-4 0 0,2-2-99,-1-3 0,1-3 99,-6-7 1,-1 1 37,-4-1 0,0-5-82,-1 1 0,-4-6 175,0 6-182,-7-1-26,4-1 0,-9 5 26,-3-4 0,-3 4-79,-7 1 0,-4 2-114,-1 3 0,-6 4-2,2 6 1,2 0-154,3 0 1,2 1 75,3 4-320,-1 3 305,0 7 0,2 0-186,3-1 1,4 6 65,6 0 0,0-1-44,0-4 104,0 0 323,6-1-93,3 1 1,5-7 52,1-3 1,5-3 56,-1-2 1,7 5 128,-1-1 35,3 1-144,1-5 1,0 0 186,1 0-75,-1 7-176,-6-6 0,0 13-4,-4-5 0,-4 4-8,0 2 1,-2 1-8,-8 4 0,5-2-33,-5 7 0,-1-1-19,-4 5 0,0 6-127,0-1 170,0 7-23,-6-4 0,-2 7-41,-7 1 1,-1-1 14,-4 0 0,2-5 0,-6 0 1,-1-11-9,-4 1 0,4-11-4,1-3 0,6-2 4,-2-8 0,5-2-3,6-8 0,2-8 166,7-6 6,7-14-147,1 9 1,13-21 159,4 1 0,1-5-30,-2-5 0,4-1 71,-4 6 1,4-5-61,2 5 0,-1 0 106,0 5 0,1 0-69,-1 0 0,-1 0-3,-4 0 1,4-1-97,-3 1 1,-4 0 53,-1 0 0,-4 7-86,-1 2-96,-1 4 52,-6 8-234,-1-4 152,-7 10 0,-2-2-152,-3 9 1,-3 5 90,-6 10 1,-3 8-24,-2 7 1,2 6-90,-2-2 180,2 10 23,9-2 1,-3 8-124,6-5 75,-7-1 58,11 2 0,-6-5-18,7 3 0,2-9 39,3-6 0,-2 3 19,7-3 0,0-4-13,4-5 0,8-7 80,2 2 1,1-4 46,4-1 0,-3-1-35,8-4 1,-1-5 89,1-10 0,-3 3-56,4-8 1,-4-4-67,-2-6 1,-6 1 14,-3 5 1,-6 1-24,-4 3 0,-2 4 9,-3 6-171,-3 7 5,4 2 148,-6 6-20,0 6 1,0 4-205,0 10-7,0 3 156,0-1 0,0 1-2,0-3 1,0-4-6,0 4 30,0-4 1,2-3 23,3-3 0,-2-3 8,7-7 1,-5 0 46,5 0 1,-1-2-67,6-3 0,-2 2 109,-3-7 0,3 0-84,-3-5 1,-2 7-1,2 3 0,-5-1 35,5 1-24,-7 0 0,8 7-35,-6 3 0,2 3-20,-2 6-152,-4 1-5,12 0 167,-11 0 1,6-1-126,-3 1 106,-3-7 73,11-1 0,-5-7-13,7 0 0,-1 0-10,1 0 1,1-2 98,4-3 1,-4-1-65,4-4 1,1-3 20,-1 3 1,4 2-63,-4-2 1,-1 5 27,-4-5 1,0 5-27,-1-4 1,1 5 24,0-1-20,0 4 1,-1 1 40,1 0 1,-5-5 3,0 0 0,-2-2-26,2 2 93,3-3-101,-5-6 1,2-1 61,-1 0 0,-4-4 13,5-1 1,-7-4-47,2 4 1,2-5-1,-2 6-17,0-1 0,-12 7-34,-3 3 1,-4 4-113,-6 6 1,-3 1 39,-6 4 1,-1 5-157,1 10 0,4-2-444,1 6 331,-1-6 81,2 10 264,2-12 0,7 12 0,-1-5 0</inkml:trace>
  <inkml:trace contextRef="#ctx0" brushRef="#br0" timeOffset="21789">13480 4624 7569,'14'-8'-322,"-4"-4"-402,0 7 1005,-7 1 0,5 5 4,-3 4 1,-3 8-220,3 7-69,-10 6 34,3-3 1,-11 13-83,3 3 1,2 3 184,-1 2-316,5 1 136,-9 5 1,7-4-14,-4 3 0,-2 2-136,8-2 1,-8 1-40,2-1 1,4-3 233,1 3 0,-3-3 0,0-2 0</inkml:trace>
  <inkml:trace contextRef="#ctx0" brushRef="#br0" timeOffset="22074">13774 5227 7569,'14'0'0,"1"0"150,0 0 100,-7 0 144,5 0-36,-5 0-83,0-7-255,-1-1 25,-1-7-14,-4 7-41,5-5 25,-7 11 0,-7-4-195,-3 6 0,2 1 210,-2 4-211,7 4 96,-10 12 0,10-3-70,-7 6-4,7 1 128,-4-2 0,7 4 69,0-2 1,2-2-66,3 1 301,3 1-164,7-2 0,-1 3 5,1-7 15,6 7-95,-5-9 1,12 4-87,-3-6 1,9-7 50,5-3 0,4-4 0,1-1 0</inkml:trace>
  <inkml:trace contextRef="#ctx0" brushRef="#br0" timeOffset="23547">14626 5183 7569,'10'0'-150,"0"0"1,-5 0 239,5 0 0,-6 0 87,6 0 1,-5 0 158,5 0-153,0 0-34,-2 0 0,5-7 221,-3-3-186,9-3-59,-2-2 0,6-6 57,-4-3 1,2-6-16,4-4 0,3-4-12,-4-6 1,-1-6-44,2-4 0,-7 3-129,1 2 0,-7-1 74,-3 1 0,-5 1-90,1 9 1,-4 3-239,-1 7 1,-1 6 145,-4 3 0,1 9-489,-5 1 256,5 7 170,-9-4-14,5 14 63,-7 1 0,6 15 37,-1 6 1,0 2 14,-5 8 1,2 5-8,3 5 1,-1 7 3,6-2 0,-1 3-3,1 2 34,3 0 12,-5-14 1,3 3 74,-1-14 53,0 0-114,-2-4 1,6-12-15,-4-4 1,1-4-68,0 0 76,2-3 0,-5-14 47,7-3 1,0-9 107,0-6 0,7-1-9,3 1 1,3-2-46,1 2 1,1-3-29,0-1 1,1 1 18,4 4 1,-2 3 102,6 6 1,-4 2-20,4 3 0,-6 3-13,2 7 1,-2 2-85,1 3 1,-7 5 13,3 9 0,-9-1-103,4 7-33,-7-1 77,4 6 0,-7-6-81,0 1 0,0-6 70,0 6 0,-2-7-16,-3 1 0,2-2-30,-7-3 0,5 1-74,-5 0 0,6-7-130,-6-3 170,6 3-22,-9-6 1,12 6 106,-4-3 6,3-4 0,2 8 6,0-5 0,2-2 240,3 3-220,3-3 1,7-4 114,-1-3 0,3-3-32,2-7 1,-2 1 132,2-1 0,-2-6 147,-3-4-106,1-3-160,0-8 0,1 0 16,4-3 1,-4-3-49,3 3 1,-2-2-85,-2 2 0,-2-1 37,-4 11 1,3-2-126,-7 11 1,5 6 87,-6 4 1,3 7-113,-2-2 34,-4 3 0,6 10 7,-7 7 0,0 6-138,0 9 0,0 4 94,0 0 0,0 5-73,0-4 0,0 2 90,0-7 0,5 6-85,0-12 0,1 5 152,-1-9-70,3 0 0,7-7 159,0-3-143,0-4 66,-7-6 1,10-2 92,-4-2 1,4-6-82,-3-10 0,0 2 89,-1-6 1,1-1-59,0-4 0,-1 4 97,1 1 0,-5-1-103,0-4 1,-2 6 3,2 3 1,1 9 7,-6 1-14,7 7-14,-11-4 1,7 9 7,-3 3 0,-3 5-31,3 9 1,-4 4-75,-1 7 0,2-6 23,3 1 1,-3-6-10,2 6 1,3-7 48,-2 1 1,1-7-30,-1-3 206,3-5-170,7 2 27,0-6 6,0 0 0,-1-5-8,1 0 0,0-6 7,-1 1 1,-4-3 15,0-2 1,0 6-5,4-1 1,-4 5-31,0-5 12,0 7 0,5-4 35,-1 7 1,-4 0-38,0 0 1,0 0-2,4 0 12,1 0 0,5 0 1,-1 0 0,3 0 13,-3 0 1,-1 0 4,7 0 0,-1-5 17,5 1 1,-4-3 0,-1 2 1,-4-1 209,5-4-233,-7-3 43,3 5 1,-7-7 9,1 0 0,0-1-32,0-4 0,-2 4 9,-4-4 1,0-1 28,-5 1 1,-2 1 87,3 4-171,-3 0 0,-11 7 50,-5 3 1,-1 4-204,-5 1 1,-2 1-59,-3 4 1,-3 5-62,-1 10 1,0-4 43,-1 4-571,1-4 368,6 5 428,-5-4 0,12 10 0,-5-4 0</inkml:trace>
  <inkml:trace contextRef="#ctx0" brushRef="#br0" timeOffset="24539">16655 4609 7569,'14'-6'-863,"1"4"1015,0-3 308,-7 4 0,-1-1-15,-7-3-368,0 3-134,0-4 0,-7 6 49,-3 0 1,-3 5-103,-2 0 82,1 6-18,-1-3-110,7 7 89,-5 6 1,10-3 136,-7 7-229,6-7 56,-2 9 0,6-9 62,0 7 1,0-6-3,0 6 0,0-7 47,0 2-23,6-4-33,3-8 169,5-1 14,8-7-139,-6 0 136,5-7-57,0-1 1,-3-8 1,7-4 0,-6-3 8,6-6 1,-7-1-11,1 1 1,-2 1 18,-2 4 1,-2-4 225,-4 3-243,-2 4-29,-7 0 0,0 6-6,0 0 39,0 7-93,-7-5 1,-6 12-90,-6-4 0,-7 5 48,1 5 0,2 3-118,-1 6 0,6 1 49,-2 0 0,4 4-127,1 1 0,7 0 41,3-6 0,-1 1 86,1 0 1,0-1-38,5 1 39,6-7 42,-4 5 1,11-11 127,-3 3 0,4-5-24,6-5 0,-2-3 93,7-7 1,-6-1-37,6-4 1,-6 2 133,6-6 1,-6 4 139,6-4-198,-7 6-53,3-4 1,-11 6 139,0-3-27,-1 9-157,0-10 0,-3 17 127,-6-7-53,7 7-38,-6-4-42,6 7 1119,-7 0-1125,6-6 0,-4 2-18,3-5 1,1 4 2,-1-5 1,2 0-43,-2-5 0,-4 1 54,4-1 1,-1 4-117,0-4 0,-2 8 64,3-7 1,-2 2-28,2-2 12,-3-1 0,4 5-3,-6 0 0,2 7-34,3-2 0,-4 10-2,4 5 0,-5 11-118,-5 8 165,-3 7-9,0 8 0,-5 1-151,3-1 2,-3 6 108,-1 3 1,-6 7-99,0 4 0,-6 3 36,2 6 1,-4 1-334,-1-1 0,-3 1 296,-2-1 0,6-4 1,-6-1 0,13-10 191,-4 0 0,9-17-109,6-7 0,2-9 64,3-10 68,4-7-9,-6-8 0,14-23 137,2-16 1,6-12-3,5-13 0,4-3 108,10-6 0,-1 4 32,6 1 1,-4 4-60,4-5 1,-5 2-63,5-1-973,-6 3 881,3 12 0,-7 9-300,1 10 198,-1 3 30,1 8 1,-6 7 21,1 6 1,-6 7-37,6-2 1,-7 5-14,1 5 1,-4 4-245,-5 11 0,1-4 222,-6 4 18,0 3 0,-5-5 0,0 3 0,0-1 0,0-2 0,0 1 0</inkml:trace>
  <inkml:trace contextRef="#ctx0" brushRef="#br0" timeOffset="26514">10643 7373 8142,'13'-2'985,"-3"-3"1,3-5-902,-3-9 0,3-4 15,1-6 0,1-6 15,0 1 0,4-7-2,1 2 1,4 1-32,-4-1 0,0 0-23,-6-5 0,3 0-4,2 0 0,-7 0-116,2-1 1,-9 8 4,0 3 0,-3 4-197,-2 6 0,0 7 40,0 8 1,-7 5 45,-3-1 1,-3 15-60,-1 5-32,-1 16 153,0 0 0,1 13-49,-1 0 1,5 0 33,0 0 1,7 0 6,-2 1 1,4 4-27,1 0 1,0 0-2,0-5 1,0 0 102,0 0 1,4-2-67,1-3 1,12 1 44,-3-11 0,4 2 6,-3-11 0,5-1 133,-1-4 1,6-7-89,-6-3 1,1-3 125,-5-2 1,1-7-29,4-3 0,-4-9 126,3-6 1,3-7 133,-3-3-195,7-6-54,-9 4 0,4-6-59,-6 4 57,-1 3-65,1 7 0,-2 1-52,-3 4 1,1 7 47,-6 8-263,7 5 191,-4-2 0,5 12-10,-3 4 0,3 3-60,-3 2 1,1 1 134,-1 4 0,5-4 11,-1 4 0,1-6 0,5-4 1,-3 2 104,3-7 1,-4-1-76,4-4 0,1-1 12,-1-4 0,-1-3 2,-4-7 0,0 0 13,0 1 1,-2-6-9,-4 0-30,4-6 1,-11 10 0,5-5-189,-7 6 186,0 0-109,0 7-55,0-5 1,-7 11-8,-3-2-11,-3 2 0,-1 2 108,-1 0 1,5 6-27,0 4 0,5 3 68,-4 2 1,5 0-53,-1-1 0,4 6 28,1 0 0,0 4-30,0-4 1,1 4 4,4-4 0,-1-1 37,5-4 0,3 0 0,7 0 1,-1-6 9,7 1 1,-1-7 71,6 2 1,1-10-33,3-4 1,-1-11-48,6-5 0,-6-9 121,1-5 1,-3-3-75,-2-3 0,1-5 8,-1-4 1,-4-10 34,-1-4 0,1-6-211,4-4 0,-4 3 176,-1-4 0,-1 9 8,1 1 0,-2 12-120,-8-2-28,-6 10 67,6-1 0,-13 14-174,4 6 119,-3 8-93,-2 13 1,-2 14 80,-3 20-139,-3 6 86,-13 26 1,4 2 14,-2 9 0,3 4-118,1 2 1,0 4-938,0 1 1085,1-1 33,-1-5 1,2-6 143,3-3 1,-3-8-171,3-2 0,-1-12-1,1 2 1,-1-11 11,6-4 0,-2-8-20,2-11 76,4-3 0,-6-11 536,7-5 1,2-9-401,3-17 1,3-1 46,7-3 0,4-3-3,1 3 0,1-4-44,-1-1 1,2 5 71,8 0 0,6 6-36,3-1 0,3 8-16,3 1 1,-8 9 37,-3 1 1,-4 7-13,-6 8 0,-3 0-191,-6 0 125,0 6-139,-7 9 1,-1 8-137,-7 6 0,0 1 40,0-1 1,-2 1-83,-3-1 0,2 0 72,-7 1 0,2-6-24,-2 1 0,2-7 73,3 1 1,3-7-80,-3-2 139,-3-1-38,7-1 211,-6 6-196,7-13 145,0 6 1,7-7-67,2 0 0,0 0 98,0 0 0,3-2-54,7-3 1,-2-3 114,2-7 1,-2 1 175,-3-1-279,1-6 11,6-2 1,-4-3 30,2-4 1,-7 4-36,-3-8 0,1-2 16,5 2 1,-2-1-60,-3 6 1,1 1-104,-6 4 0,0 2 74,-5 8-304,0 6 28,7 1 191,-6 7 1,6 3-68,-7 7 0,0 2 91,0 12-301,0 1 171,0 4 1,0 0-46,0 1 146,0-7 2,0 4 0,0-10-105,0 2 269,6-2-74,-4-3 1,11-5 63,-3-5 1,3-2-51,2-2 0,4-2 208,1-2-116,6-5 67,-10-5-36,12-1-36,-12-6 0,7 3 3,-3-7 1,-4 1-4,4-6 1,-4 3-46,-1 2 0,-1-1-17,1 6 1,-2 1 27,-3 4-29,3 0 1,-6 6 30,2-1-1,-2 6-233,-1-2 83,-4 12 1,5 4 50,-7 10 1,0 3-118,0 6 1,0 2-71,0 3 1,-5 4 40,0 6 0,0-3 14,5 3 0,0-8 65,0 8 1,0-3 23,0 3 1,0 5-93,0 0 119,-7 0-23,6 2 0,-17 6-50,3 7 0,-3-6-73,3-4 0,-4-6-10,-1 1 1,-1-5 100,1-5 0,9-5-180,-4-9-12,4-4 172,3-13-250,-5-1-1,11-7 353,-5-7 0,14-8 0,1-8 0</inkml:trace>
  <inkml:trace contextRef="#ctx0" brushRef="#br0" timeOffset="27373">13377 6623 7569,'16'0'-12,"4"0"1,-4-6 21,4-4 1,-4-5 104,-1-5 0,1-4 143,4-10 1,-2 1-74,6-6 1,-6 0 116,2-6 0,-4 6-248,-1 0-66,-7 0 106,5 1 0,-11 4-156,2 10 0,-2 2-145,-2 8-101,0-1 252,0 7 1,-6 9-81,-4 14 1,-3 6 72,-2 9 0,0-1-16,1 0 1,-1 7-119,0 4 10,7 2 138,-5 2 0,5 2-74,-7 3 0,5-2 98,1 7 1,0 3 6,0 2 0,-3 2-90,7-12 218,0 0-68,-1-12 1,4-3-53,-3-9 0,4-4 34,1-6 101,0-7-143,0-8 25,6-8 0,2-13 181,7-4 30,0-9-154,-1-4 1,3-4 126,2 3 1,-2-2-94,2 6 0,4 3 10,2 7 1,1 1-8,-2 9 84,4-3-112,-12 16 0,6-4-2,-8 6 56,1 0-237,0 6 173,-7 3 0,-2 10-65,-6 1 1,0 1-119,0-1 1,0 1 113,0 3-214,0 4 130,0-11 1,-4 4 7,-1-7 1,-5 1-72,5 0 0,-5-5-88,5-1 175,-6-5-26,9 2 58,-11 1 0,10-6-31,-7 4 1,7-3 28,-4 4 106,7 3 1,7 0-47,3 1 1,-2-5 111,2 5 0,1-7 178,9 2-200,-4-3 1,7-2 40,-4 0 174,-2 0-136,10-13-95,-4 3 1,2-13-49,-1 3 1,1-2 45,4-8 0,-6-1-7,-3-3 0,-4 3-30,-1-4 1,-2 6-18,-3 5 1,1-3-60,-6 8 91,0-1 14,-5 6-325,0-1 120,-7 0-186,6 7-76,-12 1 174,4 7 47,-5 7 1,1 6 64,3 7 1,-2 1-20,7-2 1,1 3 74,4 2 0,0 2-57,0-6 1,6 4 114,4-4 51,-4 6-105,8-9 165,0-3-71,3-1 1,10-11-27,-2 3 1,3-4 90,1-1 1,0-11-31,1-4 0,-1-4-28,1-1 0,-1-1 4,0-4-46,-6 4 24,5 0 1,-12 9-22,4-2 0,3 4 34,1 0-127,4-3 94,1 11 1,7-4-45,4 6 1,4 0-104,5 0 1,1 0 138,4 0-781,3 0-147,-11 0 906,11-7 0,-13 3 0,4-11 0,-6-3 0,-1 2 0,-2 2 0</inkml:trace>
  <inkml:trace contextRef="#ctx0" brushRef="#br0" timeOffset="27742">13245 6123 7569,'0'8'426,"0"6"-76,0-13-349,0 6 1,0-7 0</inkml:trace>
  <inkml:trace contextRef="#ctx0" brushRef="#br0" timeOffset="27875">12951 6109 7569,'1'13'411,"4"-4"676,-3-2-976,4-7-111,-6 0 0,0 0 0</inkml:trace>
  <inkml:trace contextRef="#ctx0" brushRef="#br0" timeOffset="33772">251 6961 7569,'14'0'-26,"1"0"92,0 0-33,-1 0 12,1 0 48,-7-6 1,-1 2 151,-7-5-126,0 5 1,0-4 18,0 3 1,-2 4-11,-3-4 0,-8 3 2,-6 2 0,-8 5-96,3 0 60,-4 6-54,-1-3 1,1 7-154,4 0 205,-4 0-113,11-1 1,-4 1-119,6 0 1,2-6 95,4 1 0,-3-5-150,7 5 60,0-7 57,5 10 1,7-11 83,3 3-31,3-4-12,1-1 0,8 5 174,2 0-162,4 0 59,1-5 1,1 2 9,-1 3 0,-6-2-12,-3 7 1,-11 0 0,-4 4 1,-3 7-50,-2 4 1,-8 9-5,-7 5 0,-6 4-159,-9 1 175,1 0 4,0 0 0,4-6-38,1-4 32,6-3-59,-10-2 1,13-6-265,1-3 26,-1-4 301,13-8 0,-4-1 0,6-7 0</inkml:trace>
  <inkml:trace contextRef="#ctx0" brushRef="#br0" timeOffset="34027">721 6579 7569,'8'15'0,"0"-1"-87,-3 1 0,-3 0-164,3-1 1,-5 6 816,-5 0-184,3 6-265,-11 3 1,5 2-58,-7 4 1,1-3-29,-1 2 0,0-2-13,0 2 1,1-5 75,-1-4-338,0 2 162,1-4 0,4 7 81,0-1 1,0 2 28,-4 3 1,-1-3-1055,0 4 1025,0-4 0,1-2 0,-1 1 0</inkml:trace>
  <inkml:trace contextRef="#ctx0" brushRef="#br0" timeOffset="34229">941 6873 7569,'0'15'0,"-1"-1"-317,-4 1 158,3 0 0,-11-7 538,5 5-198,-13-5 0,3 7 10,-7 0-271,1-1 55,-6 1 1,6 0 135,-1-1-566,7-6 320,-9 6 0,10-6 135,-2 6 0,2 8 0,3 1 0</inkml:trace>
  <inkml:trace contextRef="#ctx0" brushRef="#br0" timeOffset="34945">853 7211 7569,'8'0'-403,"5"0"201,-4 0 1,-1 0 559,-2 0-154,1 0 41,-6 0-80,6 0-41,-7-7 34,0 6-43,-7 7-184,6 4 43,-12 11 0,10-1-96,-7 0 176,6-1-13,-9 2 1,12-4-95,-4 2-33,3-2 59,2-3 0,0-4 14,0 0 1,7-5 9,3 5 0,8-7-4,1 2 1,7-3 46,-1-2-32,3-7-6,-6 5 0,6-16 186,-3 4-177,2-4 31,-4 3 0,-1-5 10,-8 1 1,1-2-29,0 1 1,-6 9 5,1-4 0,-7 8-26,2-2 0,-1 5-7,1-1 3,-4 4 0,6 7-11,-7 4 0,0-2-245,0 2 149,-7 6 0,6 1-131,-4 2 141,3-2 1,2-3 80,0 1 1,2-5-29,3 0 41,3-7 13,13 3 0,0-6-2,4 0 1,-2 0 20,-4 0 0,-3-4 60,4-1-67,3-7 12,-7 4 1,5-2 11,-6 0 1,0 6-30,0-6 1,-6 6 3,1 0 0,-5 2-16,5 2-1,-7 0-37,4 0 1,-2 2-9,-1 2 0,3 3-66,-2 3 95,3 3 2,7-5 0,-1 2 1,1 0 0,6-5 27,4 4 0,3-5 2,1 0 0,0-2 2,1-2 0,-1 0 74,1 0 1,-6 0-38,1 0 1,-7-2 87,1-2 0,-2-5 123,-3-5-228,1-1 44,0 0 0,-6-4 10,1-1 0,-6 1-15,0 4 0,-2 0 13,-2 0 1,-3 2-47,-7 4 1,-1 2-76,-14 7 1,1 0-6,-6 0-70,-6 0 131,5 7 1,-10 1-378,7 6 171,0-5-66,4 4 1,8-5-566,2 7 808,4-1 0,1 1 0,0 0 0</inkml:trace>
  <inkml:trace contextRef="#ctx0" brushRef="#br0" timeOffset="35186">2220 6579 7569,'15'0'-477,"0"0"521,-1 0 131,1 0 0,-7 6-66,-3 4 0,-3 3 127,-2 2 1,0 1-306,0 4-60,-7 3 183,-1 6 1,-12 6-155,1-1 176,-1 7-16,-1-10-443,5 11 249,-12-4 0,12 6-47,-4 0 0,0 0-427,6 0 608,-4 0 0,10 0 0,-7 0 0</inkml:trace>
  <inkml:trace contextRef="#ctx0" brushRef="#br0" timeOffset="36080">2367 7240 7569,'15'0'-158,"0"0"-13,-1 0 0,1 0 277,0 0 1,-2-1 229,-3-4 1,3-2-89,-4-2 1,0-5-43,0 5 1,-4-4-81,5-2 0,-7 5 19,2 0 0,-3 1-254,-2-6 81,0 7 46,0-5 1,-7 11-154,-2-3 81,-4 3 0,-4 2-277,-2 0 225,2 0 0,-9 7-5,7 3-112,-8 3 116,11 8 0,-5-5-9,6 4 0,5 3 16,1 1 0,5-1 127,-1 2-77,10-7-1,-3 9 1,18-10 136,-1 2 47,7-2-92,4-9 0,4 0 118,0-3 1,1-3-68,-6 2 1,0-4 100,1-4 0,-1 0-110,1-5 0,-6-3 18,1-8 1,-3 4-118,3-3 99,3-4-29,-12 6 0,5-4-63,-6 6-68,-7 1 66,5-1 1,-10 2-212,7 3 186,-7-3-86,4 11 0,-5-4 59,3 6 23,-4 0 0,7 0-91,-3 0 110,-3 0 0,6 5-39,-3 0 45,3 0-20,0 1 18,5-4 0,-9 9-29,5-6 22,1 0 1,5 0 1,0 0 0,-6 0 11,1-5 1,-5 0 3,5 0 0,-5 0 75,5 0-83,-7 0 2,3 0 1,-1-2 56,0-3-57,7 4 14,-11-6 0,12 2-1,-3 0 1,2-1 4,-3 1 0,4 3 14,-3-3 19,3 4 0,2 1 6,0 0 1,-6 0-45,1 0 7,0 0 2,5 0 0,-5-7-18,-1-3 17,1-3 0,5-1 95,0-1-92,-1 0 0,1-4 27,0-1 0,-1-5 1,1 6 1,-2-2-7,-3 1 1,1 4 6,-6-4 1,5 4-32,-5 1 15,6 0 29,-9 1-131,11-1 101,-11 0-43,11 1 9,-12-1 0,8 2-35,-5 3-45,-2-3 1,6 6 8,-3-2 4,-3 2-3,4 7 39,-6 0 0,0 7-149,0 2 148,0 11-20,-6 3 1,3 6-98,-7 1 0,5-1 75,-5 0 1,2 6-9,-2-1 0,2-1 59,3-9 0,3 4 5,-2-4 1,2-1 38,2 2-66,0-7 1,0 3 161,0-6 41,0-7-164,0-2 192,0-6 1,6-6-70,4-4 1,2-8 95,-3-1 0,9-8-84,-3 3 1,3-4 49,-3-1 1,-1 1-138,1 3 59,6-2-59,-4 10 1,9-9 10,-7 7 0,9-6-21,2 6 0,-1-6-115,5 5 1,4-7 164,1-3-71,10 1 0,3-14 0,7 6 0</inkml:trace>
  <inkml:trace contextRef="#ctx0" brushRef="#br0" timeOffset="36838">4249 7035 7569,'8'0'-288,"-2"0"413,-6 0 35,7-7 0,-5 4 94,2-7-1,-2 7-176,-2-10 1,-2 11 82,-2-3-189,-5 4 1,-5 2-83,-1 4 78,0-3 1,1 11 70,-1-3-174,0 9 0,1-3 96,5 6 0,1-8 2,3 1 0,4 0 20,-4 0 1,5-1-3,5 1 1,-2 0 0,7-1 1,1 1 1,9 0 1,-2-5 182,6-1-166,-6-5 42,10 2 0,-5-6 91,6 0 0,-4-6-62,-1-4 0,-6-5 100,2-5 1,-6 3-72,-4-8 1,2 5 72,-7-4 0,1 4-108,-1-4 1,-3 6 8,3-2 1,-10 4-122,-5 1 128,3 1-107,-12 5 0,9-2-123,-10 6 1,2 0 15,-1 5 0,-2 2-167,-4 3 1,-1 1-55,6 4 1,-1 3-583,1-3 936,11 3 0,-17 8 0,9 2 0</inkml:trace>
  <inkml:trace contextRef="#ctx0" brushRef="#br0" timeOffset="37054">4410 7035 7569,'9'14'-272,"-1"1"-273,-3 0 408,-4 6 129,6-5 1,-2 12 195,0-3 1,0 2-127,-5 3 186,6-1-201,-4 7 0,4-3 15,-6 6 0,5-2 8,0 3 0,0 1-93,-5-7 67,0 7 1,0-9-158,0 7 59,0-6 1,0 5-10,0-4 1,-5-3-173,0 3 0,-5-4 106,5-6 129,1-3 0,-3-6 0,-1 0 0</inkml:trace>
  <inkml:trace contextRef="#ctx0" brushRef="#br0" timeOffset="37947">4690 7079 7569,'19'5'-61,"1"0"0,-1-1-91,-4-4 0,0 0 272,0 0 0,-1-1 272,1-4 0,0-3-27,-1-7-291,1 0 40,-7 1 0,4 4-73,-7 0 82,-1 0-102,-4-4 0,0 4-73,0 0 0,-8 7 134,-6-2-261,-1 3 134,-6 2 0,-1 0 95,-2 0-287,3 7 141,-1-6 0,3 14-171,-1 0 240,1-1 9,4 8 0,5-3-84,0 1 66,7 6 11,-10-3 1,11 6-11,-2 1 0,4-3 52,4-2 0,5 1 7,5-6 0,8-1-11,2-4 0,4-7 81,1-3 0,2-3-57,4-2 0,-4 0 79,3 0 0,-5-9 22,-4-5-113,3-1 1,-12-8 160,3 4-153,-2 2 1,-4-11 29,-3 4 1,3-2 8,-4 1 0,0-1-7,0 7 1,-5-6-1,1 6 1,1-1-18,-1 5-163,0 1-77,-5-1 97,0 7-5,0 1-271,0 7 217,0 13 0,0-3 77,0 10 1,0-4-1,0-1 0,0 4-158,0 1 161,0 6 21,6-10 0,-2 7 29,6-3-40,-7-4 64,10 5 1,-7-6-10,4 0 0,3-1-16,-3 1 1,-2-7 77,2-3 0,0 2-59,5-2 0,-1 0 12,1-5 1,0-2 36,-1-3 1,-4-3-7,0-7 0,0 0 73,4 1-111,1-8 59,0 6 1,0-12 1,-1 4 0,1-2-37,0 1 36,-1-3-38,1 12 0,-5-5 18,0 6-54,-1 1 34,6-1 1,0 2 25,0 3 1,1-1-4,3 6 1,-2 0-3,2 5-17,-9 0-25,3 0-2,-5 0-14,7 0 9,0 6 1,-7 2-16,-3 7 1,-3 0-93,-2 0 0,0-1 70,0 1 0,0 0-99,0-1 0,0 6 50,0 0 61,-7 6 1,4-5-48,-7 3 45,7 4 1,-4-10 6,7 7 0,-5-7-3,0 1 1,0 2 20,5-1 0,0-5 157,0-5-99,7-1 0,1-1 7,7-3 0,-4-3 77,4-2 21,-4-7-91,11-1 0,-6-8 8,4-4 0,-4 4-16,3-4 1,-2 2 6,-2-1 0,-2 3-6,-4-4 0,3 4 53,-7 1-80,6-6 20,-9-2-12,4 6 1,-7-2-159,-4 9-15,-3 4 40,-7-8 0,-1 11-179,-4-7 0,4 7 18,-4-2 0,-1 4-503,1 1 762,1 0 0,4 6 0,0 2 0</inkml:trace>
  <inkml:trace contextRef="#ctx0" brushRef="#br0" timeOffset="38579">5807 7035 7569,'23'-9'-125,"4"-10"1,-9 9-212,7-10 1,-5-1 129,4 2 618,-6-1-249,3 5 1,-6 1 4,0-1-73,-1 0-211,1 1 149,0 5-8,-7 3 0,-2 7-97,-6 4 96,0 4 0,0 5-101,0 1 1,0 1 34,0 4 17,-6-4 0,4 12-20,-3-4 0,4 3 29,1-3 0,0 2 1,0-6 0,0 4 71,0-4-65,0 0 0,6-7-6,4-4 196,3 4-178,-5-11 3,5 5 0,-5-9 7,7-3 0,0-3 2,0-7 81,-1 1-84,1-8 1,-5 1-5,0-3 0,-6 2 4,6 8 0,-6-1-66,0 0 69,-2 7 4,5 2 13,-6 6-21,6 0-35,-7 6 0,0 2 3,0 7 0,0 0 19,0-1 1,0 1-2,0 0 0,5-1 102,0 1 12,6 0 7,-3 0-96,7-7-43,0-2 37,-1-6 0,-4 0-26,0 0 0,-5 0-20,5 0 30,-7 0 0,5-5-11,-3 0 1,-2 1 5,7 4-7,-7-7 1,10 4 130,-3-7-116,-3 7-3,6-4 1,-5 2 161,7 0-153,6-6 26,-5 9 0,5-9 13,-6 6 1,0-5-2,-1 5 0,1-5 53,0 6-1,0-8-52,-1 4 1,1-7 86,0 1-88,-7-1-13,5 0 0,-11 0 171,2 1-99,5-7 0,-8 4-10,4-2 137,-3 2-131,-2 3-33,-7 5-258,-1-4 143,-13 12 0,3-6-43,-7 7 0,-1 2-147,-8 3 0,5 3-721,-1 7 450,1-7 224,12 5 284,-10-5 0,10 13 0,-4 2 0</inkml:trace>
  <inkml:trace contextRef="#ctx0" brushRef="#br0" timeOffset="38879">6806 6064 7569,'10'0'-739,"0"0"0,-5 0 678,5 0 0,-7 2-54,2 3 0,-4 5 115,-1 9 386,0-2-246,0 11 0,0-11-22,0 8 1,0-1 94,0 6 1,-4-1 70,-1 1-234,-7 6-54,4-5 0,-2 11 18,0-3 1,6 0 6,-6 6 0,5-5-139,-5 9 0,7-1 78,-2 1 0,-2-8-77,2 3 1,1-15-253,4 1 168,0-4 35,6-3 166,-4-9 0,11 6 0,-5-4 0</inkml:trace>
  <inkml:trace contextRef="#ctx0" brushRef="#br0" timeOffset="39315">6953 6814 7569,'15'8'-140,"-7"5"0,4-9-468,-7 5 592,6-5 473,-3 9-218,7-12-132,-7 6-42,5-7 0,-10-7-45,7-2 63,-7-4-62,10-9 0,-11 6 15,3-4 0,-3-1-19,-2 2 0,0 4 5,0 5-4,0 0 0,-7 2-106,-3 3 1,-8 5-19,-1 5-18,-7 10 143,9 1-194,-4 12 180,0-5-16,4 6 12,-4 1-73,13-1 53,-5 0 0,10 1 16,-7-1 0,7 1-6,-2-1 1,3-1-31,2-4 112,0 4-82,7-12 0,1 6 208,7-8 8,-1-6-145,7 5 0,-3-11 258,7 3-292,-7-3 1,8-4 162,-6-3-147,-1 3 1,1-9 10,-1 6 1,1-5 9,-5 5 0,-5 1-15,-1 4 0,-1-2-158,2-3 26,3 3-19,-11-4 112,11 6 1,-10 0-197,7 0 76,0 6 0,5-4-18,-1 3 110,8-3 1,0-2-49,8 0 0,4 0-4,0 0 1,7 0-12,-2 0 0,4-7-90,1-3 0,2-5 170,3-4 0,10-4 0,7-6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6:59:33.4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7374,'10'5'0,"-2"2"0,-1 1 0,-2 2 0,0 0 0,0-1 0,-2 3 0,-1 1 0,-2 3 0,0 2 0,0 2 0,0-1 557,0 3-549,0 1 1,0 6 0,0 0 0,1 1 0,2 1 0,2 3 0,-1 5-1,-3 2 1,-1 0 0,0-2 0,0 2 0,0 1 0,0 4 0,0 1-1,0 2 1,0 0 0,0 2 0,0 3 0,2 3 0,1 2 0,2 0-1,-2-2 1,-1-2 0,-2-2 0,0-1 0,0-1 0,0-1-22,0-2 1,-2-3 12,-3-1 0,4 1-17,-4-1 1,3 0 9,2 0 0,0 0 0,0 0 0,-1-5 6,-4 0 0,3-6 0,-3 1 1,4 2-14,1-1 1,-2 1-1,-3-2 1,3-3-38,-2 3 0,2-3 42,2-1 1,0-1-1,0 0 1,-5-4 0,0-1 1,0-1-1,5 2 0,0-2-18,0-4 48,0-2-32,0 4 0,0-7-8,0 1 1,0 0 0,0 0 1,0-1 4,0 1 1,0 0 2,0-1 1,0 1-8,0 0 0,0-5 9,0-1 3,0 1-15,0 5 5,0 0-25,0-7-1,0 5-245,0-12 17,0 6 1,0-18-16,0-4 283,0-3 0,-6 3 0,-3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7:06:23.350"/>
    </inkml:context>
    <inkml:brush xml:id="br0">
      <inkml:brushProperty name="width" value="0.20571" units="cm"/>
      <inkml:brushProperty name="height" value="0.20571" units="cm"/>
      <inkml:brushProperty name="color" value="#33CCFF"/>
    </inkml:brush>
  </inkml:definitions>
  <inkml:trace contextRef="#ctx0" brushRef="#br0">15 206 6562,'-8'0'-127,"2"0"368,6 0-211,13 0 1,-8 0-10,9 0 1,-2 0-12,3 0 28,-1 0-7,1 0 0,5 0-13,-1 0 17,14-6-17,-9 4 1,19-9 14,-4 6 1,-1-2-31,1 2 0,5 4-3,5-4 0,-5-2-2,-5 2 0,-6 0-9,1 5 0,-3-4-11,-1-1 30,-8 0 0,6 5 1,-12 0-173,4 0 154,-10 0-16,3 0 1,-11 1-11,2 4 1,-2-1-58,-2 5-12,0 1 37,0 5 1,-2 0-8,-2-1 0,2-4-2,-3 0 0,2-7 33,-2 2 0,3-2-3,-3 2-26,4-3 100,1 4-59,6-6 1,2-1 29,7-4 1,0 3 7,-1-3 0,1 2 9,0-2 1,1 3 4,4-2 0,1-3 1,4 2 0,2-1 14,-2 1 0,4 1 83,6-5-53,-4 5 0,4-7 35,-5 6 1,-6-5-70,1 5 4,-7-6 1,3 8 13,-6-7 0,-2 5-4,-3-5 1,1 5 36,-6-5 24,0 7-71,-5-10 1,-2 11 25,-3-2-107,-3-5 74,-7 8 0,-6-6-128,-3 7 121,-4-6 1,3 4-41,1-3 0,1-1-93,-1 1 0,2-5 120,8 5-8,6-6 0,-6 9 0,6-5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7:06:26.094"/>
    </inkml:context>
    <inkml:brush xml:id="br0">
      <inkml:brushProperty name="width" value="0.20571" units="cm"/>
      <inkml:brushProperty name="height" value="0.20571" units="cm"/>
      <inkml:brushProperty name="color" value="#33CCFF"/>
    </inkml:brush>
  </inkml:definitions>
  <inkml:trace contextRef="#ctx0" brushRef="#br0">30 1044 7003,'-9'7'-483,"3"-6"679,6 6 12,-7-7-15,6 0 136,-6 0-268,7-7 1,0 4-105,0-7 119,0 7-42,0-10-82,0 5 1,5-7 56,0 0-108,0 1 1,0-1 32,0 0-103,0 1 1,-5-1-51,0 0 189,0 7 0,1-5-57,4 3-113,-3 4-42,4-1 40,-6 1 202,0 4 0,2-5 0,3 7 0,-4-6 0,6 4 0,-7-4 0</inkml:trace>
  <inkml:trace contextRef="#ctx0" brushRef="#br0" timeOffset="520">588 853 7234,'-8'0'-369,"-5"0"0,10-1 491,-7-4 0,5 3-90,-5-3 0,0 3-82,-4 2 70,-1 0 1,5 0 21,0 0-141,0 7 118,-4-5 0,-1 11 14,0-4-114,1 5 94,6 0 0,-6 1-38,5 0 23,2-1 0,1 1-18,6 0 4,0-1 13,0-5 0,1 4 0,4-4 2,3 5 1,7-6 0,0-3 0,-1 1 0,1-1 0,6 0 39,4-5 0,-2 0 4,1 0 1,-1-7 86,2-2-119,-4-4 0,-2-2 38,1 0 1,0 0-25,-6 1 1,-1-1 70,-3 0-73,3 1 0,-11-1 4,3 0 1,-4 5 36,-1 1-68,0-1 1,-6-3-7,-4 3 1,-5 2-120,-4 3 56,2 3 1,-4-4 74,6 6-305,1 0 164,-1 0 1,0 1-133,1 4 153,6-3 1,-4 6 117,7-3 0,-6 3 0,3 7 0</inkml:trace>
  <inkml:trace contextRef="#ctx0" brushRef="#br0" timeOffset="953">1088 794 7569,'8'0'-1607,"-1"0"2267,-7 0-570,-14 0-95,11 0 0,-18 2 6,6 3 1,1-2-5,-6 7 1,4-2-13,1 2 0,-3 3 64,3-3-180,-9 3 145,21 2 0,-15-6-80,13 1 66,0 0-3,5 5 1,0-6-4,0 1 0,1-5 4,4 5-63,3-7 62,7 4 1,1-2-4,4 0-19,-4-1 21,12-4 0,-10 0-4,7 0 21,-1 0-18,-1-6 0,0 3 71,-4-7-69,-2 7 36,4-11 0,-6 6 6,-1-6 1,0-1-23,-5 0 0,-1 1 3,-3-1 1,-3 0 12,3 0 1,-3 6-2,-2-1 1,-7 2-22,-3-2 1,-8-2-3,-1 8 1,-3-1-196,3 5 86,2 0 0,-4 0-106,7 0 1,-1 0-67,0 0 272,7 0 0,-5 6 0,5 2 0</inkml:trace>
  <inkml:trace contextRef="#ctx0" brushRef="#br0" timeOffset="1376">1573 780 7371,'15'-7'-989,"-7"5"762,-2-4 288,-6 6 18,-13 0 135,3 0-202,-17 0 1,9 0 57,-7 0-55,1 6 1,-1-2-17,1 6 1,-1-7 0,-4 2 1,6 1 32,3-1-91,-2 7 74,5-4 1,1 5-113,6-3 104,7 3 0,-9-5-13,7 7-53,1-1 53,4-6-35,6 5 35,9-4 1,3 4 0,6-4 0,1 0-1,4-4 0,1-4-6,-1 4 27,7-3-20,-5-2 0,10 0 20,-7 0-19,0-7 1,-4 4 26,-1-7 1,-6 0 2,-3-4 1,-6-1 48,-4 0-63,3 1 5,-11-1 1,4 0 3,-6 0 0,-1 6-13,-4-1 0,-5 7 1,-10-2 0,-2 3-184,-8 2 82,1 0 0,-1 0 92,1 0 0,0 7 0,-1 1 0</inkml:trace>
  <inkml:trace contextRef="#ctx0" brushRef="#br0" timeOffset="3471">2117 956 6566,'8'0'-182,"0"-2"328,-3-3-57,3-3 0,5-6-41,-3-1 1,1-1-11,-6-4 0,5 2 32,-5-6 0,5 2-30,-5-7 0,5 3-44,-6-9 1,1 4 41,-5 2 0,0 5-11,0-1 1,0 2-38,0-1 1,-6-2 23,-4 6 0,-3 0 1,-2 6-94,1-1 1,-6 0 101,0 1-177,1 5 1,2 1 41,-2 3 0,3 4-84,-4-4 1,-1 3 85,1 2 1,0 0 109,6 0 0,-1 7 0,0 1 0,1 7 0</inkml:trace>
  <inkml:trace contextRef="#ctx0" brushRef="#br0" timeOffset="3717">2278 721 7569,'-9'0'-342,"-1"0"0,-5-5 201,-4 0 1,-8 0 127,3 5 0,-4 0 50,-1 0 0,-2 0 7,-4 0-3,4 0-134,-5-6 56,7 4 1,1-5 74,4 7-38,3 0 0,-1-6 0,0-2 0</inkml:trace>
  <inkml:trace contextRef="#ctx0" brushRef="#br0" timeOffset="7948">2881 883 6133,'0'8'366,"0"-2"-378,7-6 68,-6 0-34,12 0 0,-9-5-1,5 0 0,0-1 14,0 1-14,4-3 0,-4-7 9,5 0 1,6-4 0,0-1 1,1-4 3,-2 4 0,3-6-2,2 2 0,4-4 81,-4-2-87,4 1 1,-3 4 20,-1 1 0,-6-1 1,2-4 1,-4 5 10,-1-1-32,-1 7 1,-1-3-31,-3 6 1,-2 0-2,-3 1 1,-3 4-5,3 0 0,-5 7-10,-5-2 0,-3 3-103,-7 2 127,0 0 1,-1 7-1,-4 3-225,4 3 212,-12 1 0,10 3-195,-6 2 185,6-2 1,-8 10-20,6-2 0,-4 8-8,4 1 1,1 0 21,4-4 1,5 4 5,0 0 0,7 1 90,-2-6-110,3 0 39,2 1 0,0-2-1,0-4 1,0-3-9,0-6 1,7-2 2,3-3 0,3 1 4,2-6 1,-1 0-4,1-5 0,0-2-3,-1-3 1,6 2-1,0-7 0,-1 1 25,-4-6-25,0 0 1,-1 5 5,1 1 1,0-1 0,-1-5 0,1 0 9,0 1-12,-1-1 1,1 0 0,0 1 0,0 4-1,-1 0 1,-1 5-1,-3-5 0,8 7 0,-3-2 0,-2 4 0,-3 1 0,-1 0 0,1 0 0,0 0 0,-5 6 0,5 4 0,-7-2 0,2 2 0,-3 0 0,-2 4 0,0 1-31,0 0 30,0-1 0,0 1-57,0 0 1,0 0 42,0-1 0,0-4-20,0 0 26,0 0-4,0 4 0,0-4 18,0 0-25,0-7 22,6 4 0,2-7 5,7 0 0,0 0 17,-1 0 0,6-5-1,-1 0 1,1-7 70,-5 3-89,-1-4 0,6-2 19,0 0 0,-1 1 5,-4-1 0,-2 0 52,-3 0-54,3 1 3,-5-1-15,7 0 1,-5 2-14,-1 3-10,-5 4-28,2 6-14,-6 6 0,0-2 52,0 6 0,0-1-34,0 6 0,0-5 25,0 0 0,0-1-20,0 6 0,0-5 3,0 0-16,0 0 28,0 4 0,7-1 0,3-3 1,-2 2 26,1-8 1,1 1-25,5-5 0,0 2 40,-1 3-36,1-4 1,0 6 18,-1-7 1,1-5 3,0 0 1,4-5 6,1 6 0,0-8 5,-6 2 0,6-1-12,0 1-10,6-10 1,-10 11 9,4-11 0,-4-1 2,-1 1 1,-1-1-1,1 1 1,0-2-6,-1-8 0,1 6 41,0-1 1,0 1-41,-1-6 1,-1 6 26,-3-1 0,3 7-32,-3-1 1,-2-3 5,2 3-18,-7-1 1,4 6-5,-7-1-47,0 7 61,0 1 1,-7 14-21,-3 2 0,-3 11-4,-1 5 1,-1-3 10,0 3 1,2-1-7,3 6 1,-1-1 29,6 1-22,-6-7 1,9 3 86,-3-7-83,3-6 1,2 0 41,0-3-19,0-3 0,0 1-9,0-3 2,0-4-161,0 6 0,0-1 129,0 4 1,0-2 44,0 2-39,0 0 0,0 0 22,0 0 1,0-1-18,0 6 0,0-5 25,0 0-25,0-7 5,0 4 0,7-1 1,1-4 9,7 3 1,-5-4 1,-1-1 0,3-1 61,7-4-71,-2 3 1,9-11 26,-6 3 1,4-3 5,-4-2 0,6-1 24,-2-3-46,4 2 1,1-9 21,1 6 1,-1-11 1,1 2 0,1-4-1,3 4 1,-3-5 0,3-1 1,-3-5 26,-1 0-46,-1-2 1,-4 3 6,-1-1 1,-6 1 2,2-5 1,-1 5-54,-4 0 1,3 6 51,-8-1 1,-4 8-203,-1 1 184,-3 7 0,-2-3-206,0 6 155,0 7 13,-7 2 0,-1 12 14,-7 4 0,2 3-5,4 2 1,-5 1-36,5 4 39,-4 2 1,-2 5-5,0 2 1,1-3 2,-1 8 1,0-3-73,0-1 71,1 6 0,-3-4 5,-2 8 1,2-6-3,-2 5 0,3-6 20,1 1 0,5 2-25,0-2 0,5 1 0,-4-6 6,5 0 1,-4 1-4,3-1 1,4-4-11,-4-1 3,3-6-34,2 3 12,0-6-10,0-7 37,0-1 0,5-9 5,0-3 0,6-4 35,-1-11 1,3 2-39,2-7 1,4 3 37,1-3 0,1-3-25,-1 4 1,-4 3 17,4 1 1,1 4-12,-1 1 0,4 0 1,-4 1 1,-1 5 46,-4 4 0,0 4-40,-1 1 37,1 0 0,-5 0-21,0 0-19,-7 6 8,4 3 1,-7 5-40,0 1 17,0-7-6,0 5 4,0-5 1,-2 1 11,-3-5-31,3 5 25,-11-8 1,10 7-13,-7-3 1,5-3-1,-4 3 1,4 1-71,-5-1 74,7 7-9,-11-4 1,13 7-25,-4-1 62,-3 1-37,6 0 4,-4-1 6,6 1 1,1-2 23,4-3 0,-2-2 5,7-3 1,0-3 35,5 3-57,-1-4 1,3-1 17,2 0 1,-1 0 4,7 0 0,-1-5-8,6 0 1,-1-4-6,0 4 0,1-7 19,-1 2-21,-6-3 0,5-3-7,-4-4 1,-2 4-2,-3-4 1,-2 4 28,-3 1-24,1-6 1,-5 5 9,0-4 1,-6 4 0,6 1 1,-6 1 7,0-1 0,-2 5-13,-2 0 1,-2 5-26,-2-4 1,0 5 25,-6-1 0,1 4-31,-6 1 1,0 0 32,1 0-56,-1 0 43,0 6 1,2-2-1,3 5-40,-3 1 34,12 5 0,-11 0-59,7-1 58,0 1 1,5 0-6,0-1 1,0 1-2,0 0 1,0-1 3,0 1 0,5 0-1,0 0 1,7-2 17,-3-4-16,4 4 0,2-11 1,0 3 0,0-3 0,-1-2 1,1 0 3,0 0 1,-1-2-4,1-3 0,0-3 15,-1-7-14,1 1 0,2-3 3,2-2 0,-3-4 0,4-7 0,-4-1-3,-1-3 10,6 3-8,-4-5 0,6 5 4,-4-3-4,-3 3 0,7-5 105,-3 6-102,-4-6 0,7 4 7,-3-7 0,-7 6 2,6-1 0,-10-2-9,5 1 1,-4 6 5,0 4-108,-4 8 105,1-5-2,-5 14 1,2 2-66,-8 6 20,-5 19 1,-7-1-6,-4 16 1,2 4 7,-6 1 1,4 4-2,-4 1 0,6 0 9,-2 0 1,4 0-6,1 0 1,1-5 3,-1 1 11,7-8 0,-4 4-21,7-6 65,0-1-44,-1 0 0,4-4 63,-3-1-71,4-6 34,1 4 0,1-9 3,4-4 1,3-4-5,7-10 0,0-3 2,0-6 1,1-6 114,3 0-121,4-12 0,7 7 7,-1-9 80,7-4-74,-5 1 16,12-1 0,-7-4 10,3 3 0,2-4-28,-7-1 1,5 5-2,-5 0 1,6 1-46,-6-1 1,0 3-121,-4 6 0,-3 8-219,-2 2 162,-4 10-95,-6-3 306,-7 12 0,5 7 0,-5 10 0</inkml:trace>
  <inkml:trace contextRef="#ctx0" brushRef="#br0" timeOffset="8320">6041 633 7569,'15'0'-1163,"-5"0"1076,0 0 1,0 0 145,4 0 0,1 0 10,0 0 0,4-5 12,1 0 1,6-2-25,-2 2-34,4 4 1,2-6 15,-1 7 0,-1 0 1,-4 0 0,-1 2 31,-3 3-26,-4 3 0,4 12-76,-11-1 1,-2 2 58,-7-1 1,-7-2-138,-2 6 1,-9 1-8,-2 4 0,-6-4-86,1-1 1,-1-6 201,2 2 0,-10-4 0,3-1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4.2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1 545 7569,'8'0'-631,"-2"0"812,1-7 1,-4-1-87,7-7 0,0-6-11,4-3 1,1-6-161,0-4 1,-1 1 51,1-6 1,0 2-81,0-3 0,-6-1 94,1 7 1,-2-5-210,2 5 0,2-1 219,-8 6 0,8 6 0,-4 2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7:07:30.842"/>
    </inkml:context>
    <inkml:brush xml:id="br0">
      <inkml:brushProperty name="width" value="0.20571" units="cm"/>
      <inkml:brushProperty name="height" value="0.20571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1015 1 7854,'2'1'0,"-7"3"0,-8 1 0,-5-1 0,-4 1 0,1 2 0,-2 1 0,1 4 0,-6 1 0,-5 1 0,-6 1 0,-7 0 0,-6-1 0,-7 1 0,0 0 0,2-1 0,3 0 0,0-3 0,2-3 0,3-1 0,5-4 119,5-1 0,-2-4-439,7-3 0,-6-3 320,6-7 0,-7 0 0,4 1 0</inkml:trace>
  <inkml:trace contextRef="#ctx0" brushRef="#br1" timeOffset="1458">530 530 7332,'0'15'49,"0"-6"78,0 1 1,-7 5 8,-2 5 1,-4 6-10,-2-2 0,0 4-3,0 1 0,2 7-41,4 3 0,-4 2-5,3-2 0,-3 4-1,-2-4 0,5-1-67,0 1 0,1-5-78,-6 5 0,2-6 91,3 1 0,-1-4-127,6-6 0,-5 2 91,5-6 0,-2 4-95,3-4 0,2-5-22,-3-5 48,3-1 33,2 0 0,2-3-63,3-6 97,3 0 1,7-6-17,-1-4 1,1-2 55,0 3 1,0-5-50,-1 5 1,3-4 16,2-2 0,-1 2-11,7 3 0,-7-1-3,1 6 0,2-5-4,-1 5 0,0 0 12,-6 5 0,1 0-28,0 0 0,-2 7 19,-3 2 0,1 5-39,-6 0 1,1 1 30,-1 0 0,-3 4-21,3 1 1,1-1 32,-1-4 1,7 5-3,-2-1 0,-2-1 2,2-8 1,-2 3 1,2-3 1,3-4 16,-4-1 1,6-3-25,5-2 1,-4-8 89,4-7 1,1 0-78,-2-4 0,6-4 120,-5-2 1,-1 4-37,-4 2 0,0 1 35,-1-2 0,-1 4-24,-3-4 1,2 4 6,-8 1 0,1 0-3,-5 1 1,5 4-31,0 0 0,0 0-1,-5-4 68,-7-1-216,-1 0 0,-6 2-120,-1 3 0,0-1-413,1 6 623,5 0 0,-10-1 0,2-3 0</inkml:trace>
  <inkml:trace contextRef="#ctx0" brushRef="#br1" timeOffset="2781">1618 1265 7569,'9'0'0,"1"0"0,-5 0-155,5 0 173,-7 0 0,10-2-105,-3-3 58,3-3 1,7-6 121,-1-1 0,3-6 6,-3-4 0,-1-3 13,7-1 1,-6-5-10,6-1 0,-6-6 50,6 2 0,-6-5-57,6-5 1,-7 3-41,2-3 0,-9 5 6,-1 5 0,-7 3-120,2 7 1,-3 6-109,-2 3 59,0 4 1,-7 8-14,-3 3 1,-4 3 26,-6 2 0,2 7-21,-7 3 0,6 9 75,-6 6 0,6 3-66,-6 1 1,7 7 38,-1 3 0,2 4 6,3 1 1,-1 3 42,0-3 0,5 3-34,1-7 1,4-4 108,-5-2 1,7 0-99,-2-4 0,3 2 67,2-7 1,0-2-67,0 1 79,0-6-40,7 3 1,1-8 0,7-3 0,-1-5 2,1-10 1,0-3-13,-1-7 1,6-6 28,0-3 0,4 1-27,-4-2 1,-1 7 13,-4-1 1,0-3-7,-1 3 0,-1 4-58,-3 5 0,2 5 28,-7-4 11,6 5 0,-4-1 3,2 10 0,-2-1 1,-7 5 0,1 1-9,4 5 0,-3 0 5,3-1 0,1 1 36,-1 0 1,2-1-29,-2 1 1,-2-2 28,7-3 1,-5 1-13,5-6 1,-6 5 2,6-5 0,-5 0 84,5-5-90,0 0 0,3-2 111,-3-3-103,3-3 0,-7-6 19,4-1 1,1 0-13,-6 0 0,5 6 30,-5-1 1,5 0-40,-5-5 1,5 1-3,-6-1 1,3 5-34,-2 0 1,-3 5 55,2-4-121,5 5 105,-8-9-62,12 12 1,-11-4 42,3 10 0,-4-2-33,-1 7 0,5 0 18,0 4 0,2-1-4,-2-3 0,-2 3 31,7-3 1,-5-2-23,4 2 1,-4-2 29,5 2 1,0-4-27,5-6 1,-1 0 24,1 0 0,1 0-17,4 0 0,-2 0 35,6 0 1,-4-4-5,5-1 0,-8-7 3,3 2 0,1 2-11,-1-2 0,0 1-9,-6-6 0,1 0 26,0 1 1,-6 4-19,1 0 0,-5 0 36,5-5 1,-7 1-33,2-1 0,2 0-8,-2 1-14,-1-1-6,-4 0 1,-1 5-31,-4 1 1,2 5 45,-7-1 1,0 9-56,-5 1 0,2 6 38,3-1 1,-3 3-69,4 2 0,-3-1 57,2 1 1,-1 1-29,6 4 0,-2-4 13,3 4 0,2-4-5,-3-1 1,3 0 48,2-1 0,7 1-34,3 0 0,-2-7 47,2-3 1,0-2-42,4 2 1,6-3 22,-1 2 1,1-4-16,-5-4 1,4-3 50,1-3 1,4-3-40,-4 3 0,5-3 2,-6-1 1,2-1-10,-1 0 1,1 1 4,4-1 1,-4 0-8,-6 0 1,-1 2 4,1 4 1,0 0-34,-1 4 30,1 4 1,0-6-18,-1 7 1,1 0 0,0 0 1,-5 7-3,-1 3 0,1-2 15,5 2 1,0-1-15,-1 6-90,1 0 1,-2 0 89,-3-1 1,1-4-194,-6 0 1,0-5 211,-5 5 0,0-1 0,0 6 0</inkml:trace>
  <inkml:trace contextRef="#ctx0" brushRef="#br1" timeOffset="2947">2691 486 7392,'0'23'0,"0"-4"0,0-2-1242,0-3 1242,0 1 0,0 0 0,0-1 0</inkml:trace>
  <inkml:trace contextRef="#ctx0" brushRef="#br1" timeOffset="3931">4028 897 7072,'-6'-8'0,"-4"3"0,-3 4 0,-2 2 0,1 4 0,-1 3 0,0 2-16,0 0 34,1 0 1,-1 9-21,0 1 0,6 0-4,-1-6 1,2 1-26,-2 0 0,3 4 41,7 1-25,0 0 1,2-6 13,3 1 0,3-7 25,7-3 0,1-3-23,4-2 53,-4 0-50,5 0 1,-1-7 6,-1-3 1,3-3 2,-3-1 0,-2-6 70,2 0 0,-7-1-66,-3 1 0,-4 3 44,5-8 1,-7 7-37,2-2 1,-3 4-101,-2 1 0,-2 2 50,-3 4 0,2-3-93,-7 7 1,0 0-11,-4 5 0,-1 0 127,0 0 0,1 0 0,-1 0 0</inkml:trace>
  <inkml:trace contextRef="#ctx0" brushRef="#br1" timeOffset="4183">4543 118 7569,'-7'15'0,"6"0"-144,-4-1 141,3 1 1,-3 1 10,0 4 0,-6 3-171,1 6 1,-5 1 157,-4-1 0,2 7-81,-2 3 0,-2-1 20,1 1 33,0-6 0,1 9-78,-1-3 0,1 4 88,4 1 1,0 0-106,1 0 0,4-1 66,0-4 1,5 2-180,-5-7 241,7-6 0,-4 6 0,7-3 0</inkml:trace>
  <inkml:trace contextRef="#ctx0" brushRef="#br1" timeOffset="4811">4587 648 7569,'0'9'-112,"0"1"0,0-5-304,0 5 216,0-7 274,0 10-186,0-5 135,-7 7-81,6 0 1,-11-1 137,7 1-140,1 0 1,4 0 56,0-1 0,0 1-24,0 0 0,1-1 28,4 1 0,-2-2 1,7-3 0,0 1 28,5-6 1,-6 5-29,1-5 1,0 0 112,5-5-101,-1 0 1,1 0 23,0 0 1,-1-7-4,1-3 1,0-7 2,0-3 1,-1-5-6,1 6 1,-2-6 8,-3 6 0,1-3-44,-6 3 0,5 3 27,-5-4 1,5 9-31,-5 1 55,-1 6-187,-4-2 121,-6 19 0,3-2-73,-7 14 0,5-2 8,-5 1 1,7 4 57,-2-3 1,2 1-23,-2-2 1,3-1 15,-3-3 1,5-9 22,5 4 1,-2-5-26,7-1 1,0-2 72,5-7 0,-4 0-24,4 0 0,-4-7 7,9-2 0,-2-4 22,2-2 1,-3-5-41,8 1 0,-7-3 5,2 3 0,1 2-3,-2-2 1,3-2-7,-3 1 0,-1 4 5,7 1 0,-7 8-18,1-7 0,2 7 19,-1-3 0,0 7-3,-6-2 0,1 4 33,0 1 1,-1 1-33,1 4 1,-5 3 40,0 7 1,-2 0-36,2-1 1,-4 8-21,-6 2 1,0-1 22,0 2 1,-5-1-121,0 5 0,-6-1 35,1-3 69,-3-4 0,-8 0 0,-2 2 0</inkml:trace>
  <inkml:trace contextRef="#ctx0" brushRef="#br1" timeOffset="5499">5939 839 7569,'8'-7'-347,"5"-1"0,-11-7 365,3 1 0,2-3 259,-3-2 0,3 1-232,-2-7 0,-4 6-120,4-6 1,-3 5 100,-2-4 0,0 6-132,0-2 0,0 4-250,0 1 78,0 7 278,0-5 0,-7 5 0,-1-7 0</inkml:trace>
  <inkml:trace contextRef="#ctx0" brushRef="#br1" timeOffset="5936">6498 603 7569,'8'0'-1184,"-2"0"1324,-6 0 0,-11 0 98,-4 0-229,-3 0 1,4 0-20,-1 0 1,0 5 21,1 0 1,-1 7-60,0-3 1,2 0 62,3 0 1,-1 1-33,6 5 0,-2 0 8,3-1 0,2 6-32,-3 0 0,5-1 33,5-4 1,-2 0-1,7-1 1,0-4 44,4 0 0,3-5-43,2 5 1,-2-7 58,2 2 1,-1-4-50,2-1 1,-2-6 36,6-4 1,-6-3-26,2-2 0,-2-4 50,2-1 0,-9-4-19,4 4 0,-6-1 9,1 1 0,-3 4 79,-7-4 1,0-1-99,0 1 0,0 1-11,0 4 0,-7 5 21,-3 0 1,-3 7-178,-1-2 1,-1 4-56,0 1 0,1 1-101,-1 4 1,0-2 108,0 7 176,1-6 0,-1 15 0,0-3 0</inkml:trace>
  <inkml:trace contextRef="#ctx0" brushRef="#br1" timeOffset="6353">7042 486 6985,'8'0'-149,"-2"0"277,-6-7-55,-6 6 0,-4-6-47,-10 7 0,4 5-74,-4 0 1,-1 6-92,2-1 161,-1 3 1,5 2-111,1 0 0,-1-1 107,0 1 1,7 0-119,3-1 1,-1 6 90,1 0 0,0 1-36,5-2 0,1-2 25,4 2 0,4-2-1,5-3 1,1-1 38,0-3 0,4-3-38,1-7 0,6 0 92,-2 0 0,4-7-79,2-3 0,-6-3 84,1-1 1,-7-6-71,1 1 1,-4-3 90,-5 3 0,1 2-31,-6-2 0,0-2 1,-5 1 0,0-1-17,0 1 1,0 4-10,0-4 1,-2 5-113,-3 6 1,-3-3 73,-6 7 0,-3 0-218,-2 5 1,1 0-75,-7 0 287,7 0 0,-10 14 0,6 2 0</inkml:trace>
  <inkml:trace contextRef="#ctx0" brushRef="#br1" timeOffset="6769">7512 471 7569,'15'-6'-1197,"-7"-3"1265,-2 1 3,-6 2 0,-1 6-24,-4 0 0,-8 0-71,-7 0 0,1 6 58,4 4 1,0-2-32,1 2 0,-1-5 40,0 5 1,0-5 45,1 4-50,-1 1 1,0 5-13,1 0 1,1-1-32,3 1 0,-2 0 32,7-1 0,-1 6-61,1 0 1,3 1 57,-3-2 1,4-2-73,1 2 0,1-2 42,4-3 0,4 1-9,5 0 1,1-2-7,0-3 0,6-2 13,3-3 1,-1-4 20,2 4 1,-2-10-20,1-4 0,2-4 18,-6-2 0,4-2-13,-4-2 0,-2 3 4,-8-4 0,1-1-41,-6 1 1,0 1-4,-5 4 0,-2 0-81,-3 0 1,-8 2 17,-6 4 103,-14 2 0,9 7 0,-12 0 0</inkml:trace>
  <inkml:trace contextRef="#ctx0" brushRef="#br1" timeOffset="7286">8041 721 7569,'7'8'-1021,"-6"-1"880,12-7 295,-4-7 1,4-3 22,-4-9-134,5 2 1,-11-10 44,7 2 0,-2-3-22,2-1 1,1-5 5,-6-1 0,5-4-9,-5 5 1,-1-5-71,-4 4 1,-8-4-6,-6 5 0,-3-4-128,-7 9 0,-1-2 38,-4 11 0,-5 2-118,-1 9 0,-1-3-239,2 7 459,3 7 0,-5 6 0,7 7 0</inkml:trace>
  <inkml:trace contextRef="#ctx0" brushRef="#br1" timeOffset="7535">8320 471 7569,'-6'8'-776,"4"-1"0,-12-7 706,-1 0 96,0 0 1,-13 0 117,4 0 1,-4 0-58,-1 0 0,-2-2-134,-4-3 0,3 4 25,-7-4 22,6 3 0,-10 2 0,6 0 0</inkml:trace>
  <inkml:trace contextRef="#ctx0" brushRef="#br1" timeOffset="8084">6689 956 7569,'8'8'-557,"-1"-1"565,-7-7 1,-7 0-1,-1 0 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07:07:40.8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2279 7569,'-9'0'-744,"-1"0"1018,7 0-234,-11 0 0,8-6 200,-4-4 0,4-10-150,6-4 1,0-4-54,0-2 1,0-5-65,0-5 0,0-2-167,0-2 0,0 5-18,0-1 1,0 3 211,0-2 0,13 3 0,3 6 0</inkml:trace>
  <inkml:trace contextRef="#ctx0" brushRef="#br0" timeOffset="1077">662 2073 7569,'15'-11'-854,"-1"-4"514,8 4 0,-4-22 401,6 4 0,-4-11 161,4 1 1,1-3-47,4-2 0,-1 0 45,-4-1 1,3 1-9,-8 0-169,1 0 0,-6 5-42,1 0 1,-7 6-1,-3-1 1,-3 4-144,-2 6 1,0 3 82,0 6 1,-7 7-74,-2 3 0,-5 5 50,0 5 0,-1 10-36,0 9 1,1 5 9,-1 6 0,0-1 39,1 10 1,-1-8 65,0 8 1,5-3-58,1 3 1,5 0 105,-1 0 0,2 0-48,-2 0 1,4-1 39,-4-4 1,3-3-51,2-7 1,0 1 5,0-1 1,5-6-3,0-3 1,6-4-1,-1-1 0,3-5 17,2-1 0,0-5-22,-1 1 0,1-4 48,0-1 1,1-1-44,4-4 0,-2-5 29,6-10 0,-6 2-18,2-6 0,-4 1 43,-1-2 0,-1-2-41,1 2 1,-2 2-1,-3-1 1,1 6-27,-6-2 0,2 10 39,-2 6-88,-4-5 0,6 9 67,-7 0 1,5 2-18,0 8 1,0 0 7,-5 4 1,4 1 5,1 0 1,7-1 4,-2 1 1,-2-5 2,2 0 0,-1-7 68,6 2 1,0 1-67,-1-1 76,1 0 1,0-6-64,0-4 0,-1 1 43,1-5 0,0-1-36,-1-5 1,-6 0 25,-3 1 1,2-1-11,-2 0 1,0 1-2,-5-1 1,0 5-107,0 0 95,-7 7 0,-1-4-113,-7 7 0,1 0 98,-1 0 1,2 7-116,3 3 0,-1-2 93,6 2 1,-5 1-53,5 9 1,0-4 46,5 4 0,0 1 3,0-1 0,0-1-2,0-4 0,0 0 3,0-1 0,5 1 25,0 0 1,6-6-25,-1 1 0,5-6 52,4 0-47,-2-2 1,6-2 11,-4 0 0,-1 0-1,7 0 1,-6-6 82,6-4-89,-1-10 1,1 4 39,-1-4 0,1-4-32,4-6 0,-4-4 6,-1-5 0,-6-4 0,2 4 1,1-2 56,-1 2 1,-1-8-51,-4 3 0,0 1 96,-1 4 0,1 1-87,0-1 1,-6 3 2,1 7 1,-6 1-137,0 4 1,-2 2 66,-2 8-70,0 6 44,0 1 0,0 9 16,0 3 1,-5 9-17,0 11 0,-6 7-21,1 3-80,-3 6 66,5-4 0,-4 7 37,7 0 21,-6 0 1,9 0 34,-2 1 1,-3-6-43,2 0 1,0-1 88,5 1-74,-6-3 0,4-7-27,-3 0 133,4-6-120,1-1 26,0-8 0,0 1 83,6-7-77,2-8 1,7-10 56,0-9 0,1 1-50,4-7 0,1-4 104,3-5 0,4-7-89,-3 2 1,4 1-10,5-1 0,-1 1 16,6-1 0,-5 3-292,6 7 274,-8 6 0,4-5 0,-6 5 0</inkml:trace>
  <inkml:trace contextRef="#ctx0" brushRef="#br0" timeOffset="1800">2338 1970 7569,'14'-8'-681,"1"-5"450,0 5 1,-5-7 134,-1 1 1,0-3 265,0-2 0,4 1-111,-3-7 0,-3 7 13,-2-1 0,-4 2-22,-1 3-28,0-1 0,-1 7-138,-4 3 139,-3 3 1,-2 4-90,0 3 1,0 3 55,-4 7 0,-1 4-167,0 1 176,0 6 1,6-8-35,-1 6 1,7-1-6,-2 2 1,1-2 15,0-4 7,2-2 1,-5 9 9,7-7 1,2-1 2,3-8 1,-2 1 29,7-6 0,0 0-34,4-5 1,1 0 24,0 0 0,1-6-19,4-4 1,-2-8 10,6-2 1,-1-6-11,2 2 0,2-4 20,-2-1 0,3-4-18,1 4 1,0-4 1,1 8 0,-1 4-3,1 2-10,-1 9 12,-6-3 0,3 11-5,-6-3 0,-1 5 4,-4 5 1,-2 3-5,-3 7 1,-4 1 1,-6 4 1,0 3-2,0 6 1,0-1 1,0-4 0,0 2 0,0-6 0,0 0 0,0-6 1,0 1-1,0 0 104,7-7-101,1-2 1,8-7 30,4-4 0,-4-3 5,4-7 1,-2 0-14,1 1 0,-2-3-1,2-2 0,-2 2 25,-3-2-22,1 2-2,6-4 76,-4 5-84,4-12 0,-1 10 23,-1-6 1,-1 1 6,-8-2 0,3 2-13,-3 4 1,-4 3 45,-1-4-71,-3 10 1,-10 4-76,-7 6 1,-5 6-95,-4 4 180,-4 10-60,5-4 1,-1 12-7,-1-4 1,7 9 32,-1 1 0,7 0 0,2-4 1,7-1-26,-2 1 85,4-1-62,1-6 0,0 3 45,0-6 1,6-2 13,4-9 0,5-1 66,4-3-103,4-3 0,7 3-8,-1-10 1,5 3 15,1-3 1,4-1-244,-5 1 1,5-5 226,-4 5 0,12-6 0,-1 3 0</inkml:trace>
  <inkml:trace contextRef="#ctx0" brushRef="#br0" timeOffset="2636">4028 1720 7569,'15'0'-114,"0"0"1,-1 0-171,1 0 1,0 0 351,-1 0 33,1 0 1,1-4 133,4-1-178,-4-7 0,7 4-42,-3-7 1,-4 1-9,4-1 0,-4 5 20,-1 0 1,-1 2-80,1-2 1,0 4 19,0 6 61,-1 0 0,-4 0 28,0 0-244,-7 0 210,4 6-39,-7 3-179,0 5 183,0 8 1,-2-5-42,-3 8 1,-3-1-98,-7 6 0,2-1 31,3 1 0,-3-6 119,4 1 0,-5-1 0,0 6 0</inkml:trace>
  <inkml:trace contextRef="#ctx0" brushRef="#br0" timeOffset="4031">4557 1544 7407,'20'-2'0,"0"-2"0,-3-5-657,0 1 1,-1-5 815,4 3 1,-9 2-39,4-2 1,-4-4 162,4-6-101,0 0-180,-1 6 1,-1-6 6,-3 1 1,2-1-16,-7 5 1,0 7-46,-5 2-21,-7 25 0,-3 1-95,-9 19 66,2 0 0,-11 10 61,4 0 0,1 7-7,-1-2 1,1 4 127,-2 6-267,4-3 1,1 4 132,1-6-661,-1-1 689,6 1 1,-1-5-1,0 0 0,0-5 2,1 5 1,1-8 28,3-2-19,-3-7 0,11-7 173,-3-1 1,4-11-181,1-3 398,0-10 1,6-5-394,4-10 1,0-11 33,4-9 1,-2-6-21,7-8 0,4 0 9,2 0 1,1-5-9,-2 0 0,4-5 0,-3 5 1,3-5 9,1 5 1,-5-5 0,1 5 0,-7 2-10,1 8 0,4 3 0,-11 11 3,2 1-36,-2 6 33,3 3 0,-6 7-3,1 3 1,-5 4-2,5-4 0,-7 10 1,2 4 0,2-1-1,-2 2 1,1 0-2,-1 5 1,-2-2 8,7-3 1,-5 1 11,5-6 0,-7 6 0,10-9 4,-3 3 1,-2-3-11,2-2 1,-2-7 1,2-3 1,3-3-9,-3-2 1,3 1 1,1-6-18,1 1 1,-2-6 18,-3 5 0,3-4 9,-3 4-15,3 1 1,0 4 0,-3 0 1,3-3-3,-3 4 1,3-4 0,1 8 0,1-1 1,0 1 1,-1-3 49,1 3-45,0 3 11,0 1 1,-1 6 28,1 0-50,-7 0 9,5 6 1,-11 2-8,3 7 0,-4 0-2,-1 0 1,-1 1-10,-4 4 1,2-3-3,-7 8 0,7-7-160,-2 2 167,3-4 1,2-1-12,0-1 0,0 1-7,0 0 0,2-2 33,3-3 1,-1-2-27,11-3 1,-3-4 79,7 4 1,-1-5-72,2-5 1,-2 2 102,6-7 0,-6 0-69,2-4 1,-2-1-3,1 0 0,-7 1 13,2-1 1,-4-1-8,0-4 1,3 4 18,-3-4 0,-2 4-20,2 1 0,-7 0 30,2 1 1,2-3-33,-3-2 1,1 7 12,-5-2 0,0 7-33,0-3-11,0 7 0,-1-4-7,-4 7 37,-3 7 1,-7 1-222,0 7 202,7-1 0,-3 1-29,6 0 0,-5 1-75,5 4 0,-1-2 40,1 6 1,3-4-13,-3 4 1,3-6 45,2 2-2,0 3 1,0-7 42,0 4 0,7-4-49,3-1 0,-2-2 55,2-3-41,0 3 1,4-12 32,1 4 1,1-5 10,4-5 1,-2 2-19,6-7 0,-6-1 7,2-9 1,1 4-9,-1-4-7,6-3 1,-10 7-5,4-3 1,-4 1 4,-1-2 0,-5 4-11,-1-4 10,-5 10-21,9-3-5,-12 5-5,6 0 1,-7 8-6,0 10 1,0-1-113,0 6 134,0-3 1,0 9-27,0-7 1,0 3-4,0 2 63,6-2 0,3 4-46,5-6 0,1-7 28,0-3 1,-1 1-35,1-1 65,0 0 1,0-5-21,-1 0 0,-4-5 5,0 0 0,-5-5 43,5 6-54,-7-8-17,10 4 18,-12 0-10,13-5-1,-13 11-39,6-4 16,-1 12 0,-2 1-10,5 2 29,-5 5 1,4-8 2,-3 4 1,-2 1-8,7-6 1,-5 2 49,4-2-50,-5-4-2,9 6 132,-5-7-120,7 0 1,-1 0 1,1 0 83,0 0-78,-1 0 1,1-7 32,0-3-30,0-3 0,-1-1 21,1-1 0,-2 0-14,-3 1 1,1-1 123,-6 0-125,7 0 1,-11 1 18,4-1 184,-3 0-196,-2 1 0,0 4 19,0 0 0,-7 7 11,-3-2 0,-3-2-146,-1 2 47,-1 1 0,-5 8-143,1 1 0,-1 7 61,5-2 1,1 3-348,-1 1 474,0 1 0,1 6 0,-1 2 0</inkml:trace>
  <inkml:trace contextRef="#ctx0" brushRef="#br0" timeOffset="4287">6689 706 7569,'8'-8'-504,"-2"3"0,-6 10 1,0 5 274,0 9 229,0 4 0,-6 7 69,-4-1 1,2 7-76,-2 3 1,0-1 69,-4 1-31,-1 0 0,0 10-43,0 0 0,1 7 5,-1-2 1,0-2-56,1 2 0,4-7 60,0 2 0,0-3 0,-4-2 0</inkml:trace>
  <inkml:trace contextRef="#ctx0" brushRef="#br0" timeOffset="4939">6777 1397 6069,'0'10'-218,"0"0"205,0-1 94,0 6 0,-2 0-79,-3 0 1,4-1-23,-4 1 0,3 0-47,2-1 184,0 1-161,0-7 50,0 5 0,2-6 22,3 3-16,-4-4 0,12-6-11,-3 0-21,3-6 217,2-3-196,0-12 1,-1 5 20,1-4 0,0 4 4,-1 1 1,-5 1-17,-4-1 0,1 5 7,-1 0-46,6 0 39,-9 2 0,6 2-24,-3 6 0,-3 0-34,4 0 0,-1 6 43,0 4-6,0 3 5,2 2 1,1-2 21,6-3 0,-4-4-11,0-6 1,0 0 2,4 0 0,3 0 27,2 0 1,-7-1-31,3-4 0,-4 1 51,4-5 1,-2 4-25,-3-5-40,3 7 0,-7-5 24,4 3-35,3 3 16,-5-5-2,7 7 0,0 0-5,-1 0 0,1 5 11,0 0 1,-1 0-6,1-5 1,0 0 1,-1 0 0,1 5 64,0 0 1,0 0-24,-1-5 0,1 0 5,0 0 0,-1-5-38,1 0 1,-5-5 2,0 5 1,-2-6 25,2 1 1,1-3-14,-6-2 0,5 1 2,-5-1 0,0 0-5,-5 1 0,1-6 24,4 0 1,-3 1-21,3 4 1,-4 5 61,-1 1 0,-6 5-111,-4-1 1,-3 4 0,-2 1 0,5 1-206,1 4 137,-1 3 1,-5 12-32,0 0 0,1 6-113,-1-2 1,2-1 237,3 2 0,-3-1 0,5 5 0</inkml:trace>
  <inkml:trace contextRef="#ctx0" brushRef="#br0" timeOffset="5138">7512 1515 7569,'13'9'-55,"-2"3"1,-2 3 0,-3 4-1,-3 4 1,-1 5 0,-2 5-1,0 4 1,0 4 0,-2 3-1,-3 7 1,-3 3 0,-3 3-1,-2-2 1,-4 4 0,1 0-1,-2 3 1,0-3-83,-1-4 0,-1 1-32,5-7 68,-6 6 1,5-16 100,-4 1 0,4-8 0,1-2 0</inkml:trace>
  <inkml:trace contextRef="#ctx0" brushRef="#br0" timeOffset="5411">7968 1676 7569,'21'-44'0,"-5"-5"0,4 0-611,-4-6-1515,5-4 2061,-4-15 0,4-7 104,-6-7 0,-1-2-181,1-3 0,-2-4 133,-8 46 1,0-1 0,-1 2 0,-2-1 65,-2-47-319,0 3 164,0 14 1,-8 2-95,-7 11 192,1 9 0,-11 10 0,7 10 0,4 5 0,1 2 0,3 3 0</inkml:trace>
  <inkml:trace contextRef="#ctx0" brushRef="#br0" timeOffset="5687">7291 1 7581,'9'0'59,"-3"0"1,-8 0-94,-2 0 0,-5 0-325,-5 0 0,4 5 359,0-1 0,0 8 0,-4-4 0</inkml:trace>
  <inkml:trace contextRef="#ctx0" brushRef="#br0" timeOffset="6040">5733 456 7569,'8'9'-660,"4"-1"1060,-7-3 39,0-4-421,-5 6 1,-2-2-816,-3 0 797,3-1 0,-11 3 0,5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4.4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1 7569,'8'15'-341,"-2"-6"-632,-6 1 870,0-7 1,-1 4 351,-4-7 0,2 0-58,-7 0 0,0 0-94,-5 0 1,1-5-191,-1 0 1,-1-1 77,-4 1 1,4 3-432,-4-3 446,-3-3 0,0 6 0,-6-4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4.8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278 74 7569,'9'-6'-419,"-3"4"1,-7-5 372,-4 7 0,-4 0 119,-5 0 0,-6 0-148,1 0 123,-8 0 0,6 0-43,-3 0 0,-2 0-7,6 0 1,0 2-58,6 3 0,-1-2 99,0 7 0,2 0-91,3 5 63,-3-1 0,12 1-55,-4 0 0,5-1 36,5 1 0,3-2-3,7-3 1,1 1 20,4-6 1,2 0 1,8-5 0,4 0 58,0 0 0,1 0-62,-6 0 0,0-5 103,1 0 0,-7-6-89,-4 1 0,-2-3 19,-3-2 0,-5-4-22,-5-1 1,-2 1-1,-2 4 0,-2 0-142,-2 0 0,-5 1 52,-5-1 0,-9 5 70,-7 0 0,-6 7 0,-8-3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25.9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0 7569,'0'15'0,"0"-5"151,0-1-2,0 1 0,-2 5 53,-3 0 1,2 4-12,-7 1 0,0 6-38,-4-2 1,1-1-103,3 2-353,-3-1 224,5 6 1,-7-1 80,7-6 0,-5 3-147,3-6 0,2-1-104,-2-4 1,7 0 247,-2-1 0,3 1 0,2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5.2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7569,'0'14'-502,"-7"8"1,4-1 437,-7 3 1,0 6 233,-4-1 0,-6 2-140,0 8 1,-4-1 4,4 1 0,-1 4-136,2-4 131,2 3 1,-4 1-63,6-4 1,1-3-121,-1-7 1,7-6 151,3-3 0,3-4 0,2-1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5.4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1 7569,'8'0'-1244,"-3"0"1227,-10 0 0,-5 0-45,-10 0 0,-4 1 110,-11 4 1,-4-2-88,-10 7 39,-3 0 0,-7 5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8.2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720 618 6076,'-9'0'-84,"-1"0"1,5-5-35,-5 0 333,7 0 0,-10 0-87,3 0 1,-3 0-18,-2 5 0,4-5-1,-4 1 1,4-1-66,-9 5 0,-3 1-27,-1 4 0,-4 3 27,-1 7 0,-1 0-88,1-1 1,-6 6 79,1 0 1,0 4-55,4-4 1,8 4 3,2-4 1,4-1-7,1-4 0,7 0 8,3 0 1,7-6-6,7 1 0,9-7 16,17 2 0,-1-3-1,10-2 1,-8-2 96,8-3 0,-3-1-85,3-4 1,-2-3 105,-2 3 0,-4-4-67,-7-6 1,-5 4 9,1-4 0,-12 4-17,2 1 0,-5 0 4,-1 1 0,-2-1-80,-7 0 1,-2 0 71,-3 1 1,-3-1-151,-7 0 0,-1 6 19,-3-1 0,-3 7-62,-2-2 1,-4 3 37,4 2 1,1 0-93,-2 0 0,7 0 31,-1 0 83,2 7 1,4 1 47,3 6 0,4-4-45,6 0 0,0-5 139,0 5 1,6-5-81,4 4 1,3-4 115,2 5 0,1-5-15,4 5 0,-2-5 48,6 4 0,-4-4-15,4 5 0,-6-2-45,2 2 0,-5 3 23,-5-3 1,1 3-45,-6 2 0,1 1-3,-1 4 0,-3-4 4,3 4 1,-5 3-34,-5 1 0,2-1 8,-7 1 1,-2-1-8,-7 2 1,1 4-42,-7 1 0,1 1 53,-6 8 1,1-5-46,0 5 0,-12 0 36,-3 6 1,-5-8-111,0-3 1,3-9 68,-3-5 0,3-4-8,2-1 0,7-7-25,2-3 0,11-5-115,4-5 1,6-5 32,4-10 0,3-4 74,7-10 0,13 1 74,7-6 0,8 4 0,6-4 0,10 2 0,10-3 0,3 4 38,2 7 1,-5-4 83,0 4 1,0-7-103,4 12 0,6-7 118,0 6 0,6-3-52,-1-1 1,-4-1 89,-1 1 1,-10 0-64,-5-1 1,-9 1-12,0-1 1,-13 3-112,3 2 1,-11-1 53,1 6 1,-4 3-176,-1 7 174,-7-3 32,-1 11 0,-14-5-125,-3 7 1,-8 0 63,-1 0 1,-6 2-29,6 3 1,-7-2 13,1 7 0,2 0-70,-1 5 1,4-1 30,-4 1 0,6 0-3,-2-1 0,-1 6-4,1 0 1,1 1-5,4-2 1,5-2 29,0 2 1,7-2-15,-2-3 1,3-4 56,2 0 1,7-2-50,3 2 1,3-2 30,2-3 0,6-3-21,3 3 1,-1-4 118,2-1 0,-6 0-52,6 0 1,-6-5 12,6 0 1,-2-8-4,1-1 0,6-3-32,-1-7 0,2-1 11,8-4 0,2-5-7,8-1 0,-3-6 4,3 2 1,1 2-4,-1-3 1,-1 3 21,-9-2 1,0-4-17,-9 4 0,1 3-2,-12 2 1,4 1-118,-8-1 0,3 8 111,-8-4 1,-4 6-254,-1-1 152,3 4-6,-6 13 0,3 1 56,-10 7 1,-3 7-24,-7 3 1,-5 8 2,1 1 1,-7 9-3,1 1 1,-3 3-19,-1 7 1,-2-5 19,-3 5 0,-6 5 11,-9 5 0,5 5-4,0-5 0,2 2 50,7-2 0,3-5-52,7 0 1,-1-6 70,7-9 1,1-6-53,8-4 1,-2-2-4,7-3 9,1-5 0,5-3 2,4-6 1,3-5-13,7 0 1,5-6 6,-1 1 0,7-3 24,-1-2 0,4-4 16,5-1 1,-3 1 6,4 4 0,-4 2-23,-2 3 1,-1-1 5,-4 6 1,-2 0 24,-8 5 0,-1 1-30,-3 4 1,-2 0-10,-3 10 0,-3-4 15,3 9 0,-3-4-41,-2-1 0,4 0 17,1-1 1,5 1-4,-5 0 0,5-5 4,-5-1 0,6-5-3,-1 1 1,5-4 5,4-1 1,-1 0-2,7 0 1,-6 0 63,6 0 0,-6-6-57,6-4 0,-6 2 20,6-2 0,-2 0 5,1-5 1,2-1 7,-6-4 0,1 4 8,-1-3 1,-4 1 5,4-2 1,-9 5-38,-1 1 1,-7-1 13,2 5 1,-3 2-66,-2-2 0,-2 7 61,-3-2 0,-8 3-76,-6 2 0,-7 0 37,1 0 1,-1 2-7,1 3 0,3-2 9,2 7 1,4 0-7,-4 4 0,4 6-19,1 0 1,0 1 24,1-2 0,4-2 4,0 2 0,7-2-6,-2-3 0,3 1 12,2 0 1,7-2-5,3-3 0,4 3 0,6-3 0,-2-4 24,6-1 0,2-3-25,9-2 1,-4 0 30,3 0 1,-1 0-27,1 0 0,-3-2 23,3-3 1,-3-3-20,-1-7 1,-6 0 0,1 1 1,-7-1 9,1 0 1,-2-4 0,-3-1 0,1 1-25,0 4 0,-5 2 25,-1 3-10,-5-3 1,2 10 4,-6-7-7,0 7 0,-1 12-73,-4 11 0,-2 3 64,-3-8 1,-1 4-183,6 1 174,-6-1 1,9-4-25,-3 0 53,3-1 1,2-4-38,0 0 0,2-7 64,3 2-56,3-3 0,7-2 24,-1 0 1,1 0-5,0 0 0,-5 0 2,-1 0 1,1 0-7,5 0 0,0-2-2,-1-3 0,-4 4-1,0-4 0,0-2 0,4 2 0,-4-1 0,0 1 0,-5 3 0,5-3 0,-5 2 0,4-2 0,-4 4 8,5-4-4,-7 3 1,9 4-5,-7 3 1,0-2-1,-5 7 1,1-5-6,4 4 1,-3-4 5,3 5 0,3-7-19,2 2 1,-2 2 16,2-2-1,-1 0 2,6-5 0,0 0 11,0 0-5,6 0 1,-5 0 14,4 0 0,-4 0-20,-1 0 0,-5 0 2,-1 0 0,-4 0 7,5 0-8,-7 0 8,10 0 57,-4 0-60,5 0 0,-1-2 18,-3-3 0,2 2-7,-8-7 1,6 5 2,-5-5 0,5 5-4,-5-4-3,6-1 0,-4-5-4,3 0 1,-2 6 2,-3-1 1,-4 0-51,4-5 80,3 1-5,-6-1-36,11 0 0,-11 7-23,4-5 35,-6 11-44,0-4-8,-6 12 13,4 2 1,-6 7 12,3 0 1,3-5-16,-3-1 32,-3 1 1,5 3-22,-7-3 30,7 3-20,-4-5 0,3 2 25,-1 0-18,0-7 0,5 4 0,0-6 1,0 4 0,1-3 2,4 3 19,-3-4-22,11-1 0,-7 2 0,4 3 1,-2-3 2,-3 3-6,-3-4 4,11-1 0,-5 0 65,7 0 0,-5 0-55,0 0-5,-1 0 0,4-1-16,-3-4 0,3 1 20,-3-5 1,1 4-24,-1-5 0,3 5 19,-3-5 1,-2 0 35,2-4 0,-5-1-2,5 0 0,-5 1 50,5-1-78,-7 0 1,5-3 2,-3 4 1,-4-4-12,4 8 52,-3-3-101,-9-2 0,-1 2 60,-6 3 0,-1 4-78,0 6 0,-1 1 29,-4 4 1,2 3-72,-6 7 0,4 5 8,-4-1 1,4 2-132,-4-1 1,6-4-429,-2 4 655,-3-4 0,7 6 0,-5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8.5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765 1 7569,'10'9'0,"0"1"0,-7-5-676,2 5 426,-3-7 0,-2 10 203,0-3 0,0-2 346,0 2 0,0 0-165,0 5 1,0 1-80,0 4 0,-5-3 6,0 8-33,-7-1 1,4 8-32,-6 2 1,-6-2 43,0 8 0,-6-1-50,2 5 1,-6 7 38,-4 2 0,-5 6-228,-10 5 1,-3-4 135,-7 4 0,0-8-60,0-2 1,7-14 58,3 0 0,5-14-110,5-7 1,9-4 41,11-5 1,2-5 31,3-10 0,5-3 99,4-7 0,4-6 0,1-2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8.9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1 324 7569,'50'-19'-147,"4"-1"1,-2 0-159,2 6 0,-8-1 279,-2 0 1,-6 1 128,-9-1 1,-4-1-4,-1-4 0,-6 4-22,2-4 0,-4-1 4,-1 1 1,-6 1 75,1 4-101,-6 0 1,0 2-16,-8 3 0,-5 4-62,-5 6 1,-3 0-28,-2 0 0,-4 0 54,-7 0 0,1 6-84,0 4 1,1 3 54,3 2 0,-2 5-45,2-1 1,4 2 60,1-1 1,4-2-21,1 6 0,7-6 18,3 2 1,4-4-2,1-1 0,1 0 8,4-1 1,8-4 6,7 0 0,6-2 51,-2 2 0,4-3-53,2-7 0,-3 4 101,-2 1 0,1 0-89,-6-5 1,1 0 30,-2 0 1,-2-5-43,2 0 0,-2-6-1,-3 1 1,-1 2 5,-3-2 0,2 5-4,-7-4 0,6 5-21,-1-1-6,-4 4 0,7 1 0,-3 0 0,-2 0 17,2 0 0,0 0-13,5 0 1,4 5-7,1 0 0,6-1-4,-1-4 0,2 0-18,3 0 1,-1 5 35,0 0 0,1 0-243,-1-5 1,-4 5 251,-1 0 0,7 6 0,7-2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49.8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288 1 7272,'-1'8'-491,"-4"-3"0,-3 1 622,-7-1 0,-1 7 86,-4-3 1,-3-1-133,-6 2 0,4 0-119,1 5 0,6-1 57,-2 1 0,-1 0-89,1 0 1,6-1 32,4 1 1,7-5-48,-2 0 21,-3-1 48,6 6 0,2-5-17,10 0 0,8-7 8,1 2 0,7-4 36,-1-1 0,4 0-32,6 0 1,-4-6 110,3-4 0,-3 2-59,-2-2 1,-6-5 90,-3-4 1,-4-1-46,-1 6 1,-2-1 7,-3 0 1,-4 0-117,-6 1 0,0-1 74,0 0 1,-6 7-89,-4 3 0,-5 4 49,-4 1 0,2 0-254,-2 0 0,-3 0-86,3 0 331,-1 0 0,6 6 0,-1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50.3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1 7569,'8'0'-303,"-2"6"1,-6-2 170,0 5 187,0 1 0,-1 0-36,-4 0 1,2 1-11,-7 9 0,5-4-65,-5 4 0,5-2 90,-5 1 1,7-2-78,-2 2 0,4-7 100,1-2-124,0-1 0,6 4 66,4-3 0,3-3-64,2-7 1,-1 0 59,1 0 0,1 0-2,4 0 0,-4 0 3,4 0 0,-4 0-7,-1 0 1,0-5 71,-1 0 0,1-6-66,0 1 1,1 2 95,4-2 0,-2-2-78,6-7 1,-6 2 60,2-2 0,-4 2-57,-1 3 0,-1 1 12,1 3-94,-7-3 109,-1 11-124,-7-4 1,-2 7 84,-3 4 0,-3 8-51,-7 7 1,1 4 32,-1-4 0,5 1-16,0-1 0,7-4 26,-2 4 0,4 1 0,1-1 1,6-6 58,4-4 0,10-7-63,4 2 0,4-3 85,1-2 1,6 0-71,-1 0 1,5-7 67,-5-2 0,6-5-54,-6 0 0,-6-1 27,-9 0 0,-2-4 25,-3-1 0,-1-1 10,-3 1 0,-3 4-42,-7-4 0,0 4 2,0 1 0,-8 2-75,-7 4 0,-2-3 73,-7 7 1,-1-5-182,-4 5 1,5 1 52,-1 4 0,2 0-181,-1 0 0,-2 1 267,6 4 0,-6 3 0,3 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50.5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588 0 7569,'10'0'0,"0"0"-420,-7 0 272,4 7 1,-12 1 386,0 6 0,-12 8 1,3 2 0,-11 4-221,1 1 0,-6 6 50,-4-1 0,1 7-153,-6-2 1,0 3-36,-5 3 1,5 0-75,-1 4 1,3-1 49,-2 5 1,3-5-349,6 1 355,1-3 0,0-2 1,-1 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51.2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1 221 7569,'21'0'0,"-5"0"-531,4 0 365,3 0 0,0-6 49,6-4 126,0-3 1,1-3 139,-1-4 1,1-1-67,-1-4 1,0-1-69,1 6 0,-6 1 28,1 4 1,-7 5-28,1 1 0,-2 5 73,-3-1-83,-5 4 0,-1 7-12,-3 4 0,-4 3-6,4 2 0,-10 6-33,-5 4 1,-3-3 60,-1 3 1,-1-2-97,0 1 1,1-1 78,-1-3 1,0-4-79,1 4 1,4-9 37,0-1 21,7 0 1,-4 0 1,7-1 16,0-5 0,7 2 37,2-6 1,5 0-45,0 0 0,6 0 33,-1 0 0,8-5-22,-3 0 0,4-6 52,1 1 1,1-1-44,-1 1 0,5-3 1,1 3 1,-1-3 28,-5-2 1,-6 1 3,-3-1 1,1-1 87,-1-4 0,-1 4-104,-4-4 1,-2 4 129,-3 1-76,-4 0-76,-6 1 0,-6 5-11,-4 5 0,-10 2-9,-4 2 0,-4 6 12,-1 4 0,-1 3-91,1 2 1,4 1-10,1 4 0,6-2 53,-2 6 1,4-4-71,1 4 0,1-4 84,-1 5 0,7-7-12,3 1 22,3-3 0,4-1 1,3 0 1,3-7 65,7-3 1,6-3-69,3-2 1,6-2 90,4-3 0,2-3-72,3-7 1,4 0 82,-4 1 1,3-6-69,2 1 0,-6-8 62,-4 3 1,-3 1-50,-1-1 1,-3 4 1,-2-5 1,1 12 11,-6-1 0,1 4-10,-1 0 0,-4 4-8,3 6 1,-2 0 8,-3 0 1,-4 6-54,0 4 0,-7 5 45,2 4 1,-3 4-94,-2 6 1,-7-4 45,-2-1 1,-3-4-79,2 5 1,-6-7-6,6 1 0,-6-3-59,6-1 0,-3-5-149,-2 0 319,1-7 0,-1 4 0,0-7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51.5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 7569,'15'14'-98,"0"-5"45,0-5 0,-6 3-15,1-2 1,2 0 104,7-5 0,-1-5-100,7 0 1,-6-6 105,6 1 0,1-3-118,8-2 1,-4 5 86,-1 0 1,-1 7-8,-9-2 1,1 4-47,-5 1 1,-6 1 45,1 4 0,-6 3-52,0 7 0,-2 1 51,-2 4 1,-6 3-130,-4 6 0,-8 1 77,-2-1 1,-6-1-123,2-4 0,1 2 9,-2-6 161,7 0 0,-10-6 0,6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1:56:27.5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206 557 8172,'-14'9'146,"-1"-4"-199,0 3 59,1-7 0,-1 12-145,0-3 102,0 3 0,1-1-77,-1 2 0,0-2 95,1 7 1,4-2-133,0-3 0,5 3 98,-5 2 1,7-2-14,-2 2 1,4-2 43,1-3 1,1 1 10,4 0 1,8-2 59,7-3 1,6 1-70,-2-6 0,6 0 117,4-5 0,-1-2-61,6-3 0,-6 2 110,1-7 0,-3-4-70,-2-6 1,-4-1 90,-1 1 0,-6 2-56,2-6 0,-9 4 79,-1-4 0,-7 6-71,2-2 0,-3 2-11,-2-2 0,-7 9-157,-2-4 0,-11 5 90,-5 1 1,-9-3-211,-5 7 0,1 0-72,-1 5 1,2 7-48,-3 3 0,5-2 20,5 2 1,2 0-63,4 4 1,3 1 7,6 0 0,7-1 322,3 1 0,3-5 0,2 0 0,2-7 0,3 2 0,5-2 0,9 2 0,1-3 0,9 2 0,-3-4 0,9-4 0,1 0 0,-2-5 0,2-1-105,-2-5 0,-3 0 281,3 1 1,-3-1 41,-1 0 0,-1-4 20,1-1 1,-6 0-62,1 6 0,-1-6 14,6 1 1,-3-1-63,-2 5 0,3 1 18,-4-1 1,2 5-37,-1 0 0,-4 7-38,-6-2 0,-6 3-85,1 2 0,-7 2 80,2 3 1,-3 5-152,-2 9 1,-2 4 52,-3 7 0,-3-6-44,-6 1 1,4-1 52,0 6 1,0-6-105,-5 1 1,6-8-3,-1 3 0,7-4 61,-2-1 0,-2 0-76,2 0 43,0-7 74,5-2 1,2-6-15,3 0 1,3 0 56,7 0 1,6-6-48,4-4 0,-3-3 37,3-2 1,-2 0-3,1 1 1,2-1 10,-6 0 0,4 2 56,-4 3 0,0-1-76,-6 6 208,1 0-107,0 5-85,-7 0 0,3 7-13,-6 3 1,0 3-1,-5 1 1,0 1 28,0 0-18,0-1 0,0 1-16,0 0 0,5-5 14,0-1 0,6-4 32,-1 5 0,-2-7-34,2 2 1,0-3-14,5-2 1,-1 0 17,1 0 0,5 0 96,-1 0 0,2-5-58,-1 0 1,-4-6 3,4 1 1,-4 2-7,-1-2 0,1 0-11,4-5 1,-7 1 71,7-1 0,-12 0-59,7 1 1,-4-1 55,4 0 0,-7 1 17,-3-1-169,-4 0 0,-1 0-46,0 1 0,-6 6 82,-4 3 0,-5 3-72,-4 2 1,1 0 91,-7 0 1,6 8-30,-6 7 0,7 0 1,-1 4 0,2-1 10,3 2 0,4-4-13,0 4 1,7-2 101,-2 1 1,3-7-64,2 2 0,0-2 33,0 3-61,0-1 1,7-1 19,2-3 0,5 2-58,0-8 0,7 1 53,4-5 0,3 0-12,1 0 0,1-1 0,-1-4 0,5 2 29,1-7 1,0-2-30,0-7 0,1 2-8,3-2 1,2-4 3,-7-2 1,2-4 9,-2-5 0,4-4-17,6-6 1,0-7 13,0-2 1,0 2 2,0 2 0,-4 3 12,-1 2 0,-8 6-1,-2 4 1,-6 3-16,-8 2 1,-2 6 3,-3 3 0,-4 4-27,-6 1 30,0 7 1,-6 0-128,-4 3 1,-10 3 65,-4-2 1,-4 7-13,-1 2 0,1 6 38,3-1 1,-3 3 9,4 2 0,-2 1 7,1 4 0,2-2 1,4 6 1,3 5 55,-4 6 0,4 4-60,1-5 0,0 7 55,1-2 0,0 4-45,5 1 0,-3-2 31,7-2 0,0 0-23,5-5 1,0-3-9,0-7 1,7-2-23,3-4 1,3-4-5,2 0 0,1-2 18,3-8 1,3 4 5,2-4 0,4 0 13,-4-5 0,6 0-18,4 0 0,-3-1 31,3-4 1,1-3-29,-6-7 1,4 0 29,-9 0 0,-1-1-12,2-4 1,-7 4 1,1-3 0,-7 1 12,-3-2-18,-5 4 0,2-6-1,-6 8 1,-1 6 0,-4 3 1,-5 3-11,-10 2 1,-7 2 8,-8 3 1,1 3-47,5 6 1,-4 8 33,4 2 1,-2-3-3,11-1 0,2 1 121,8-1 0,4-1-113,6-4 116,0 6 1,8-4-100,6 2 0,8-4-1,7-5 0,7-4-101,3-6 0,5 5-173,5 0 0,-3 0 264,3-5 0,3-7 0,1-1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52.1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96 7569,'5'9'-361,"0"1"-43,7 0 1,-9 3 501,7-3-49,0 3 0,4-11-14,1 2 1,5-2 19,-1-2 0,6 0-20,-6 0 0,6-2 31,-6-2 1,7-3 7,-1-3 1,-2-4-26,1-1 0,-6 0 3,2-4 1,-4 2-31,-1 2 0,-2 6 74,-3-1-154,-4 0 0,-7 0 103,-4 0 1,-10 9-62,-9 1 0,-9 6 39,-1 9 0,-7 0-125,2-1 1,1 8 55,-1 2 0,6-1-11,-1 2 1,4-1 18,6 5 0,3-4 18,6-1 1,0-6 32,1 2 0,5-4-55,5-1 65,2 0 0,4-2-26,2-3 1,5-4 5,5-6 0,8 0 12,2 0 1,5 0-1,6 0 0,1-1 18,3-4 0,3-4-28,-2-5 0,2-1 7,2 0 0,-6 1-3,-4-1 0,0 0-17,-4 1 1,1-1 7,-12 0 1,1 7-3,-5 3 0,-6 3-12,1 2 15,-7 0 1,4 7-26,-7 3 1,0 3 21,0 2 1,0-1-2,0 1 0,0 5-4,0-1 70,0 1 1,0-6-26,0 1 1,2-2 52,3-3-49,3 3 1,11-6 11,1 2 0,6-2-62,-1-7 1,2 2 36,3 3 0,9-4-70,0 4 1,7-3 64,-7-2 0,8 0-472,2 0 448,-6 0 0,6 6 0,-3 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55.5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0 559 7569,'2'8'-791,"3"-3"478,-4 3 0,12-6 283,-3 3 33,-3-3 0,7-2 300,1 0 1,1-7-156,9-3 0,-5-3-6,4-1 0,1-1-88,4 0 0,2-6 49,3-4 1,-3 3-37,4-3 0,2 1 10,2-6 1,-1 1 20,1-1 0,-5-1-44,6-3 0,-9 3-34,-2-3 1,-1 3 36,-9 1 1,-4 3-130,-5 2 1,-7 4 85,2 6-149,-3 0 0,-4 7 61,-3 3 1,-5 4 37,-9 1 0,1 8 22,-7 7 0,6 1-4,-6 8 0,1-4 12,-6 4 0,-4 6-10,0 4 1,-1 2 23,6-2 0,0-1-10,-1 6 1,1 0-16,-1 6 1,1-6 8,0 0 1,1-6-97,3 1 1,4-5 55,6-4 1,1-4-66,-1-6-21,7-1 63,1-5-46,7-3 1,2-7 65,3-4 0,3-4 44,7-5 0,4-1 10,1 0 1,6 1 9,-1-1 0,4 0-1,5 1 1,2 4 99,3 0 0,4 7 34,-4-2 0,-1-2-78,1 2 0,-11 0 73,1 5 1,-9 0-86,-1 0 1,-7 0 61,-3 0-77,-5 7 1,4-4 38,-3 7-162,-4-7 92,6 10 0,-7-9-65,0 5 0,-7-4 69,-2 5 1,-4-7-55,-2 2 0,-1 2 42,-4-2 1,-1 5-91,-4-6 1,-1 3 57,6-2 1,1-2-3,4 7 0,0-5 25,1 5 0,1-5-2,3 4 0,3-4 7,7 5 1,0-5-35,0 5 57,0-7 1,9 8-19,5-6 1,3 0 4,7-5 1,1 0 13,4 0 1,-5 5 0,1 0 0,-2 0-6,1-5 0,2 0 3,-6 0 0,5-5 27,-6 0 1,7-1-36,-1 1 1,-2 1 7,1-5 0,-1 0-2,2 0 1,1-4-25,-7 3 1,1-2 5,-5 3 1,-1-3-8,1 7 1,-7-1-12,-3 1 1,-2 3 30,2-3 28,-3 4 0,-5 7-86,-7 4 0,-2 1 48,7-1 0,4 3-14,-4-3 0,-2-2 7,2 2 1,1-5-4,4 5 0,6-7 5,4 2 1,9 1-4,6-1 1,3 0 8,1-5 0,2 0-8,3 0 0,-3-1 65,4-4 0,-4 1-58,-2-5 0,-4 4 35,-1-5 1,-6 0-24,2-5 0,-4 6 2,-1-1 0,-2 0 29,-3-5 1,-2 2-6,-3 3 2,-4-3 1,4 7-20,-10-4 1,0-1-25,-9 6 1,1 0-16,-12 5 0,6-5-76,-6 0 0,1 0 22,-6 5 0,1 0-128,-1 0 0,6 2-82,-1 3 73,7-4 155,-9 12 1,12-9-276,0 5 0,1-4-49,4 5 375,3-7 0,1 17 0,6-4 0</inkml:trace>
  <inkml:trace contextRef="#ctx0" brushRef="#br0" timeOffset="848">1308 559 7569,'23'-8'0,"3"-3"-217,-6 6 204,6-7 1,-3 6 85,6-4 1,1-3-62,-1 3 1,1-3 13,-1-2-21,0 7 1,-1-3 3,-3 6 1,1-2 129,-7 2-154,1 4 0,-7-4 103,-3 10 0,-4 3-112,-6 7 0,0-1 33,0 1 0,-6 1-88,-4 4 1,-3-4 67,-2 4 1,1 1-95,-1-1 1,0-1 20,0-4 1,7-5 62,3 0-133,-3-7 101,7 3 12,7-6 1,4-6 43,10-4 0,2-8 0,3-1 1,3-1-4,1 5 0,-4 1 4,-1-1 1,-4 2 80,4 3 1,-6-1-86,2 6 0,-4 0 211,-1 5-185,-1 0 0,-5 6 22,-4 4 0,1 3-52,-1 2 1,0 0-1,-5-1 0,-2 1-14,-3 0 1,4-1-9,-4 1 0,3 0 2,2-1 1,0-4 26,0 0-124,0-7 91,0 4-81,7-7 89,1 0 1,11-5-2,1 0 0,0-5 23,-6 5 0,6-4 3,0 4 0,6-2 33,-2 2 0,-3 4-47,-1-4 0,1 3 50,-1 2 0,-1 0-40,-4 0 1,0 0 55,0 0 1,-1 2-41,1 3-8,0-4 1,-1 11-8,1-7 1,0 4-2,-1-4 0,6 0-1,0-5 1,-1 5-6,-4 0 0,5 0-3,-1-5 1,2 0 9,-1 0 0,-2 1 1,6 4 1,-6-3-3,2 3 1,-2-3 52,2-2 1,-4 0-38,3 0 0,-2-5 23,-2 0-19,-1-7 0,1 4-6,0-7 1,-1 6-9,1-1 1,0 0 9,-1-5 0,-5 6-32,-5-1 0,0 2 38,1-2-28,-4-3 1,-1 6 1,-10-3 1,-4 4-1,-6 6 0,-3 0-17,-6 0 0,0 1 21,-1 4 1,6 2-27,-1 3 1,7 3 21,-1-3 0,7 3 6,2 1 1,2 1-8,-2 0 1,4-1 98,6 1-65,0 0 0,1 0 5,4-1 0,8-1 41,7-3 0,6 2-54,-1-8 0,11 1 77,8-5 1,3 0-62,12 0 0,-4 0 40,9 0 1,-5 0-28,-5 0 0,-5 0-18,-10 0 1,2 0-24,-7 0 1,0 0 0,-4 0 0,-6 0 4,1 0 1,1 2-7,8 3 1,-3-2-69,4 7 0,2-5 73,2 5 1,4-2-182,1 2 1,2 3 45,3-4 0,-2 0 123,7 0 0,0 1 0,5 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1:53.5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1 809 7569,'0'8'-750,"6"-1"940,2-14 0,7-1-83,0-7 0,6-6 11,3-3 0,4-6-126,2-4 0,-1-2 103,0-3 0,1-5-31,-1-1 1,1 0 25,-1-9 0,-1 5-136,-4-5 1,-3 7-49,-6-2 0,0 8-168,0 2 0,-1 6 10,1-1 0,-7 9 252,-3 6 0,3 2 0,0 2 0</inkml:trace>
  <inkml:trace contextRef="#ctx0" brushRef="#br0" timeOffset="220">1000 103 7569,'8'15'-380,"-1"0"-606,-7-1 1377,0-5 0,-7-1-130,-3-3 0,-9-4-201,-6 4 1,-2-1-15,-3 0 0,-9-2-57,0 3 0,-7-3-41,7-2 1,-4 4-156,-1 1 1,7 0 135,2-5 71,4 7 0,2 1 0,0 7 0</inkml:trace>
  <inkml:trace contextRef="#ctx0" brushRef="#br0" timeOffset="567">662 633 7569,'31'9'-588,"-6"1"0,-8-7 716,-2 2 1,0-3-31,0-2 0,-1 0-28,1 0 0,-5 0 17,0 0 0,-7-2-101,2-3 1,1 2 83,-1-7-99,0 1 0,-5-6 43,0 0 1,-8 7-14,-7 3 0,-6 3-56,-8 2 0,-7 0 45,-4 0 1,5 0-59,0 0 1,4 7 70,2 3 0,6 1-62,3-1 1,6 3 63,4-3 0,-2 3 3,8 2 35,-1-1 0,11 1-48,4 0 0,5-1 46,4 1 0,6 0-32,9 0 0,4-6-96,6 1 1,11-2 60,4 2 1,3-3 25,-3-7 0,0 6 0,-1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2:06.6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1 633 7569,'21'0'0,"-3"0"0,7 0 0,-6 0-287,6 0 0,-1-7 278,6-3 1,-1-4 432,0-6 0,6-1-152,-1-4 0,5-3-159,-4 4 1,5-4-32,0-1 1,2-2 46,2-4 0,0 4-108,0-3 1,-6 3 97,-4 2 1,-9-6-76,-6 1 0,-2 5-14,-3 4 0,-6 2-130,-3-1 0,-3 3-70,-2 6 0,-7 2 79,-2 3 1,-4 4 17,-2 6 1,-1 1 48,-4 4 0,-3 5-52,-6 9 0,-1 4 44,1 7 1,-1-1-6,1 1 1,5 1 3,-1 3 1,1 2 2,-6 3 1,6 3 37,-1-2 0,6 2-10,-6 2 0,6 0 0,-4-1 0,1-4-53,4-5 35,9-3-39,-4-1 27,11-7-193,-5-2 201,7-13-87,0-8 88,13-8 1,4-9 0,12-2-40,1-6 0,4-2 13,0-3 0,7 1 73,-2-1 0,4 8-70,1 2 1,2 9 135,3 1 1,-9 6-72,4 0 0,-9 2 131,-1 2 0,-5 0 65,-4 0 1,1 6-119,-6 4 0,-6 3 40,-4 2 0,-7-4-72,2 4 0,-3-3-60,-2 7 0,-7-2 70,-2-3 0,-9 1-70,-2 0 1,-4-2 52,4-4 0,-1 3-113,1-7 0,4 0 15,-4-5 0,4 0-62,1 0 0,0-2-50,1-3 0,1 2 85,3-7 1,-2 5-254,8-5 141,-1 1 145,5 0 0,1 1-33,4 3 0,-2 4 43,7-4 0,0 5-3,5 5 0,-1-2 80,1 7 1,-5 0 47,0 4 1,0 1-70,4 0 0,-4-6 96,0 1 1,-2 0-69,2 5 0,1-1 40,-6 1 1,7-5-63,-3 0 1,4-5-11,2 4 1,0-5 9,0 1 0,4 1 7,1-1 0,6 0-9,-2-5 0,4 0-1,2 0 0,1-5 74,3 0-86,-3-6 0,5 3 0,-7-5-9,1 3 1,2-8 49,-2 3 1,1-5 40,-12 1-67,1 3 22,-5-6 0,-2 3-11,-3-1 0,1 1-51,-6 4 1,0 0 43,-5 0 1,-7 6-100,-3-1 1,-3 7 56,-1-2 0,-6 3-104,0 2 1,-6 2 25,2 3 90,3-4-238,-7 19 211,11-10 0,-4 11-75,7-6 62,-1 6 1,0-5-20,0 4 1,6 1 14,-1-2 0,7 1 27,-2-5 1,5-1-37,5 1 43,3 0 0,8-5 7,4-1-24,3-5 0,6 2 36,0-6 1,1 0 124,-1 0-154,1 0 0,-3 0 6,-2 0 97,3 0 1,-10-1-87,6-4 1,-4 1 48,4-5 0,-4-1-37,4-5 1,-1 0-10,2 1 12,2-1 0,-5 0 0,2 1-45,-4-1 0,-4 0 43,-1 1 1,-1 1-104,1 3 0,-5-2-26,0 7 96,-7 1-62,4 4 60,-7 0 1,-2 6-184,-3 4 178,3 3 1,-11 3-49,3 4 47,-3-4 0,0 5-21,4-6-27,-5 0 44,13-1 0,-11 1 58,8 0-68,-1 0 7,5-7 0,0 0 45,0-3-50,0-4 35,6 6 0,4-7-1,10 0 1,-1 0-23,11 0 93,-4 0 1,10 0-43,-7 0 1,0 0 45,1 0-78,-1-7 105,1-1 0,-6-6-2,1-1-59,-1 0 0,1-1 17,-1-4 0,1 2-7,4-6 0,-1 6 43,-4-2-57,4 4 0,-10 1 45,6 1-20,-6-1-10,4 7-15,-14 1-10,-2 7-2,-6 0 5,0 7 0,-8 2-38,-6 11 1,-8-2 40,-7 7 1,-2-1-96,-3 5 1,1 1 85,-6-1 0,0 2-73,-6 4 0,-5-3 5,-4 7 1,-3 1-9,-2 4 1,-5 1-298,1 4 0,-1 5 296,5 10 0,7-8-73,3 2 0,8-9 87,2 0 1,8-9-119,1-6 0,7-5 92,9-4 1,1-4-664,3-6 306,3-7 0,16-2 419,5-6 0,7 0 0,9 0 0</inkml:trace>
  <inkml:trace contextRef="#ctx0" brushRef="#br0" timeOffset="1561">3102 912 7558,'9'0'198,"4"0"1,-7-2-176,4-3 1,3 2-37,-3-7 0,8 0 114,1-4 0,3 4-23,-3 0 0,-2-5 1,4-4-22,0 1 1,-5 2 129,4 1-71,3 0-136,-7 0 1,10 1-1,-6 1-2,-2 3-90,5-3 148,-7 11-46,5-11 1,-6 12 0,0-4 0,-7 5-60,-3 5 87,-4-4-1,-1 12 0,0-3-113,0 10 1,-4-4 40,-1 4 46,-7 2-84,4-5 1,-5 9-1,2-7-71,1-1 146,0-1 1,0 2-218,0 1 135,7 0-34,-3-6 77,6-6 0,1-1-12,4-7 22,3 0 1,7-2 92,0-3 0,4-3-83,1-6 0,4-1 0,-2 2 97,0 3 0,-2-3-10,5 3 0,-6 4-64,6 1 0,-6-2 130,6 2 0,-7 0-2,1 5 140,-2 0-188,-3 7-39,1 1-31,-7 0 0,-1 5-14,-7-3-15,0-3 67,0 6-2,0-5-79,0 7 0,0-6 67,0 1 0,0-5-51,0 5 40,0-7-114,6 4 105,2-7-68,7 0 34,0 0 0,-1 0 20,1 0 1,0-5-76,0 0 123,-1-7-48,1 11-19,0-6 125,-1 1 1,1 4-102,0-3 1,-5 4 98,-1 1-76,-5 6 17,9-4 0,-10 6 13,7-3 0,-5-4-52,4 4 33,-5 4-8,9-8 1,-7 7-30,4-3 1,3-2 32,-3 7 1,-2-5-49,2 5 36,-7-7-2,10 10 0,-5-5 36,7 7-37,0-7-1,0 5 1,-1-4 24,1 5 0,0-4-3,-1 0 0,6-7 24,0 2-30,-1 3-21,2-6 19,-4 4-3,10-6 1,-9 0-27,7 0 0,-7-1 27,2-4 1,1 2-11,-2-7 1,1 7 0,-5-2 0,-1 1-3,1-1 1,-5 4 12,0-4 1,-2 2 1,2-2 0,3 3 3,-4-3-14,-2 4 1,6 1 0,-3 0 1,3 0 0,2 0 4,-1 0 1,1 0 13,0 0 0,-1 0 20,1 0 1,5 0 6,-1 0 1,1 0 130,-5 0-161,-1 0-4,1 0 0,0 0 4,-1 0 0,1 0 13,0 0 1,0-2-12,-1-3 1,1 2 17,0-7 0,-2 0 11,-4-5 1,3 1-7,-7-1 0,1 2 1,-2 2-1,1 1 129,-2-2-135,-8-1-11,-3-1 0,-14 4-31,-2 0 1,-10 7 48,-6-2 1,-2 3-177,-2 2 0,5 2 55,0 3 1,8-2-53,1 7 1,2 0 60,9 4 1,-6 1-326,6 0 0,4-1-919,5 1 639,0 0 665,2-1 0,-5 1 0,5 0 0</inkml:trace>
  <inkml:trace contextRef="#ctx0" brushRef="#br0" timeOffset="2026">5484 780 7276,'8'0'-704,"-2"0"1339,-6 0 1,-16 0-524,-4 0 1,-7 0-26,7 0 1,-6 4 41,1 1 1,-1 5-145,2-5-58,-4 7 73,12-11 0,-7 12 1,5-3-1,0 3-102,5 2 61,-2-1 0,7 6 112,-7 0-154,7-1 0,-3 1 100,6-1 1,0 1-21,5-5 1,2-2 6,2-3 0,10 1 3,5-6 1,7 0-2,-1-5 0,3-2 78,1-3 0,0 2 159,1-7-217,-1-6-4,0 0 0,-4-6 58,-1 8 1,-6-3-39,2-2 0,-5 2 64,-5-2 0,1 2 8,-6 3-73,0-1 0,-8 2 22,-7 3 1,0 2-135,-10 3 1,-3 4-90,-1-4 1,1 5-185,-1 5 0,6-2-343,-2 7 1,4-7 686,1 2 0,0 9 0,1 3 0</inkml:trace>
  <inkml:trace contextRef="#ctx0" brushRef="#br0" timeOffset="2289">5969 250 7569,'24'-24'-641,"1"-1"0,-7 7 706,1-1 1,-7 7 67,-2 3 114,-7 5 0,2-2 152,-10 6 1,-3 8-171,-7 7 0,-5 1-75,1 9 0,-7 1-41,1 8 0,2 4-68,-1 6 0,1 0 9,-2 0 1,-2 2-166,2 3 77,-3-4 26,6 12 0,-5-12-85,8-1 1,-6-2 20,6-8 0,1-4-786,8-6 424,-3-6 434,11 3 0,2-6 0,8 0 0</inkml:trace>
  <inkml:trace contextRef="#ctx0" brushRef="#br0" timeOffset="2786">6219 824 7569,'-7'14'-212,"5"-4"-220,-2 0 919,2-7-177,2 4 1,6-12-188,4 0 1,3-6-42,2 1 0,5-3 0,1-4 0,0-1-31,0-1 1,-1-1 0,-4 5-1,2 1 44,2-1 0,-1 5-209,-4 0 132,0 7 1,0-3-71,-1 6-46,1 0 83,0 6 1,-6-3 9,1 7 0,-7 5-13,2 5 1,-3 1 0,-2-2 0,-2 4-78,-3 0 1,2 3 95,-7-6 1,2-1-114,-2-4 100,-3 6 0,7-4-171,-4 2 148,4-9-81,6-3 79,0-7 1,4-7 35,1-3 1,7 2 126,-2-2-144,9 1 1,-3-6 0,6 0 222,-1 0-94,2 7-42,0-5 0,3 12-44,-7-4 0,8 3 35,-3 2 1,4 0 0,1 0-1,1 0 47,-1 0 0,0 0-66,1 0 1,4 2-109,0 3 1,1-4 70,-6 4 0,0 2-247,1-2 1,4 1 75,0-1 0,2-2-775,-1 7 942,2-7 0,14 10 0,1-4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2:00.7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396 500 7786,'0'-8'82,"-2"-3"-72,-3 6 0,-3 0 64,-7 5 0,1-5-78,-1 0 1,-1 0 57,-4 5 1,-3 0-111,-6 0 0,4 2 67,1 3 0,-1-2-60,-4 7 1,1 0 38,4 4 1,2 1 33,8 0 0,-1 0-6,0-1 0,6 1 1,-1 0 0,7-1-6,-2 1 0,8 0 6,2-1 0,8 1-41,2 0 1,6-7 42,8-3 0,7 1-73,3-1 0,4 0 51,1-5 1,-7-1-5,-2-4 1,1-3 43,-2-7 1,-6 5 5,-9 0 1,1-1-18,-5-9 1,3 4-18,-9-4 0,3 4 45,-2 1 1,1-4-32,-6-1 1,0 0-84,-5 6 1,0-1 17,0 0 0,-8 2-106,-7 3 0,-5 2-209,-4 3 1,-9 4 136,4-4 0,-4 5-166,4 5 1,1 1 383,4 4 0,-4 10 0,5-4 0</inkml:trace>
  <inkml:trace contextRef="#ctx0" brushRef="#br0" timeOffset="216">749 398 7569,'23'-10'-630,"-4"0"180,-3 7 325,-1-4 604,-7 7-389,-1 0 0,-9 7-30,-3 2 0,-3 5-26,-7 0 1,1 1 1,-1 0 1,0 1-39,1 4 33,-1-4 1,2 5-166,3-6 0,-1 1 67,6 4 1,0-7 66,5 6 0,0-6 0,0 9 0</inkml:trace>
  <inkml:trace contextRef="#ctx0" brushRef="#br0" timeOffset="620">1351 486 7569,'0'8'133,"0"-2"-60,-6-6 1,-4 0 62,-10 0 1,4 0-88,-4 0 0,-1-4 30,2-1 1,-3 0-124,3 5 1,2 1-12,-2 4 21,3-3 0,1 11 67,0-3 0,0 3-132,1 2 0,4-1-15,0 1 0,7 0 80,-2-1 0,3 1-47,2 0 0,2-1 33,3 1 0,3-2-13,7-3 0,6 1 44,3-6 1,6 0-4,4-5 1,-1 0 101,6 0 1,-1-1-104,1-4 1,2-3 135,-7-7 0,0-2-66,-4-2 1,-3 3 96,-2-4 1,-4 4-71,-6 1 1,-7-5 95,-3 1 0,-4-1-74,-1 5 0,-1 2-30,-4 4 1,-5-5-91,-9 5 1,-6 2 61,-9 2 1,-4 4-215,-6 1 1,7 0 70,2 0 0,1 6-322,5 4 1,-2-2 1,11 2 423,0 0 0,6 11 0,-1 2 0</inkml:trace>
  <inkml:trace contextRef="#ctx0" brushRef="#br0" timeOffset="892">2057 148 7569,'29'-28'0,"1"3"0,-7 4-500,-4 6 343,-3 1 1,-1 1 532,0 3 62,-7-3-144,-1 11-189,-7-4 0,-2 7-69,-3 4 0,-8 3 67,-7 7 1,-7 6-132,-3 4 1,1 3 87,-6 1 1,3 0-84,-2 1 1,2 4 82,-2 0 0,3 2-181,2-1 1,-1-3-175,1 7 0,1-4 106,4 4 0,1-6-126,3 1 0,6-3 75,-1-2 1,2-1 239,8-3 0,0 2 0,5-4 0</inkml:trace>
  <inkml:trace contextRef="#ctx0" brushRef="#br0" timeOffset="1334">2380 427 7569,'-8'6'-170,"-5"-4"1,5 10 0,-8-8 351,-4 0 0,-1 2-56,-4-1 1,-3 2-31,4-2 0,-2-2-43,1 7 1,-2-2-7,2 2 1,2 3-62,-1-4 1,6 5 59,-2 0 1,5 3-92,6 2 0,-3-3 55,7 4 0,0-4-102,5-1 1,4 0 69,5 0 0,8-2-25,12-4 1,7-2 21,3-7 0,4 0-9,1 0 0,-5 0 42,0 0 1,-6-7-25,1-2 1,-8-9 103,-1-2 0,-9 0-56,-1 6 0,-2-6 97,-8 1 1,0-1-67,-5 5 1,0 1-13,0-1 1,-7 0-30,-3 0 1,-3 6 0,-1-1 0,-6 7-242,0-2 1,-4 3 83,4 2 0,-4 0-844,4 0 979,1 7 0,4 7 0,0 9 0</inkml:trace>
  <inkml:trace contextRef="#ctx0" brushRef="#br0" timeOffset="1602">3042 1 7569,'8'0'-559,"0"0"762,-3 0 0,-5 1-76,0 4 1,-3 3 34,-12 7 1,4 1-93,-9 4 1,-1 3-107,1 6 0,-6 1 5,1-1 0,-2 0 69,-3 1 0,-1 1-158,-3 3 0,-2 2 107,-3 3 0,3 2-75,7-7 0,-4 6-7,3-6 1,-1 0-213,12-4 0,1-1 5,8 0 1,-1-6 301,6-3 0,0-4 0,5-1 0</inkml:trace>
  <inkml:trace contextRef="#ctx0" brushRef="#br0" timeOffset="2684">2865 545 7569,'15'0'-401,"0"0"0,-1 0 404,1 0 1,1-2 193,4-3 1,-4 3-117,4-3 1,-2-1 23,2 1 0,-4-5 38,3 5-84,4-6 1,-5 8 18,7-7 0,-7 7 5,1-2 0,-2 3-52,-3 2 0,-4 0 129,0 0-175,0 0 1,-2 2 129,-3 3-164,-4 3 0,-1 6 24,0 1 1,0 0-40,0 0 0,-6 1 22,-4 3 0,-3-2 50,-2 2 1,1-1-42,-1 2 1,5-4 26,0 4 0,5-4-43,-4-1 1,5 0 36,0-1 1,2-4-2,2 0 0,0-5 11,0 5 3,0-7 1,6 3 32,4-6 1,5 0-41,5 0 1,2 0 112,8 0 0,1-6-95,3-4 0,2 2 60,3-2 0,2 0-47,-7-4 1,6-1 82,-6 0 0,0 1-50,-4-1 1,-3-5 6,-2 1 0,-4-1 0,-6 5 0,-1 1-16,1-1 0,-2 0 12,-3 1 46,3-1-222,-11 0 152,4 0 0,-7 7-48,-4 3 0,-3 4-12,-7 1 0,-5 0-13,1 0 1,-6 5-72,6 0 1,-6 6 61,5-1 0,-4 3-51,4 2 0,-1-1 65,2 1 1,2 1-15,-2 4 1,7-4 8,2 4 0,7-4 24,-2-1 0,4 0-16,1-1 1,0 1 0,0 0 0,6-6 4,4 1 0,5-7-2,4 2 1,-1-1 53,7 1 0,-2-4-51,1 4 0,2-3 111,-6-2 0,4-2-61,-4-3 1,4 4 59,-4-4 1,4-4-18,-4 0 0,5 1-22,-6-2 0,6 0-14,-6-5 0,6 5 4,-6 1 1,6 0-55,-6 0 0,1-4 48,-5 3 0,-2 2-79,-3-2 0,3 7 78,-4-2-100,-2-4 56,6 8-3,-11-6-32,4 7 46,-6 0-37,0 7 0,0-4 32,0 7 1,0-5-112,0 5 82,0-1-14,0 6 43,0 0-1,0 0 46,0-7-50,7-2 0,1-6 29,7 0 0,-6 0-21,1 0 0,0-1 30,5-4 1,-1 3-27,1-3 0,0 2 64,0-2 0,-1 3-20,1-3 1,5-1 7,-1 1 1,1-2 25,-6 3 1,-1 0-51,-3-5 0,3 4-26,-3-5 0,3 0 32,2-5 0,0 6-27,-1-1 0,1 0 25,0-5 1,-1 5-41,1 1 1,0-1 36,0-5 0,-1 5-4,1 1 1,-2 4-10,-3-5 21,3 7 97,-12-4-81,13 7-103,-13 0 99,6 0-212,-7 7 147,-7 1 0,4 5-29,-7-3 27,7 3 1,-5-5 6,3 7 1,3-6 3,-3 1 0,4-5-21,1 5-2,-7 0-23,5 4 0,-4 1-3,6 0 0,-5-5-70,0-1 52,-6 1 0,9 5-167,-3 0 1,-1-6-113,1 1-209,0-7 561,-2 10 0,6-4 0,-6 5 0</inkml:trace>
  <inkml:trace contextRef="#ctx0" brushRef="#br0" timeOffset="3103">4100 618 7569,'10'0'-648,"0"0"265,-7 0 374,10 0 1,-11 2 560,2 3-417,5-4 0,-8 12-33,4-3 0,-3-2-9,-2 2 0,-2 5 4,-3 4 1,2 1 64,-7-5-89,7 6 1,-8-5-40,6 4 0,-7 1 74,2-1 1,-3 4-91,-1-4 1,-1 4 62,0-4 0,-4 4-142,-1-4 1,-4-1 77,4-4 0,0-2-536,6-3-138,-1 3-237,0-11 894,7 4 0,2-6 0,6 0 0</inkml:trace>
  <inkml:trace contextRef="#ctx0" brushRef="#br0" timeOffset="3543">4585 471 6899,'0'8'-189,"0"5"374,7-11-18,-6 11 20,6-5 0,-7 7-99,0 0 1,-2-6 60,-3 1 1,2 5-78,-7 4 0,0 3-6,-4-3 0,-3-1-88,-2 7 0,2-2 73,-2 1 1,3 4-78,1-4 0,2 2 85,3-1 1,-3 1-190,3-6 0,2-1 32,-2-4 1,5-5-251,-5 0 1,7-6 347,-2 6 0,-3 0 0,0 5 0</inkml:trace>
  <inkml:trace contextRef="#ctx0" brushRef="#br0" timeOffset="4169">6084 750 7569,'-14'7'-314,"-3"-6"262,-2 4 0,-4-3 225,-6-2 0,-1 0-64,1 0 1,-7 0-190,-3 0 0,1 0-42,-1 0 1,6 0 102,-1 0 1,8 0-229,1 0 0,7 0-71,-1 0 318,2 0 0,3 0 0,-1 0 0</inkml:trace>
  <inkml:trace contextRef="#ctx0" brushRef="#br0" timeOffset="4352">6040 515 7569,'0'10'-88,"0"0"-117,0-7 1,-6 4 802,-4-7-257,-10 0-217,-9 0 0,-4 0-83,-6 0 0,0 0-37,-5 0 0,1 0-326,4 0 0,3 0 322,7 0 0,-1 6 0,1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2:35.6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1044 7569,'-8'8'-1108,"2"-2"2123,6-6-774,6 0 0,-3 0-129,7 0 0,0-1 71,5-4 1,-1 2-48,1-7 0,6 5 59,4-5 0,-1 0-48,6-4 1,-3-1 4,13 0 0,0-4-94,9-1 1,4-6 66,6 1 0,-7-2-95,-3-3 0,0 1 78,-5-1 0,2 1-157,-12 0 0,-5-1 86,-4 1 0,-7 4-122,1 1 1,-7 1-55,-2-2 0,-7 4-43,2 6 0,-4 1 15,-1-1 0,-6 2 97,-4 3 0,-3-1-45,-2 6 0,1 0 46,-1 5 0,0 0-46,1 0 0,-1 7 39,0 2 0,-1 4 86,-4 2 1,4 5-44,-4-1 1,-1 3 74,1-3 1,1 4 6,4 6 0,-4-4-81,-1-1 1,2 1 76,8 4 0,-1 1-57,6-1 1,0 0 23,5 1 1,0-2-14,0-4 0,2 4-30,2-4 0,5-1-11,5 2 1,3-7-77,2 1 0,-1 3 115,7-3 0,-1-4-26,6-5 1,-1-7 151,0 2-150,1-4 7,6-1 1,-4 0 150,8 0 0,-6-6-86,5-4 0,-5-5 50,6-4 0,-6 2-26,5-2 0,-11-2 112,1 1 0,-4 0-141,-1 6 1,-4-6 94,-10 1-164,-4-1 0,-6 5 51,0 1 0,-6 5-83,-4 4 0,-8-1 46,-2 1 1,-9 0-117,4 5 0,-6 2 52,7 3 0,-2 3 36,1 7 1,4-1 44,6 1 1,-3 0-33,4-1 1,-3 1 56,12 0 0,-4-1-49,4 1 0,0 5 23,5-1 1,6 1-10,4-5 0,5-1-69,4 1 0,4-2 72,7-3 0,1 1-5,3-6 1,2 0 32,3-5 0,2 0-45,-7 0 0,6 0 125,-6 0 1,-5-5-70,-4 0 1,-2-6 64,1 1 0,4-3-40,-4-2 0,4-6 80,1-3 1,7 1 10,4-2 1,0-1-37,0-8 1,0 3-68,-5-4 0,4 0 8,-5 0 0,1-1-63,-6 2 1,-6 3 71,-4-3 1,-2 1-189,-3-1 1,0 3 40,-5-4 1,3 9-60,-7 2 1,1 6-6,-1-2 1,-3 4-12,3 1 203,-4 7-144,-1-5 308,0 11 0,-5 14-167,0 12 1,-6 7-17,1-1 0,2-1-9,-2 0 1,0 1-23,-4-1 0,-1 6-9,0-1 0,1 5-73,-1-5 1,0 2 52,1-1 1,-1 1-100,0 3 1,0 2 63,1-7 0,4 0-128,0-4 1,2-1 89,-2 0 1,4-6-113,6-3 0,0-4-117,0-1 130,0 0 1,1-7-78,4-3 1,-2-4 71,7-1 1,0 0 210,5 0 0,6-6 0,2-2 0</inkml:trace>
  <inkml:trace contextRef="#ctx0" brushRef="#br0" timeOffset="309">2352 353 7695,'0'8'1238,"0"-2"-1123,0 1 0,-6 1 50,-4 7 1,2 1-34,-2 4 1,-5 3-14,-4 6 0,-2 0 31,1 1 0,2 4-87,-6 0 1,-1 7-3,-4-1 1,4 2-107,1 2 0,6-3-50,-2 3 1,-1-8-183,1 8 0,6-5-311,4 0 1,2 2 281,-2-6 1,-2-8-383,7-7 0,1-4 688,4-1 0,6 0 0,2-1 0</inkml:trace>
  <inkml:trace contextRef="#ctx0" brushRef="#br0" timeOffset="494">2588 750 7569,'8'0'-150,"-2"1"-392,-6 4 1270,0-3 1,-6 4-318,-4-6 1,-10 0-229,-4 0 0,-10 0-48,-6 0 1,-2 5-262,-2 0 0,-5 2 79,0-2 1,3-2-438,2 7 1,8-5-983,-8 4 1466,10 1 0,-2 5 0,6 0 0</inkml:trace>
  <inkml:trace contextRef="#ctx0" brushRef="#br0" timeOffset="1222">2235 1058 7569,'44'15'0,"-6"-7"-128,-4-3 169,-3-3 0,-2-2 0,1 0 64,-1 0 0,-4 0 29,-1 0 0,-6-2-138,2-3 1,1-1 47,-2-4 1,1-3-7,-5 3 0,-5-3 68,-1-2 1,-1 5-7,2 1 0,2-1 19,-7-5 51,6 0-212,-9 1 82,4-1 0,-7 7-90,-4 3 0,-3-2 71,-7 3 0,0-1-72,0 5 1,1 6 29,-1 4 1,-5-2 8,1 2 0,-1 5-31,6 4 1,-1 1 36,0-5 1,0 1-3,1 3 1,1-2 8,3 2 0,3-2-31,7-3 0,0 1 28,0 0 0,4-5-63,5-1 1,3-5 63,12 1 0,-4-4 0,4-1 0,1 0 34,4 0 0,-4-6-46,-1-4 1,2-3 87,9-2 1,-4-1-75,3-4 0,2 4 81,-2-4 1,7-1-64,-2 1 0,-3 1 27,-1 4 0,0 0-21,0 1 1,-3 1-7,-7 3 1,1-2-9,-6 8 0,-1-1 41,-4 5 9,0 0-39,-1 0 0,-5 6-42,-5 4 1,-2-2 31,-2 2 1,0 0-100,0 4 1,-5 1 16,0 0 1,-5 0 21,6-1 1,-6 1-2,5 0 0,-5-1 20,5 1 1,-5 0-67,5-1 39,1 1 16,4 0 13,0 0 1,1-6 60,4 1 0,3-7-14,7 2 1,0-3 7,-1-2 0,1 0 35,0 0 1,-1-2-63,1-3 0,5-3 51,-1-6 1,6-1-39,-6 0 0,13-1 45,-3-4 1,5 4-40,0-4 1,-1 4 8,6 1 1,-6 5 30,1 1 0,-8 5 2,-1-1 0,-7 4 79,2 1-101,-4 6 1,-6 7-33,-1 7 0,-5 1 34,1-1 1,-10-2-323,-5 6 199,-10 1 0,-3 4 0,-6-1-950,0-3 1031,-1 2 0,-6-4 0,-1 7 0</inkml:trace>
  <inkml:trace contextRef="#ctx0" brushRef="#br0" timeOffset="2136">4499 926 7569,'0'15'214,"0"-5"158,0-1-28,6-5-184,2 2 1,7-6-138,0 0 0,4 0 62,1 0 1,6-1-52,-2-4 1,9 3 83,1-3 0,7 2-149,-2-2 0,-1 3-12,1-3 0,-11 4-40,1 1 1,-4 0 123,-1 0-155,-2 0 21,-8 6 1,-6 2 68,-3 7 1,-3-5-130,-2 0 1,0 0 41,0 4 1,0 1-1,0 0 1,0-1 55,0 1 1,0-5-22,0 0 1,0-5 121,0 4 0,2-5-102,3 1 0,3-4 121,6-1 0,3 0-56,2 0 1,-1-1 116,7-4 1,-1-2-34,6-3 0,-1-4 115,0-1 0,1 0-17,-1-4 1,-1 2 14,-3 3 1,-3-1 1,-2 0 0,-9-1-60,4-4 1,-10 4-92,0-4 0,-3 4 70,-2 1 1,-9 1-185,-5-1 0,-8 5 65,-7 0 1,-5 2-352,-1-2 1,-4-1-140,5 6 0,0-2 482,4 3 0,1-5 0,-1-5 0</inkml:trace>
  <inkml:trace contextRef="#ctx0" brushRef="#br0" timeOffset="3171">6130 1102 7569,'0'15'254,"7"-7"1,1 0-79,6-3 0,1-3 22,0 3 1,1-5 76,4-5-306,3 3 0,6-11 133,0 4 1,-4-5-48,-1 0 1,1-1-5,4 0 1,-4 1 69,-1-1 1,-6 0-166,2 1 0,-5 4 86,-6 0-152,5 7 11,-13-4 19,6 7 1,-15 7 16,-7 2 0,-2 6-59,-7 5 0,4 3 37,-4 6 1,-2 2 53,-9 3 1,3-1-98,-7 6 0,-1-4 88,-4 4 0,0-7-108,0 3 1,0 1 90,0-2 0,0 5-134,0-5 1,6 1 18,4-6 1,9-1 43,6-4 1,4 3 126,5-8 0,4-4-106,6-5 0,1-7 75,4 2 0,10-10-60,9-5 1,6-8 166,4-1 0,-1-6 1,6 5 0,0-6 95,5 2 1,0-4-130,0-1 1,1 4 144,-1 1 0,-2-1-24,-3-4 0,2-1-101,-7 1 0,7 0-110,-1-1 0,-5 7 66,0 4 1,-9 2-29,-2 3 1,-6 5 39,2 5 1,-9 2-82,-1 2 0,-7 2 70,2 2-16,-3 5 1,-2 5-17,0 1 1,0 0 28,0-1-53,0 1 0,0 0 46,0 0 0,6-7-66,4-3 0,5-4 54,5-1 0,2 0-9,8 0 1,-1 0 6,1 0 0,-1-6 14,0-4 1,-1-3 65,-3-2 0,1 0-76,-7 1 1,3 4 83,-3 0 1,-7 0-47,2-4-13,-2 5 0,-2-2 27,-1 6 42,-5 0-117,2 5 1,-6 7-9,0 3 1,-1-2-4,-4 2 1,3-1 40,-3 6 0,4 0-42,1-1 1,4 1 31,1 0 0,12-2 69,-3-3 1,11 1-74,-1-6 1,4 0 110,2-5 0,-1 0-36,0 0 1,1 0 14,-1 0 1,1-5 15,-1 0 1,-1-6-53,-4 1 1,2-3 30,-6-2 0,0-1-10,-6-4 1,1 4 93,0-4 0,-7 4-98,-3 1 0,-4 1 71,-1-1 1,-1 2-97,-4 3 0,-10-1-1,-9 6 1,-4 0-134,-2 5 1,-4 0 47,0 0 1,-5 0-278,4 0 1,1 5 136,5 0 0,4 6-173,1-1 0,6 3 136,-2 2 0,5-6 225,6 1 0,-4 6 0,4 7 0</inkml:trace>
  <inkml:trace contextRef="#ctx0" brushRef="#br0" timeOffset="3413">7541 1147 7569,'21'-7'-195,"-4"5"1,4-9-1,-6 4 707,-1-1-289,1 5 1,5-8-1,1 4-6,2-1 0,1 0-63,6-2 0,-1 2-103,0 3 0,6 3-48,-1-3 83,0 4 1,-6 6 0,-3 1-75,-6 2 0,-4 2 47,-5 5 1,1-1-170,-6 1 0,0 0 34,-5 0 1,-2-1-130,-3 1 0,-4 1 79,-11 4 1,4-5-189,-4-1 1,-1 1-17,1-5 0,-4-2-457,4 2 787,1-7 0,4 10 0,0-5 0</inkml:trace>
  <inkml:trace contextRef="#ctx0" brushRef="#br0" timeOffset="3664">8394 823 7569,'8'2'-193,"-3"3"-79,3-4 0,-6 7 629,3-3 0,-4-1-94,-1 5 0,-6-4-21,-4 5 0,2 0-88,-2 5 0,-2 4-17,-7 1 1,2 6-57,-2-2 1,3 4-97,1 2 1,0-1-98,0 0 0,-3 1 79,4-1 1,-4-4-348,8-1 1,2-6 191,-2 2 0,7-9-863,-2-1 1051,3-7 0,9 10 0,1-4 0</inkml:trace>
  <inkml:trace contextRef="#ctx0" brushRef="#br0" timeOffset="3940">8923 470 7569,'13'-14'-86,"-3"-1"1,1 5-205,-6 0-113,7 7 1,-11-5 600,4 3 619,-3 3 1,-4 7-451,-3 10 1,-3 8-118,-7-4 1,1 9-83,-1 2 1,-1 1-104,-4 8 1,2-2 82,-6 3 0,-1 4-142,-4 0 0,-2 2 21,-4 7 1,4 0-356,-3 1 1,5 1-689,4-6 784,-3 0 1,14-11 0,-1-4-283,8-3 1,6-8-267,1-3 780,0-4 0,19-8 0,6-1 0</inkml:trace>
  <inkml:trace contextRef="#ctx0" brushRef="#br0" timeOffset="4123">9246 676 7569,'0'8'-128,"-3"1"1,-5-6 1149,-7 2-692,-16 6 1,5-4 0,-13 4-1,-2-1 0,3 0-449,-1 4 1,2-4 113,-3 0 1,0 0-586,5 4 1,-6 0 118,2-5 471,-3 4 0,4-4 0,2 5 0</inkml:trace>
  <inkml:trace contextRef="#ctx0" brushRef="#br0" timeOffset="4365">9158 970 7569,'13'2'0,"-3"3"-448,3-4 261,-5 6 1,0-6 1094,-3 4-747,-3-3 0,-9 9-41,-2-6 0,-1 7-111,-5-2 0,4 8 109,-9 1 1,4 2-180,1-1 1,0-4 93,1 4 0,-1 1-317,0-1 1,7-1 44,3-4 239,-3-7 0,6 12 0,-4-4 0</inkml:trace>
  <inkml:trace contextRef="#ctx0" brushRef="#br0" timeOffset="4699">9555 1161 7569,'15'5'0,"-1"0"0,1 0 229,0-5-112,-1 0 1,1-2-1,0-3 109,0-4 1,-1-3-130,1 2 0,-5-3 86,0 4 1,-2-5-138,2 0 1,1-1 160,-6 0-417,0 1 203,-5-1 1,-7 5-164,-3 0 0,-4 7 83,-6-2 0,2 10-113,-6 5 1,6 3 36,-2 2 1,-1 4 76,1 1 1,6 6 52,4-2 0,5-1-25,-5 2 1,7-7 119,-2 1 0,3-1-66,2 2 1,7-4 152,3 4 0,4-5-42,6-6 0,3 4-43,6-3 1,5-2-394,1 2 1,11-5 163,-2 5 0,8-7-402,-3 2 567,-7-3 0,1-9 0,-6-1 0</inkml:trace>
  <inkml:trace contextRef="#ctx0" brushRef="#br0" timeOffset="4887">9687 470 7569,'-6'23'313,"-2"-2"-266,-7-6 24,7-7-130,-5 5 0,9-11-241,-5 3 300,5-3 0,-9-2 0,5 0 0</inkml:trace>
  <inkml:trace contextRef="#ctx0" brushRef="#br0" timeOffset="5096">8555 29 7569,'-14'0'63,"-7"5"32,-4 0 0,9 0 410,1-5 0,8-2-150,-2-2 1,4 2-1208,-5-3 852,7-3 0,-4 0 0,7-7 0</inkml:trace>
  <inkml:trace contextRef="#ctx0" brushRef="#br0" timeOffset="5842">10775 941 6933,'0'8'1400,"0"5"-1257,-7-5 0,1 7-183,-4 0 0,-3 4 0,3 2 43,-3 2 0,3-3 56,1 4 0,5-4-59,-1 4 1,4-6 54,1 2 1,1-4-115,4-1 0,4-2 10,5-3 0,1-2 29,0-3 0,6-3-4,3 3 1,4-9-99,2-1 1,-1-6 74,0 1 0,1 2 21,-1-2 1,0 0 40,1-4 1,-7-1-46,-4 0 1,-2 7 212,-3 3-196,1 4 0,-5 1 117,0 0 0,-7 1-94,2 4 1,1 3 10,-1 7 0,7 0 50,-2-1-55,3 8 1,6-6 0,2 4-41,2-4 1,-3-6 44,4-1 1,1-4-460,4 5 290,1-7 0,1 4-951,3-7 1099,-3 0 0,11 6 0,-4 3 0</inkml:trace>
  <inkml:trace contextRef="#ctx0" brushRef="#br0" timeOffset="6040">11025 588 7851,'-15'0'548,"0"0"0,1 5-906,-1 0-121,7 0-138,-5-5 201,11 0 416,-4 0 0,6 0 0</inkml:trace>
  <inkml:trace contextRef="#ctx0" brushRef="#br0" timeOffset="6650">12715 1220 7569,'7'-8'110,"-6"1"0,6 6 0,-9-3 94,-3 0 1,2-6 0,-7 3 0,-1 1 297,-2-1-448,-2 2 1,-6 4 0,-4-3 98,-2-1 1,-1 1-179,3 4 1,-2 6-254,2 4 222,-3 3 1,6-3 35,2 0-166,-3-1 0,8 6-31,1 0 45,-1 6 0,8-5 75,-2 4 0,2-4 0,9-1-101,3 0 130,9-7 0,9 5 0,7-5-32,-1 0 0,5 0 125,1-3 0,5-3-65,0 3 0,-4-5 129,-2-5 1,-8 2-1,-3-7-4,-2-2 150,-1-1-155,-6-1 0,-4-1 0,-2 0 214,-1 1-236,-2-1 0,-5 0 52,0 0-62,0 7 0,-12-5-165,-2 3 1,-6 2 14,0-2 1,2 7 0,-6-2 0,-1 4-635,3 1-160,-6 0 896,12 6 0,-12 2 0,5 7 0</inkml:trace>
  <inkml:trace contextRef="#ctx0" brushRef="#br0" timeOffset="7378">12789 1264 7569,'10'5'-705,"-1"0"876,1 6-58,5-9 1,0 5 201,-1-7-263,8 0 1,-6 0 0,5 0-56,0 0-34,2 0 0,7-7 77,-1-3-5,0-3 1,2-2 30,4 1 0,-4-6-16,3 1 0,2-9 148,-2-2-148,-6 1-13,0-7 0,-5 2 0,6-2 111,0-2-105,1 6 2,-1-11 1,1 10-20,-1-6 1,0 7-15,1-3 1,-7-1-3,-4 2 0,-9 0-95,-5 4 0,-5 8 61,-5 2 0,-5 5-118,-9 5 1,-4 4 120,-7 6-44,1 13 0,-5 3 0,-1 14-28,3-1 64,1 0 1,3 6 17,3-1 1,-2 7-29,2-2 0,4-3 66,1-2 0,4 2-14,1-1 0,2 4 11,3-5 1,-1 5-29,6-4 1,2-3 36,8-7-35,3 2 15,7-10-15,-1 4 1,6-6 2,0-1 0,-1-4 4,-4 0-3,0-7 0,4 4 63,1-7 1,-1 0-21,-4 0 0,0 0 5,-1 0 0,3 0 5,2 0 1,-1-7-9,7-2 0,-1-6 0,6-3 73,-1-2-87,7-6 0,-3 3 38,6-6-40,-6-7 0,9 5 16,-3-3 0,-3 3-1,-2 1 1,-2-4-1,-3 0 1,-5-1-3,1 6 1,-5-1-62,4 1 1,-6 0 53,2-1 1,-4 3-103,-1 2 1,-7-1 92,-3 6 0,-4-4-169,-1 4 1,-1 7 83,-4 8 1,-5 4 38,-10 1 0,-2 8-8,-8 6 0,1 13-2,-1 7 0,1 7 71,0-2-60,-1 3 0,1 2 1,-2 2 34,-4 3 0,6 2-22,0 3 0,-6 8 107,6-3-97,3-4 1,-2 2-3,3-3 0,3 3 0,-4 2-115,-6 0 1,3 1 107,-5 4 1,1 1-203,-1 4-879,3 3 1071,-5-12 1,3-1-100,4-10 1,-4-15-3,9-4 0,2-9-117,3 3 1,2-10-501,3 0 213,-1-2 518,25-22 0</inkml:trace>
  <inkml:trace contextRef="#ctx0" brushRef="#br0" timeOffset="7751">14068 1147 7569,'8'-9'-589,"-2"-4"0,-6 10 1124,0-7 0,-1 7-279,-4-2 0,-5 3-135,-10 2 1,2 0-77,-6 0 1,1 2-126,-1 3 0,-3 3 13,8 7 121,-7 6 0,8-3-112,-7 7 1,7-7 75,-1 1-10,2-3 0,9-1-84,3 0 0,4 0 57,1-1-8,0-6 0,6 4 23,4-7 1,10 0 57,4-5 1,-1 0 0,1 0 1,1 0 7,4 0 0,1-5 5,-1 0 0,1-7-42,-1 3 1,-1-6 67,-4-5 0,-3 4-49,-6-4 1,0-1-21,-1 2 0,-5-1-91,-4 5 0,-5 1-162,-5-1 0,-5 2-78,-10 3 0,-3 3-634,-6 7 940,0 0 0,-1 0 0,1 0 0</inkml:trace>
  <inkml:trace contextRef="#ctx0" brushRef="#br0" timeOffset="8905">14185 1088 7569,'8'8'-147,"-1"5"-37,-7-3 1,5-2 265,0 2 1,0-5 151,-5 4 1,0-4-202,0 5 1,0 0 50,0 5-53,0-1 0,0 1 32,0 0 0,1-2 45,4-3-21,-3 3-78,11-5 0,-5 0-18,7-3 37,-1-3 0,6-2-55,0 0 1,1 0 61,-2 0 0,4-5-31,7 0 1,-6-7 21,1 3 0,-6-1-8,6-5 0,-7 4 30,1-9 0,3-1 6,-3 1 1,7-6-10,-1 2 1,3-4-16,1-2 0,0-4 51,1 0 1,1-2-42,3 2 0,2 1-14,3-6 1,-3 4-21,-6-4 0,-3 7-9,-2-3 1,1 4 2,-6 2 0,-6 1-76,-4 4 0,-7-3-92,2 8 173,-10 6 0,-3 6-12,-7 7 0,-7 2 0,-6 4-15,-5 9 0,-8 6-56,2 9 1,-2 6 0,2 1 25,5 1 1,-2 4 6,2-3 1,4 5 23,6 5 1,2-3-14,3 3 1,-4 2 66,13-2 0,-5-7-64,11-7 0,-1-4 44,5-2 0,1-6-32,4-3 1,3-9 21,7-1-15,6-7 30,-4 4-27,10-14-3,-4 5 18,7-11 0,-3 5 5,-2-7-19,3 1 21,-12-1 0,10-5-1,-6 1 1,-1-1 19,-4 6-33,6 5 1,-4-4 1,-1 5 2,-6-7 1,0 7 2,4 3-15,1 4 11,-7-6 1,5 6-2,-3-4 1,-2 3 1,2 2-15,0 7 0,4-1-18,1 4 27,0 3-36,0-5 0,-1 5 38,1-3 1,0 1-4,-1-6 1,1 0 10,0-5 0,-1 0-15,1 0 1,0 0 20,0 0 0,-1-1-18,1-4 0,0-2 37,-1-3 0,-1-3 18,-3 4 1,2 0 5,-7 0 1,1 4 21,-1-5 1,-3 5-49,2-5 1,-4 5 29,-4-5 1,-1 7-24,-10-2 0,4 4-70,-9 1 1,4 5 65,1-1 0,-5 8-101,1-2 1,-1 3 11,5 1 1,2 6 59,4 0 1,-5 1-28,5-2 1,2-2 13,2 2 1,-1-2 5,1-3 1,0 1-13,5 0 1,2-5 4,2-1 1,5-4 4,5 5 0,1-7 14,0 2 1,-1-3 5,1-2 0,5 0-1,-1 0 0,6-2 21,-6-3 0,8-3 263,-3-6-327,-3 5 44,7-10 0,-5 7 4,6-12 0,2 4-5,4-4 0,-4-6 59,3-4 0,2-2-55,-2 2 1,2-2 0,-3-5 88,1 2 1,-5 1-77,-4-1 0,-2-2 14,1 7 0,2 0-4,-6 4 1,0 1-127,-6-1 70,-5 1 1,2 6-106,-6 4 0,1 4-39,-1 5 147,-3 4 3,4 6 1,-12 13-213,-4 6 198,-9 7 0,1 9-105,-7-1 98,7 7-2,-3-4 1,0 7 33,-4 1-38,4 5 6,-7-4 1,5 9-1,-6-6 0,6-1-7,3-9 1,-1 2-8,2-7 0,4-6 39,5-8 1,7-4 7,-2-1 1,3-6 1,2 1 0,2-7 23,3 2 57,3-3-97,7-9 1,6-2-11,3-11 72,4 4 1,2-10-53,-1 6 1,-3-8 8,4-1 1,-3-1-72,12-4 1,1 3-119,4 2 0,11-1-373,4 1 0,15 4 555,-1 1 0,4 6 0,-4-3 0</inkml:trace>
  <inkml:trace contextRef="#ctx0" brushRef="#br0" timeOffset="9939">17213 926 7569,'8'0'301,"-1"0"1,-9 0-73,-3 0 1,0 0-187,-9 0 0,2 0 42,-7 0 0,-2 2-48,1 3 0,-5-2 26,6 7 1,-6 4 0,6 6-164,1-2 1,-3 3-108,1-1 91,7 6 61,0-10 0,6 5-139,-3-6 152,4 6 0,6-4 3,0 2 1,13-7 0,5-4 40,3-2 0,7-1-19,-4-5 0,6-5 37,4 1 0,-3-8-35,3 2 1,-2-3 161,-3-1-69,0-8 1,-4 4-1,-2-5 1,-2 2-20,-3 3 0,-7-3-63,-1 1 1,-7 1 38,2 4 0,-5 5-116,-5 1 0,-3 0-218,-7 0 0,-4 2 180,-1 7 1,-4 0 0,3 0-77,-2 0 1,5 7 8,-2 2 1,4 4-82,1 2 1,2 0 235,3 0-52,4-1 0,6 1 137,0 0 0,3-7-107,7-3 1,1-4 212,14-1 1,-1-5 0,6-1 322,-1-2-366,7-9 1,1-1 8,8-6 1,-3 4-26,-3-4 1,7-1 21,-7-4 1,5 0 0,-9-1 28,-3 1 0,-1 3-56,-1-4 0,-1 4-28,0-8 1,-1 3 15,-3 1 0,1-4-25,-7 0 0,1-1 0,-7 8-46,-3 2 0,-4-1 32,-6 6 0,-6-2-112,-4 7 132,-3-3-23,-8 16 1,0-4-153,-4 6 1,-3 6-26,4 4 1,-2 11 109,1 9 0,-1 1 0,5 8-75,-2 2 1,-2 3 93,-4 5 0,0-2-15,-1 7 1,1-3 45,-1 8 1,3-4-46,2 9 0,2 3 27,4 1 0,7-7 0,-2-2-18,1-2 1,-1-5 41,0 2 1,4-8-104,0-2 0,5-5 70,-5-5 0,6-3-178,-6 4 0,2-6-30,-2-5 1,-2 3-299,7-8-284,-6 1 792,3-5 0,0-14 0,1-2 0</inkml:trace>
  <inkml:trace contextRef="#ctx0" brushRef="#br0" timeOffset="10123">17801 1147 7569,'-1'8'285,"-4"-3"0,-5-2 68,-10 2 0,2-2-98,-6 7 1,-7-2-1,-8 3-169,-4-1 1,-11 0-234,0 5 1,-13-1-227,4 1 1,4 0 237,0 0 65,4-1 0,2 1 0,3 0 0</inkml:trace>
  <inkml:trace contextRef="#ctx0" brushRef="#br0" timeOffset="12401">1867 2631 7569,'-14'0'-453,"-1"0"1,0 0 105,1 0 1,-3 0 663,-2 0 1,1 0-148,-7 0 1,1 2-61,-6 3 0,3-2-108,2 7 1,-1-5 3,6 4 0,-4 1-2,4 5-6,1 0 1,10-1 0,-2 1 40,6 0 1,-5-1-6,5 1 1,0 0-10,5 0 0,7-1-23,3 1 1,5-2 86,4-3 1,6 1-24,9-6 1,3 0 8,8-5 0,-1-2 55,0-2 1,-7-6-54,-2-10 1,-6 4 14,-4-4 1,-4-1-32,-7 1 0,0-1 38,-5 2 0,-1 2-8,-3-2 0,-3 2-109,3 3 1,-5-1 21,-5 0 0,-2 5-106,-2 1 1,-9 5-216,3-1 0,-9 4 150,-1 1 1,-1 0-340,1 0 1,-2 0 51,2 0 454,4 6 0,-7 2 0,5 7 0</inkml:trace>
  <inkml:trace contextRef="#ctx0" brushRef="#br0" timeOffset="12758">2000 2661 7569,'18'-2'-505,"-4"-3"152,11 3 118,-22-4 1010,17-1-262,-19 6-378,6-6 1,-9 12-28,-3 0 0,2 6-38,-7-1 1,2 3 2,-2 2 1,-3 0-12,3-1 1,4 1 0,1 0 1,-2-1 1,3 1 0,-1 0-127,5 0 0,0-1 71,0 1 0,1-2-65,4-3 0,0 1 50,10-6 0,3 0-63,11-5 1,5-2 54,1-2 0,6-5-1,-2-5 1,3-1 26,2 0 0,-1-4-11,-4-1 1,2 2 39,-7 8 0,-1-3-37,-9 3 1,4 2 83,-3-2 0,-4 7-70,-2-2 0,-2 4-22,-3 1 0,1 1-14,0 4 0,-5 3-8,-1 7 1,-5 0-67,1-1 0,-5 1-181,-5 0 1,-3 4-266,-7 1 0,0 0 538,0-6 0,1 1 0,-1 0 0</inkml:trace>
  <inkml:trace contextRef="#ctx0" brushRef="#br0" timeOffset="13150">2676 2763 7569,'15'0'-1593,"-1"0"1593,1 0 0,-5-4-116,0-1 0,-6-2 116,6 2 0,-2 2 7,2-7 0,3 7-14,-3-2 1,-2 3 185,2 2 0,-5-5-62,5 1 0,-5-1 45,4 5 0,1 0-30,5 0 1,-5 0 84,0 0 1,4 0-69,6 0 1,1-5-37,-1 0 1,1-5 17,3 5 1,2-1 12,-6 1 1,5 3-104,-6-3 0,6 2 60,-6-2 1,1 3-64,-5-3 1,-1 4 14,1 1 1,-2 6-67,-3 4 1,-2-2-38,-3 2 0,-3 0 64,2 5 0,-2-1-120,-2 1 0,-5 0 80,0-1 1,-6-4-385,1 0 0,-3-2 410,-2 2 0,1 10 0,-1-4 0</inkml:trace>
  <inkml:trace contextRef="#ctx0" brushRef="#br0" timeOffset="14753">2882 2719 7569,'8'0'-25,"-2"0"0,-4 0 341,3 0-278,-4 0 0,13 0 257,-5 0-216,4-6 0,4-2 8,2-7 1,-2 5-9,2 0 0,2 5-52,-1-4 0,6 0 76,-1 0 0,-2-4-49,1 3 0,-1 2 32,1-2 1,4 2-79,-3-2 0,-2-2 72,1 8 1,-1-3-71,1 2 0,-2 3 51,-8-2 0,-4 2 54,0 2-64,-7 0 61,10 0-209,-11 0 139,-2 6 0,-8 1-104,-7 3 0,0 1 92,1-6 0,-1 7-82,0-3 1,1 3 47,-1-2 1,0 3-3,0-4 0,6 0-2,-1 0 1,0 1 4,-5 5 0,2-5-5,4 0 1,-5-1 9,5 6 0,0 0-33,0-1 1,4-4 26,-5 0 3,7 0 0,-9 5 7,7-1 0,0-4 9,5 0-1,0-7-5,0 10 1,2-11-8,3 3 0,3-4 2,7-1 1,4 0 114,1 0 0,6 0-105,-1 0 0,2-5 105,3 1 0,1-8-35,3 2 1,-1 2-30,6-2 0,-5 2 33,6-2 0,-8-3-30,3 4 0,-9 0 2,-2 0 0,-1 4-6,2-5 1,-4 7 8,-7-2 1,1 1 33,0 0-79,-7 2 0,0-5-2,-3 7-23,-3 0-102,4 0 1,-17 5 48,-4 0-43,-3 7 1,3-4 87,1 6 0,-1-4-29,0 0 0,-3 0 6,4 5 1,-4-2-3,8-4 1,-3 4 6,-2-3 0,5 3-3,1 2 0,5-5 9,-1 0 0,4-1 1,1 6 73,0 0-68,0-7 0,6 3 49,4-6 0,5 0-22,4-5 1,4 0 4,7 0 0,-6-1 14,1-4 0,-1 1-25,6-5 0,-3-1 54,-2-5 1,-2 5-47,-4 1 1,-2-1-10,2-5 1,-2 5 11,-3 0 0,1 2-21,0-2 0,-1 4 10,1 6 1,-5-5-8,0 0 20,-7 0-7,3 5-5,1 0 1,-5 0 125,4 0-101,1 0-15,-6 0 23,6 0-27,-1 0 1,-2 0-19,5 0 18,1-6 0,5 2 18,0-5 1,-1 4-19,1-5 1,-5 7 24,0-2 0,-1-2-21,6 2 0,-5-4 2,0 4 1,-5 0-35,4 5 44,-5-7-13,2 6 10,-6-6-139,0 7 125,-6 7-79,4 1 0,-9 6 64,6 1 0,-5-5-41,5 0 36,0 0 0,0 4-5,0 1 1,0-5 20,5 0 0,0-6-22,0 6 1,0-5 10,0 5 1,7-2-2,3 2 1,3 1-98,2-6 1,1 7 58,3-3 0,4 0-407,7 0 1,-6-5-93,1 1 0,-6 1 547,6-1 0,-7 0 0,3-5 0</inkml:trace>
  <inkml:trace contextRef="#ctx0" brushRef="#br0" timeOffset="14968">4543 2425 7569,'0'9'834,"0"4"-373,0-12 557,0 6-1061,-7-7 0,4 0-264,-7 0-690,7 0 997,-10 0 0,11-7 0,-4-1 0</inkml:trace>
  <inkml:trace contextRef="#ctx0" brushRef="#br0" timeOffset="15145">4102 2234 7569,'-9'7'0,"-4"-1"-273,4 4 324,-4-3 0,-2-7 1541,0 0-1092,0 0-225,1 0-912,-1-7 234,7-1 403,1 0 0,7-5 0,0 5 0</inkml:trace>
  <inkml:trace contextRef="#ctx0" brushRef="#br0" timeOffset="15821">5763 2881 7569,'0'15'47,"-7"-1"0,4 1 148,-7 0 0,5-5 83,-5-1 0,1 0-95,-6 0 1,-5 3 104,1-7-59,-8 6-92,5-9 1,-9 9 24,-4-6-62,4 7 0,-6-11-65,2 4 5,4-3 1,-3-2-123,10 0 0,-3-2 74,8-3 1,-1-3-43,6-7 0,5-1 57,4-4 1,4 2-206,1-6 0,6-1 37,4-4 1,10 0-24,4-1 0,6 6-71,4-1 1,-1 7-66,6-1 0,-5 2-199,5 3 0,-1 1 519,1 3 0,4-3 0,-6 5 0</inkml:trace>
  <inkml:trace contextRef="#ctx0" brushRef="#br0" timeOffset="16213">5968 2749 7569,'10'0'-312,"0"0"-402,-7 0 1986,4 0 1,-20 0-1094,-7 0 0,-1 0-49,-4 0 1,3 0-61,-3 0 1,-1 1-129,6 4 0,-4-1 86,4 5 1,1 0 8,4 0 0,2 4-153,3-3 0,-1 3 13,6 2 0,0 0-61,5-1 1,0 1 84,0 0 1,6-1-53,4 1 1,8-2 170,2-3-71,12 3 0,-5-11 75,12 3 1,0-4-74,5-1 0,0-1 87,0-4 1,-1 1-68,-4-5 0,2-1 174,-7-5 1,-6-4-72,-9-1 0,-2 0 107,-3 6 1,-5-1-41,-5 0 1,-2 5-86,-2 1 1,-6 0-166,-4 0 0,-10-3 101,-4 7 1,-4-1-462,-2 1 0,-4 3 230,0-3 0,0 4-231,4 1 1,2 1 449,4 4 0,-4-3 0,5 4 0</inkml:trace>
  <inkml:trace contextRef="#ctx0" brushRef="#br0" timeOffset="16639">6645 2763 7569,'9'0'0,"1"0"-247,-7 0 607,4 0 0,-18 0-227,-4 0 1,-5 0-25,1 0 1,-3 5-9,-2 0 1,-4 7-96,4-3 1,2 5-40,3 0 24,2 1 1,3 0-65,-1-1 1,2 1 83,3 0 1,-1-1-41,6 1 1,0 0 18,5 0 0,2-2-114,3-4 1,3 4 42,6-3 0,8-3 37,2-2 0,4-4 51,1-1 0,7 0 5,3 0 0,-1-1 113,1-4 1,-1 2-80,1-7 1,-3-5 69,-7-5 1,-1 1-55,-3 4 0,-4-4 91,-7-1 1,-4 0-15,0 6-4,-7-8 0,2 6-89,-10-4 0,-4 6-106,-11 4 1,-5 3-244,-9 7 0,-2 0 145,-3 0 1,-2 2-1023,7 3 1180,-7 3 0,10 7 0,-5 0 0</inkml:trace>
  <inkml:trace contextRef="#ctx0" brushRef="#br0" timeOffset="16913">7350 2249 7569,'23'0'-354,"-8"7"1,-9-4-281,-6 7 1237,0-1 0,-3 6-271,-7 0 1,0 4-117,-9 1 1,-4 6-161,-2-1 1,3 2 2,-3 3 0,1-1-90,-6 1 0,1 4 80,-1 0 0,3 5-153,2-4 0,-3 1 96,4-2 0,1-1-378,-2 6 1,7-5 6,-1 5 1,3-6-442,1 1 820,0-3 0,7-1 0,1-1 0</inkml:trace>
  <inkml:trace contextRef="#ctx0" brushRef="#br0" timeOffset="17230">7277 2925 7569,'14'15'-334,"-6"-7"1,6 0 319,-5-3 0,0-3 10,0 3 0,-4-4 892,5-1-615,0 0 0,5-1-164,-1-4 1,1-2-16,0-3 1,-2-3 34,-4 3 0,3-3-132,-7-1 0,0 4 216,-5 0-251,0 0 1,-8-3-21,-7 3 1,-11 4 64,-9 6 0,-5 0-108,0 0 0,3 6 75,-2 4 0,8 3-34,1 2 0,2 5 54,9-1 0,-1 2 104,6-1 0,5-4-102,4 4 1,4 1 144,1-1 0,0-1-75,0-4 0,11 0-40,4 0 1,11-6-29,4 1 1,5-2-11,10 2 0,7 2-574,7-8 1,-1 3 585,6-2 0,-3 3 0,-3 7 0</inkml:trace>
  <inkml:trace contextRef="#ctx0" brushRef="#br0" timeOffset="24957">8776 2719 7569,'-15'9'-594,"1"-5"547,5-2 1,-4-2 217,4 0 0,-5 2-178,0 3 1,-1-4-16,0 4 1,1 2 25,-1-2 1,-5 6-8,1-1 1,-1 3 37,5 2 1,1-1 0,-1 1 1,0 1-14,1 4 0,1-4 0,3 4 1,3 1-1,7-1 0,0-1 0,0-4 1,2 0 2,3-1 1,3-6 18,7-3 1,6-3-6,3-2 1,6 0 28,4 0 1,4-8 7,6-7 1,-7 0 192,-2-4-234,-4-4 0,-7 2 32,1-4 1,-7 2 5,1 4 1,-7 2 107,-3-2-106,-5-4 1,2 7-119,-6-4 107,0 4 0,-6 8-112,-4 3 0,-8-2 55,-2 2 0,-11 0-143,2 5 0,-4 5-32,4 0 0,-1 7-20,1-3 1,1 4 14,4 2 1,-2-2 101,6-3 0,0 3-54,6-3 0,6 3 34,3 2 0,3-6 72,2 1 0,0-5-74,0 5 0,8-7 137,7 2 0,8-3-22,11-2 0,2-7 42,3-3 1,4-3 24,-4-1 0,-3-1-59,-2 0 1,2 1 27,-2-1 0,-1-5-44,-9 1 0,4-1 111,-3 5 0,-4 2-38,-1 3-39,-4-3 1,-6 12 10,0-4 1,-9 3 2,-1 2 1,-8 7-98,-12 3 1,-2 9 74,-8 6 0,-1 4-79,-3 5 0,1 4 64,-6 6 0,-2 5-37,-8 0 1,2 2 24,-7-2 1,2-4-114,-2 4 1,0-3 9,10-2 0,-2-5 75,12 1 1,1-8-78,8 3 0,4-11 37,7-4-176,5-4 191,3-1 0,12-14-36,4-6 0,11-13 46,9-6 1,6-5-1,8-6 0,5-2 84,0-7 0,6 4-90,-1 1 0,-3 0 173,-2-5 0,-5 0-88,-5 0 1,-1 1 31,-4 4 1,-5-2-57,1 7 0,-1 6 20,-4 9 1,-4 2 11,-1 3 0,-9 5 57,-1 4-60,0 4 1,-1 2 13,1 4-96,-7 4 1,4 5 60,-7 1 1,2-2-114,3-3 106,-4 3 1,12-7 0,-3 4 1,3-3-50,2-7 1,1-2-11,4-3 1,3-3 32,6-7 1,-4-4 4,-1-1 1,0-4-6,6 4 1,-6-6 5,1 1 1,-2 3 102,1-3 0,2 1-93,-6-6 1,4 1 100,-4-1 0,5-1-20,-6-3 1,7 1-18,-1-6 1,-2 5-97,1-5 0,-6 6 65,2-1 1,-6 9-158,-4 6 0,2 2 73,-7 3-76,-1 5 109,-4 3 0,-6 17 8,-4 4 1,-5 14-28,-4 1 0,1 9-36,-7 0 1,6 2 31,-6-2 1,6 7 4,-6-7 0,7 7-13,-1-7 1,2 2 19,3-2 1,-6 2-61,0-7 0,2 1 46,9-6 1,-4-1-5,3-4 0,3-3-57,2-6-10,4 0 50,1-7 1,1-10 10,4-12 1,3-3 96,7-7 1,1-1-59,4-4 1,-4 0 126,4-1 1,-2 1-85,2-1 1,-4 1 122,3 0 0,4-1-65,2 1 1,3-1-10,1 1 0,2 0-58,3-1 1,-1-1 29,6-3 1,-1 3-107,1-3 0,2 7 53,-7 3 1,-1 8-238,-9 1 0,2 2 100,-6 8 0,0 0-969,-6 5 1091,1 0 0,0 7 0,-1 1 0</inkml:trace>
  <inkml:trace contextRef="#ctx0" brushRef="#br0" timeOffset="26534">10040 2896 7569,'15'6'-173,"-1"-4"0,-4 9 173,0-6-154,0 0 138,-2-5 1,5 0 184,-3 0 102,3 0 1,0-2-141,-3-2-92,3-5 1,-10 0 99,7-1-17,-7 0-17,4-5-49,-7 1 1,-2 1-38,-3 3 1,-3 3 1,-7 7 0,-1 0-66,-4 0 0,2 0 31,-6 0 1,1 7-19,-1 3 1,-3 3-11,8 1 1,-6 1 46,6 0 1,-1 1-26,5 4 1,2-2 16,4 6 0,-3-4-18,7 4 0,0-6 17,5 2 0,0-4 3,0-1 0,9-2 1,5-3 0,3-2 1,7-3 1,5-4 72,6 4 1,-1-3-72,-5-2 0,1-7 63,-1-2 1,2-4-54,4-2 1,-3-2 57,7-2 1,-4-4-47,4-6 1,0-1 22,5 1 1,0-5-4,0-1 0,5-4-2,0 5 1,-1-5 46,-9 4 0,2-4-33,-7 5 0,0-7-16,-4 2 1,-1-2 7,1 2 0,-3-4-112,-2 4 0,-4 3 61,-6 2 0,-1 4-280,1 6 197,-7-4 0,-1 12-26,-7-4 0,-2 10 92,-3 6 0,-3 4-24,-7 4 0,-1 5 76,-3 5 0,1 9-74,-7 7 0,2-1 35,-1 5 0,-2 4-14,6 1 0,-4 2-26,4-2 0,-5 2 19,6-7 0,-6 7 9,6-2 0,-6-1-16,6 1 0,-1-6 6,5 1 1,1-3-17,-1-2 0,7-1 10,3-3 1,3-4 42,2-6 1,3-1-33,7 1 1,2-7 9,12-3 1,-1-3 13,2-2 1,7-2 3,-2-3 1,2-3 68,-2-7 1,-1 1-51,1-1 0,5-5 48,5 1 0,-3-7-59,2 1 0,-1 2 43,1-1 1,2-1-30,-7-4 1,5-1 64,-4 1 0,-1 0-17,-5-1 1,-1 1 3,-3-1 1,-4-4-55,-6 0 0,-1-1 20,1 6 1,-7 1-96,-3 4 0,-3-2 74,-2 6-102,0 0 1,-2 7 57,-3 4 1,-3 2-4,-7 7 1,-1 0 7,-4 0 0,-1 7-7,-3 2 0,-4 6 23,3 5 1,-2 3-14,-3 6 1,1 0 3,-1 1 1,6 4 5,-1 0 0,1 2-15,-5-1 0,4 1 13,1 3 1,6 2-2,-2-7 1,9 5 3,1-5 0,7 1-7,-2-6 1,3-4-18,2-1 1,2-6 16,3 2 0,4-6-54,11-4 1,-2 2 48,6-8 0,1 1 3,4-5 1,6 0-8,-1 0 0,5 0 32,-5 0 1,6-6 7,-6-4 0,-1-3 6,-9-2 0,-1 1-16,-3-1 1,-4-2-11,3-2 0,-4 1 81,-5-7 1,3 7-68,-3-1 1,-4 3 5,-1 1 1,2 0 19,-2 0-66,0 7 0,-12-3 9,-3 6 1,-3 0-7,-2 5 1,-4 7-61,-1 2 0,-4 4 78,4 2 0,1 1-45,4 4 1,0-4 31,0 4 0,1 1 7,-1-1 0,2 4 3,3-4 1,4 4 3,6-4 0,0 0-15,0-6 1,0 1 41,0 0 0,6-2-7,4-3 0,5-2-21,4-3 0,3-4 65,2 4 0,2-3-59,-6-2 1,6-5 34,-2 0 1,3-5-28,-3 5 1,2-4 103,-6 4 1,4-5 7,-4 5 0,6 0-72,-2 5 0,-1 0 68,2 0 1,-6 0-64,6 0 0,-1 0-89,6 0 0,-1 7 90,1 2 0,1 0-248,3 0 1,-3-4 72,3 5 0,-1-5-192,1 5 0,-1-7 309,6 2 0,7 3 0,6 0 0</inkml:trace>
  <inkml:trace contextRef="#ctx0" brushRef="#br0" timeOffset="29473">12980 3146 6712,'-8'0'540,"0"0"-308,3 0-47,3 0 184,-11 0-265,5 0 1,-7-2 193,0-3-219,7 3 0,-5-9-103,3 6 129,4-6-60,-7 3 0,11-7-13,-3 0 41,4 0 1,1-6-125,0-3 0,1-4 77,4-1 0,8-3-62,7-2 1,6 2 98,-2-8-61,4 8-137,2-11 1,-1 12-161,0-3 81,1 3 213,-1 1-32,1 8-384,-1 0 0,-5 3 15,1-1 402,-1 7 0,6-7 0,-1 4 0</inkml:trace>
  <inkml:trace contextRef="#ctx0" brushRef="#br0" timeOffset="30430">13289 2910 7569,'14'9'-47,"1"-3"0,0-6 74,-1 0 0,3-6-20,2-4 1,4-10 91,7-4 1,-1-2-89,0 1 0,2-3 56,4 4 0,-3-4-17,8-1 46,-8-1-13,4 1 0,-6-1 119,-1 1-107,0-7-104,-6 5 0,-2-5 108,-6 7 1,-2-1-199,-3 1-42,3 6 198,-11 2 1,4 6-129,-6 0-66,0 1 165,-6 6 1,-2 1-162,-7 7 0,0 7-45,0 2 74,-6 4 84,-2 9 1,-1 1-9,-1 6-1,7 7 0,-9-5-30,2 3 81,4-3 0,-2 0-45,3 4 0,4-4-72,-4 3 82,4-3-1,8-2 1,-3 1-87,6-1 67,0 1-6,5-1 0,0-1-12,0-4 1,0-1 95,0-3-73,6-11 0,4 9-29,10-13 125,3 0 0,6-5-95,0 0 1,1-8 108,-1-7 0,1-1-53,-1-8 1,0 4 119,1-5-128,-1 7-13,-6-3 70,-2 0-61,-6 5 0,0-6 38,-1 8 1,-1 4 8,-3 0-125,3 0 116,-5 2-54,7 2 0,-5 6 15,0 0 1,-5 0-31,4 0 0,-4 0 25,5 0 0,0 1-30,5 4 1,-4-3 22,4 3 1,-4-4 1,9-1 0,1 0 21,-1 0 0,4-1-19,-4-4 0,4 2 17,-4-7 1,-1 6-17,-4 0 1,0-3 81,-1 2-46,-5 0 47,4 5-61,-12 0 3,6 0-40,-7 7 0,-7-4-7,-2 7 30,-5 6 0,-2 1-136,-3 2 127,2-3 0,-4 4 6,6 0-53,1-1 1,4 1 22,0-1 13,0 1 1,2-5-5,3-1 43,3-5-42,2 4-2,0-12 42,0 12 1,12-11-31,3 3 1,4-5 1,1-5 1,3 2 2,6-7 0,2 0 31,3-5-33,-3 1 1,0-1 28,-6 0-29,-7 1 1,8-6 56,-6 0 0,-1 1-50,-4 4 1,0 0 34,-1 1-30,1-1-2,0 0 1,-5 2-58,-1 3 80,1-3-39,5 12 25,-7-6-46,-1 7 34,-7 7-7,0 1-209,0 7 198,-7 6 6,5 2-12,-11 6-21,5 1 1,-7-1 17,1 0-5,-1 1-46,0 6 47,1 1-30,-1 7 0,-6-4-53,-4-1 73,-3 0 8,-1-2 1,-5 4-112,-1-6 0,0-1-173,0-5 0,4-1-112,-3-3 415,3-4 0,1 0 0,1 2 0</inkml:trace>
  <inkml:trace contextRef="#ctx0" brushRef="#br0" timeOffset="30661">14626 2234 7569,'0'23'82,"0"-2"0,-1-8 193,-4-3-346,3-3 201,-11-1-899,11-4 447,-11 4 322,5-6 0,-7-6 0,1-2 0</inkml:trace>
  <inkml:trace contextRef="#ctx0" brushRef="#br0" timeOffset="30794">14406 2161 7569,'-8'14'485,"1"1"-489,0 0 187,6 0 93,-12-7-321,11-2 45,-11-6 0,11 0 0,-4 0 0</inkml:trace>
  <inkml:trace contextRef="#ctx0" brushRef="#br0" timeOffset="32325">15185 2837 7569,'14'15'-683,"1"-7"1037,0-3-67,0-4-105,-1-1 1,1-5-134,0 1 1,4-8 63,1 2 0,6-4-102,-2-6 0,4 4 74,2-4 0,-6-1-12,1 1 0,-3-4 3,3 4 33,3-6-45,-12 10 0,4-6-98,-11 8 1,0-1 171,-4 0-317,-4 1 111,-1 5 0,-10 3 32,-9 6 1,1 0 22,-7 0 1,1 6-30,-6 4 1,1 5-80,0 5 0,4-2 1,1 6 96,6-6 0,1 8 42,8-6 1,0 4-49,0-4 0,0 4 66,4-4 1,4 0-61,-4-6 20,3 1 28,9 0 0,1-1-30,7 1 1,-1-5 13,1 0 1,6-5-11,4 4 22,3-5-20,1 2 1,0-6 13,1 0-14,-1-6 0,1-3 1,4-5 11,0-1 0,-4 0-11,-6 1 1,-4-6 16,4 0-16,-6-6 1,3 10 22,-6-4 0,0-1 4,-1 2 0,-4 1-29,0 8 12,-7-3-22,4 11 6,-1-11 18,-4 11-123,5-4 1,-7 12 108,0 4 1,-5 3-98,0 2 1,-2 0 76,2-1 0,4 1 1,-4 0 0,3-1 41,2 1 1,0-5-61,0 0 14,0 0 83,0-2 0,2 3-78,3-6 0,3 0 94,7-5-66,-1 0 0,1 0 26,0 0 0,-1-7 2,1-2 1,0 0 0,-1 0 0,0-1-1,-5-5 1,4 2-20,-3 3 0,3-3 17,2 3 0,-5-1-13,0 1 0,-1-1 57,6 6-51,0-7 1,-1 6 138,1-4-138,0 4 19,0-1 0,-1 5 76,1-3-67,0 4 0,-2-1 30,-3-3-152,3 4 117,-5-6-21,0 7 1,0-5-83,-3 0 1,-3-1 98,3 1-20,3 3-49,-7-4 1,7 4 47,-3-3-42,-3 4 0,6-6 17,-3 7-6,-3 0 14,4 0-23,1 0 25,-6 0 117,6 0-127,-1 0 52,-4 0-179,5 0 107,-7 7 12,0-6 5,0 6 5,0-1-15,0-4 34,0 4-24,6-6 0,-4-6 0,3-4 0,1-3 1,-1-2 0,5 1 0,-5-1 0,6-6 0,-1-4 1,-2 2 12,2-1 1,0-2-14,5-9 1,-7 4 32,5-5 0,-5 7-29,7 0 0,-6-1-1,1 1 0,-5 6 10,5 3-24,-7-2 17,10 5 0,-11 1-42,3 6 44,-4 7-86,-1-4 0,-1 20-5,-4 7 0,-2 6 25,-2 3 0,-4 3 12,3 2 1,-2 3-46,2 7 44,-3 1 66,5 5 0,-6-4-61,-1 3 1,2-3 69,3-2 0,-3 0-61,3 0 0,-3-2 80,-2-2-67,7-4 17,-5-7 0,11-6 66,-2-4-78,2-9 44,-5 3-30,6-11 0,6-9 3,9-12-4,4-7 1,2-4 106,0 1 1,1-1-61,-2 1 1,-2-5 73,2-1 1,3 1-90,-3 5 1,1 4 73,-6 1 0,6 6-54,0-2 0,1 4-28,-2 1 22,4 0-41,0 7 1,5 2 2,-4 6 0,3 0-138,-3 0 0,4 1 91,-4 4 1,-1-1-545,2 5 1,-7-4 22,1 5 562,-2-7 0,4 10 0,2-4 0</inkml:trace>
  <inkml:trace contextRef="#ctx0" brushRef="#br0" timeOffset="32557">17022 2896 7569,'0'14'0,"0"-5"6,0 4 0,7-12 315,-6 6-53,6-7-178,-7 0-133,0-7 0,-5 4-827,0-7 870,0 7 0,-1-10 0,-3 5 0</inkml:trace>
  <inkml:trace contextRef="#ctx0" brushRef="#br0" timeOffset="33991">17963 2602 7237,'0'-8'-1310,"0"-1"1427,0 5 0,-7 2 205,-2-3 0,-9 3-163,-2 2 0,-1 0-105,1 0 0,4 7-23,-4 3 0,4 4-4,1 6 1,0-4 10,1 4 0,4 1-12,0-1 0,7 4 7,-2-4 0,3 1-3,2-1 0,0-4-9,0 4 1,2-9 11,3-1 1,3-2-6,7 2 0,4-4-22,1-6 1,6 0 22,-1 0 1,2-1 16,3-4 0,-6-3-8,1-7 100,-1 0-111,-1 1 0,3-3-2,-6-2 1,-1 1 0,-4-7 1,0 7 20,0-1 0,-7 1-9,-3-2 1,-2 4-26,2-4 53,-4 4-30,6 1-110,-14 7 0,4-4 61,-7 8 0,1-1-93,-6 5 1,0 0 60,0 0 1,1 6-143,-1 4 176,0 3-50,1 2 1,1-1 28,3 1 0,-2 0 11,7 0 0,-4-1-21,4 1 0,0 0 39,5-1 1,0 1-24,0 0 1,1-1-2,4 1 0,4 0 41,5 0 1,1-2 39,0-4-54,-1 4 84,8-4 1,-6 5-87,4 1 1,1 1 9,-2 4 0,1-4-5,-5 4 0,-1 3 26,1 1 0,-7-1-23,-3 2 0,-3-3 12,-2 3 0,-7 8-10,-3-4 0,-4 4-15,-6-4 0,-3 1-1,-6-1 0,-1 5 13,1 1 1,-5-1-14,-1-5 1,-4 1 10,5-1 0,0-5-31,4 1 0,7-12 26,4 2 1,1-10-64,-2 0 60,10-4 0,-8-4-109,14-7 104,-8 0 0,11-17 17,-4 2 1,10-8-29,4-1 1,11-7 19,-4 4 0,14-2 16,-1-1 0,7 3 5,8-2 0,2-4-28,3 4 1,1-4 151,4-1 0,2 5 10,-7 0 0,-2 5-68,-8-6 0,2 3 57,-6-2 0,-1 3-45,-5 6 0,-4 1 70,-1 0-109,-6 6 1,2-3 66,-10 6-169,3 0 1,-12 11 34,4-1 0,-5 6-101,-5 0 0,-3 2 43,-7 2 0,-4 2 87,-1 2 1,-4 0-63,4 6 0,-1-2 32,1 2 1,4 1-80,-4-6 0,4 6 65,1-1 1,6 3 5,-1 2 1,5 0-14,-5-1 1,7 1 1,-2 0 1,3-1 32,2 1 1,0 0-29,0-1 1,5 1 45,0 0 1,11-5-39,-1-1 1,5-5 47,-1 1 1,4-4-40,7-1 1,-6-1 115,1-4 1,1-3-93,8-7-5,-3 0 0,5-4-8,-7-1-17,1-6 0,1 3 31,3-6 0,-6-2 9,6-4 0,-8-1-14,4-3 0,-1-8 56,-4 3 1,-4-4-58,-2 4 1,-2 0 30,-3 0-27,1 0 4,-7 6 14,5-4-50,-5 11 1,1 0-87,-4 6 0,-4 7 44,-1-1 65,0 9-201,0 3 145,0 7 1,-5 13-21,0 7 0,-6 13 49,1 6 0,-3 3-7,-2 2 1,1 5-16,-1 0 1,0 7 31,1-2 1,-6-2-7,0 2 1,1-8-9,4-2 1,0 0-43,1-5 1,-4-3-11,3-2 0,-3-9-12,8-5 1,4-4 31,1-1-36,3-7-22,2-2 120,0-6 1,7-8-5,3-7 1,9-4-19,6-6 1,-2-2 73,1 2 1,-1-8 39,1-1 0,4-2-57,-3 2 1,-3 1 34,3-6 1,-2 0-49,1-5 0,6 4-129,-1 1 1,-1 7-81,1-3 1,-1 11-200,-8 4 1,-1 6 378,-4 4 0,0-3 0,-1 4 0</inkml:trace>
  <inkml:trace contextRef="#ctx0" brushRef="#br0" timeOffset="34382">19227 2572 7569,'8'0'-503,"-1"0"0,-9 0 701,-3 0 0,-3 0-89,-7 0 1,-1 0-87,-4 0 0,4 5 27,-4 0 0,-1 11-40,2-1 13,-1 3 1,5 2-18,1-1 0,1 7-16,3-1 38,-3-4 0,11 5-22,-3-6 1,3 4 6,2-4 1,0-5 29,0-5-28,7-7-10,1 3 1,12-6 0,-1 0 1,6-6-17,-6-4 22,8-3 0,-5-7 1,8 1 0,-6-2 2,1 1-6,-7 4 1,1-7 11,-9 3 0,2 4-77,-7-4 25,6 4 1,-11 3-60,0 3 0,-8-1-160,-12 6 1,2 0-166,-6 5 415,-1 6 0,-4 2 0,-1 7 0</inkml:trace>
  <inkml:trace contextRef="#ctx0" brushRef="#br0" timeOffset="35575">19374 2587 7569,'8'15'-262,"-3"-1"255,-3 1 1,-2 0 73,0 0 1,0-1-77,0 1 0,-2 0 113,-3-1 1,2 3-196,-7 2 253,7-2-229,-4 4 0,7-6 14,0-1 1,2-4 75,3 0 1,3-7-59,7 2 0,1-3 61,4-2 1,-4 0-32,4 0 1,1-2 29,-2-3 1,6-3-23,-6-7 1,3-4 22,-3-1 0,-1-6-63,7 1 0,-6-2 8,6-3 0,-2-1 34,1-3 1,4 1 50,-4-6 1,4-2-51,2-8 0,-1-1 95,0-4 1,1 3-52,-1 7 1,-6-2 58,-3-3 0,-4 10-71,-1 0 1,-2 6-41,-3 4 0,-4 1 61,-6 4-107,0 2 88,0 14 9,0 2-129,-6 6 1,-7 1 59,-7 4 1,-6 10-83,1 9 102,-2 4 1,-1 6-51,3 1 1,-2 6-8,2-2 0,4 5 20,1 5 21,-3-3 0,7 9 12,-4-6 1,6 5-14,4-5 0,-3 0 13,3-5 0,2-5-14,-2 0 0,7-8 19,-2-1 0,3-2-16,2-9 1,2 1 2,3-5 1,3-6 1,7 1 27,-1-7-28,1 4 2,0-7 13,6 0 0,2-2-14,6-3 1,2-3 63,4-6 0,-3-1-58,7 0 1,-6-1 24,1-4 0,2-3-18,-1-6 1,-1 0 37,-5-1 0,-4-4 44,-1 0 0,-6-2-36,2 1 1,-4-1 59,-1-3 0,0-2-71,-1 7 1,1-5 2,0 5 1,-5-1 5,-1 6 0,-1-1-99,2 1 0,-2 5 94,-3-1 1,-3 2-54,3-1 1,1-2 57,-1 6-112,0 0 25,-5 6 37,0-1-39,0 7 1,-1-4-10,-4 7 0,-3 1 45,-7 4 1,-2 11-6,-2 4 10,3 9 0,-7-1-1,3 6 1,4 7-20,-4 4 1,4 2-19,1 2 23,0 0 1,-4 5-14,-1 0 1,1 5 20,4-5 1,0 0-4,1-5 0,-1-1-30,0-4 25,0 3 4,1-11 1,6 4-8,3-11 1,3 2 0,2-6 0,2 0-114,3-6 111,3 7 1,6-11 31,8 10 0,-4-18 20,6 2-17,-6-2 1,8-2-33,-6 0 1,1-2 139,-1-2-126,-4 2 1,5-11-1,-6 3 42,0-3 0,-1-7-25,1 1 0,-5-2 58,0 1 1,-1 4-23,6-4 1,-7 4 2,-3 1 1,2 0-23,-2 1 18,0-1-53,-5 0 0,-7 7 6,-3 3 1,-8 3 39,-1 2-117,-1 7 0,5 1 92,1 7 0,-6 1-73,0 4 1,2-2 48,9 6 0,-3-1-9,7 2 1,-4 2 86,4-2-75,0-4-3,5 7 1,0-12 114,0 4 0,1-4-96,4-1-7,3-7 14,7 5 1,1-11-23,4 3 1,-4-4-3,4-1 1,1-1 17,-1-4 0,4-3-9,-4-7 1,6 5-24,-1 0 0,-4-1 34,-2-9-23,4 4 1,-6-5 1,2 6 0,-1 0 4,2 1 1,-4-1 1,4 0 1,-4 0 0,-3 1 1,-3-1 1,3 7 3,-3 3 1,-4 2-5,-1-2-1,3 3 1,-4 2-1,5 10 1,0 3 1,0 2 0,0 1-1,-5 4 1,0-2 9,5 6 1,-5-6-10,1 2 0,1-4 0,-1-1 1,0-1 0,2 1-60,-6-7 1,6 0-647,-7-3 383,0-3 320,0 5 0,0-1 0,0 2 0</inkml:trace>
  <inkml:trace contextRef="#ctx0" brushRef="#br0" timeOffset="35814">20888 3263 7569,'23'-14'0,"-2"-6"-49,-6 0 1,1-7-57,4-3 0,-4-3 272,4-11 1,1-3 301,-2-12 0,6-1-433,-5-4 0,-1-1 73,-4-4-293,-7 4 1,-1 6 0,-7 0-1,-7-6 0,-3 9-719,-9-2 821,-11 9 0,-1-2 1,-5 7-1</inkml:trace>
  <inkml:trace contextRef="#ctx0" brushRef="#br0" timeOffset="37281">1368 4527 7360,'1'8'-438,"4"-3"979,-3-3-153,4-2-208,1 0-125,-6 0 1,13 0 64,-5 0 1,-1 0 31,2 0 1,2 0-38,7 0 0,-1-5 67,7 0 1,1-6-84,8 1 1,-1-3 5,6-2 0,0-1-6,5-4 1,0 2-74,1-6 0,-8 1 58,-3-2 1,-4-2 31,-6 2 0,-2 4-147,-8 1 1,-6 4 63,-3 1 0,-3 1-287,-2-1 167,0 7 0,-7 1-29,-2 7 0,-4 0 14,-2 0 0,-1 0 37,-4 0 0,-1 7 5,-4 3 0,-1 3 19,6 1 0,-4 1 9,4 0 0,1-1-4,4 1 1,2 0 23,3 0 1,-1-1-15,6 1 0,0 0 1,5-1 0,2-1 4,3-3 0,3 3 4,6-3 0,8-2 18,2 2 0,4-7-27,1 2 1,6-3 72,-1-2 0,2-2-63,-2-3 0,-1-1 76,6-4-65,-13-3 1,8 10 65,-9-7-43,-4 7 0,0-4 25,-6 7 1,0 0 56,-1 0 16,1 0-92,0 0 0,-2 2-80,-3 3 79,3 3 0,-5 6-186,7 1 1,-1-2 56,1-3 0,1 1-83,4-6 1,3 5-185,6-5 0,7 5 373,3-5 0,4 0 0,1-5 0</inkml:trace>
  <inkml:trace contextRef="#ctx0" brushRef="#br0" timeOffset="37705">3484 4439 7782,'-14'0'227,"-1"0"1,-1 0-270,-4 0 41,4 0 1,-6 0-56,8 0 0,-1 0 109,0 0 0,1 2-50,-1 3 1,0-2 198,0 7-291,1 0 0,1 4 48,3 1 0,-2-5-35,8 0 0,-1-1 59,5 6 1,1-5-82,4 0 1,-2-5 33,7 4 1,5-4 48,5 5 1,6-7 68,-2 2 1,6-3-75,4-2 0,-6 0 103,6 0 0,-8 0-21,3 0 0,-4-7 55,-5-3 0,-6 2-66,1-1 0,0-1 14,-6-5 0,-2 0-97,-2 1 76,-3-1 1,-4 0-222,-3 1 0,-5 4 63,-9 0 1,1 7-296,-7-2 0,6-2 409,-6 2 0,1 0 0,-6 5 0</inkml:trace>
  <inkml:trace contextRef="#ctx0" brushRef="#br0" timeOffset="37958">4013 3954 7569,'-6'15'-716,"-4"-1"557,-3 1 1,3 5 744,0-1-400,-6 1 0,0-5-113,-4-1 0,4 8-27,1 2 0,-4 2-26,-1-1 1,-5 7 28,6-2 1,-7 4-111,1 0 1,-3-3 7,-1 4 1,5-4-145,-1-2 0,2 1 27,-1-1 1,-2-5-454,6 1 623,7-7 0,0 3 0,5-6 0</inkml:trace>
  <inkml:trace contextRef="#ctx0" brushRef="#br0" timeOffset="38948">3866 4616 7569,'15'1'-89,"0"4"191,0-3 1,-1 4-14,1-6 0,0 0 56,-1 0 1,3-6-116,2-4 1,-2 2 99,2-2 1,2 0-97,-1-5 1,0 2 67,-6 4 1,-1-5-73,-3 5 1,2 1-52,-7-2 146,-1 6-221,-4-9 1,-1 7 114,-4-4 0,0 4-132,-10 6 1,4-5 91,-9 0 1,-3 0-65,-1 5 0,1 1 44,-1 4 0,4 4-4,-5 5 1,7 1 18,-1 0 0,3-1 33,1 1 0,2 0-6,3-1 1,-1 1-17,6 0 1,0 0 56,5-1-47,0 1 0,0 0 28,0-1 1,6-1-22,4-3 0,8 2 31,2-7 0,6 4 20,-2-4 0,9 0 6,1-5 0,7 0 26,-2 0 0,4-5-58,1 0 0,0-6 34,0 1 1,-5-5-24,0-4 0,-1 1 31,1-7 0,4 4-22,-4-8 0,5 1 58,5-11 0,-2 1 4,7-1 0,-2-8 2,2 3 1,-8-4-99,-7 4 1,-11 6 55,1 4 1,-11 3-172,-3 2 0,-2 4 99,-8 1 1,0 11-118,-5-2 157,0 4-164,0 2 0,-7 3 59,-2 6 0,-9 0 27,-2 0 0,-4 6-19,4 4 0,-6 3 28,1 2 1,-2 1-42,-3 4 1,2-2 40,4 6 1,-4 1-23,4 4 0,1 1 21,-2-1 0,7 0-9,-1 1 1,2-1-9,3 1 1,-1-6-1,0 1 0,7-7 4,3 1 1,4 2 0,1-1 1,0 0 5,0-6 1,0 1 0,0 0 0,6-1-8,4 1 0,10 0 140,4 0 1,-1-2 46,1-4 1,3 3-88,7-7 1,-3 1-26,3-1 1,-3-3 92,-1 3 0,-1-4-90,0-1 0,1-5 38,-1 1 0,-1-8-20,-4 2 1,3-3-70,-8-1 1,6-1 57,-6 0 0,1-4-19,-5-1 0,-2 0-25,-4 6 0,3-1-11,-7 0-79,0 1 104,-5-1 1,-2 2-104,-3 3 0,-3 3 54,-7 7 1,-1 0-14,-4 0 1,4 7 28,-4 3 1,4 3 7,1 2 1,-4-1 10,-1 1 1,2 0 7,8-1 0,-3 6 20,4 0 0,2-1-33,2-4 1,3 0 17,2-1 1,7 1-14,3 0 1,3-6 59,2 1 1,6-2-51,3 2 0,-1-3 87,2-7 0,-2 5-44,1 0 0,4-1 5,-4-4 0,-1 0 29,2 0 1,-2-1-49,1-4 1,4 3 1,-4-3 0,-1 4 9,2 1 0,-7 0 1,1 0 1,-1 0-9,2 0 1,-4 5-51,4 0 0,-2 6 6,1-1 1,-1 1-8,7-1 0,-6 3-242,6-3 0,-2-2 84,1 2 1,2-5-496,-6 5 0,4-6 666,-4 6 0,6 0 0,-3 5 0</inkml:trace>
  <inkml:trace contextRef="#ctx0" brushRef="#br0" timeOffset="40834">6733 4410 7569,'-13'1'-561,"3"4"386,-3-3 0,3 6 116,-10-3 1,4-3 203,-4 3 1,4 1-224,1-1 102,1 6 0,-1-7-51,0 5 0,6 1 48,-1 5 1,2-5 78,-2 0 0,3-1-73,7 6 0,0 0 38,0-1 1,0 1-34,0 0 0,7-5-19,3-1 0,4 0 11,6 0 0,3 0 15,6-5 0,2-2 86,3 3 0,-1-5-84,6-5 0,-4 0 91,4-10 0,-8 4-82,-2-9 1,-1 2 75,-8-1 0,-1 3-56,-4-4 0,-2 4 8,-3 1 1,-4-5-19,-6 1-32,0-1 1,-6 7-133,-4 3 0,-10-1 87,-4 6 0,-2 0-272,1 5 0,-2 0 107,2 0 1,-6 7 181,2 2 0,-4 4 0,10 2 0</inkml:trace>
  <inkml:trace contextRef="#ctx0" brushRef="#br0" timeOffset="41077">7556 3836 7569,'0'-8'-238,"0"15"201,-7-4 1,-2 17 397,-11-10-239,4 9 1,-12-1-68,3 7 1,-2-1 9,-3 5 1,-4 1-112,0-1 0,-6 7 62,6 3 1,-2-1-121,2 1 0,3 4 107,-3 1 0,4 1-607,6-10 604,-4 6 0,12-4 0,-6 7 0</inkml:trace>
  <inkml:trace contextRef="#ctx0" brushRef="#br0" timeOffset="41461">7600 4410 6322,'-7'-8'808,"3"-1"-666,-11 5 1,2 2-105,-12-3 1,-1 3 39,-8 2 1,3 0-57,-3 0 1,-2 0-16,1 0 0,1 7 15,5 3 0,-1 3-44,1 1 0,4 1 78,1 0 0,6 0-126,-2-1 1,6 1-2,4 0 0,3-1 33,7 1 1,0 0 7,0-1 1,8-1 14,7-3 0,6 2 30,9-7 0,6 0-33,3-5 0,3 0 139,2 0 0,1-2-78,-1-3 1,-5 0 121,0-10 1,-8 4-41,-2-9 1,-2-1 18,-13 2 1,4-1-34,-8 5 0,-3-4-26,-3-1 0,-2 0-83,-2 6 0,-2-1 73,-2 0 1,-9 7-320,-7 3 0,-8 4-65,-1 1 0,-6 0-204,-4 0 0,-2 6 513,7 4 0,-7 3 0,4 2 0</inkml:trace>
  <inkml:trace contextRef="#ctx0" brushRef="#br0" timeOffset="42060">7879 4410 7569,'15'0'0,"-7"-7"-447,-1 6 395,-7-12 1,-2 11 251,-3-3 0,-3 3-175,-7 2 0,-1 0-6,-4 0 0,4 0 12,-4 0 1,-1 7-11,2 3 1,-1-2-5,5 2 1,1-1-5,-1 6 0,5 0-6,0 0 1,5-1-76,-4 1 0,5 0-75,-1-1 147,4 1 0,7 0-72,4-1 1,3-1 57,2-3 0,8 2 92,6-7 0,7 4-98,8-4 1,-5 0 147,1-5 1,-3-1-79,2-4 0,2 1 65,-7-5 0,1-6 4,-6-5 0,-6 1-70,-3 4 0,-4-5 50,-1 1 1,-7-6-27,-3 6 0,-4-1-72,-1 5 1,-6 1 52,-4-1 1,-10 5-111,-4 0 0,-4 6 53,-1-6 1,-2 6-134,-4 0 0,4 2-75,-3 2 1,5 6 78,4 4 1,4 2-52,6-2 1,1 3 65,-1-4 0,7 4-12,3 2 0,3-5 28,2 0 0,7-5 83,3 4 1,7-5-74,3 1 1,11 1 152,-1-1 1,7 0-11,-3-5 0,2-2 87,-1-3 1,-4 2 24,3-7 0,-3 1-64,-2-6 1,-1 0 47,-3 0 1,2 1-98,-2-1 0,1 5 43,-1 0 0,2 2-16,-2-2 1,-2 4 6,1 6 0,-11 0-69,2 0 1,-4 0 41,4 0 1,-7 2-105,-3 2 0,-3 5 62,-2 5 1,0 1-77,0 0 1,0 4 54,0 1 0,-7 1-138,-3-1 1,-3-2 86,-1 6 0,1-6-93,3 2 0,-3-6 19,3-4 126,3 3 0,-6-4 0,5 5 0</inkml:trace>
  <inkml:trace contextRef="#ctx0" brushRef="#br0" timeOffset="43347">9188 4557 7569,'19'5'72,"1"0"1,-1-1-103,-4-4 26,6-6 0,-3 3 117,7-7 1,-2 0 219,1-5 0,4-4-193,-4-1 1,4-4-37,1 4 0,1-8 76,-1-1 1,6-1-62,-1-4 1,7-3 43,-2-3 1,2-2-81,-2-2 1,2 1 16,-7 4 1,-1 2-148,-9 2 0,-4 9 60,-10-3 0,-4 9-89,-6 1 1,-1 2 35,-4 3 1,-5 5-101,-10 5 1,-3 4 15,-6 4 0,-5 6 44,-1 10 1,-4 3 17,5 6 0,0-3 20,4 4 0,6-3 20,-1 13 1,6-1-14,-6 5 1,7-5-1,-1 0 1,2 0 13,2 6 0,6-6-45,-1 0 1,7-6 31,-2 1 0,3-3-130,2-2 1,2 1 63,3-1 0,3-6 35,6-3 1,3-4 105,2-1 1,-1-2-108,7-4 0,-6-2 136,6-7 0,-1 0-69,6 0 1,1-2 84,3-3 1,2-3-54,3-6 0,2-1 16,-7 0 1,2-4 4,-1-1 1,-9 0 5,3 6 1,-4-1-78,-1 0 0,-3 1 45,-6-1 0,-5 7-37,0 3 0,-7 2 44,2-2-57,3 3 1,-6-3 30,3 10 1,-2-2-76,2 7 0,-4 0 46,4 5 1,-3-6 0,-2 1 1,5 0 7,0 5 1,6-1-2,-1 1 0,3-5 24,2 0 1,-5-7-26,-1 2 0,1-3 90,5-2 1,4 0-79,1 0 0,1-2 54,-1-3 1,-2-2-2,6-2 1,-1-6 1,2 0 1,1 1 37,-7-6 1,1 4-59,-5 1 1,-1 5 71,1 0 0,-5 1-56,0-6 0,-7 5-134,2 0 128,-3 7 0,-4-8-126,-3 6 1,-3 0 33,-7 5 0,-4 0-46,-1 0 1,-5 6 38,6 4 1,-6 2 36,6-3 0,-3 9-23,3-3 0,7 3 10,-2-3 0,2 4-10,-2 1 1,5-1 12,5-4 1,2 5 28,2-1 1,0 1-19,0-5 0,2-6 2,2 1 1,10-7-2,5 2 0,9-3-5,1-2 0,6 0 44,4 0 1,3-7-39,-3-2 0,2-4 20,-2-2 0,-1 0-16,-4 1 0,-4-1 0,-1 0 1,1 0 45,-6 1 0,4 1 12,1 3 1,-1-2 87,-4 8 1,3-3-75,-8 2 0,2 3 17,-1-2 1,-9 4-42,4 4 1,-5 5-98,0 5 0,-4 1 91,-6 0 1,-6 1-105,-4 4 1,-3-4-40,-2 4 1,0 1-129,1-2 1,-1 1-263,0-5 0,1-2 65,-1-3 437,7 3 0,-5-12 0,5 6 0</inkml:trace>
  <inkml:trace contextRef="#ctx0" brushRef="#br0" timeOffset="45382">11363 4410 7569,'15'0'-510,"-7"0"799,-2 0 300,-6 0-491,-13 0 0,4 1 92,-11 4 1,-1-1-92,1 5 0,-4 0 18,4 0 0,-6 4-54,1-3 0,2 3-70,-1 2 0,6 5-60,-2-1 0,1 1 89,4-6 1,-3 6-47,8 0 1,4-1 62,1-4 1,3 0-112,2-1 0,0 1 21,0 0 0,12-2 13,2-3 0,11-2 46,-1-3 0,11-4-5,4 4 1,2-8 65,-2-2 0,2-6-62,-7 1 1,7-8 45,-2-2 0,-1-6-35,1 2 0,0-4 65,5-2 1,5-4-52,0 0 0,7-7 73,-2 2 0,1-9-145,-1-1 0,-5-4 117,-10 4 0,-3-2-43,-6 2 1,-3 5 17,-2 0 0,-6 1-171,-9 9 1,2 1-5,-7 9-125,-1-4 195,-4 12 0,-6 1-12,-4 10 0,-3 5-48,-2 5 1,-1 5 133,-4 9 0,4 4 4,-4 7 1,-2 1-73,-3 3 1,2-1-31,-1 6 1,4 0 48,-4 5 0,-1 2-41,-4 3 0,-1-3 37,1 3 0,4-9-22,1 0 0,4-3 1,-4 2 0,6-3-7,-2-6 1,9-7 32,1-4 1,7-2-61,-2-3 103,3-6 0,10-1-51,7-7 0,1-2 60,9-3 1,-1-3-57,6-6 1,-1-6 105,1 0 0,-1-1-24,0 1 1,1 6-27,-1-1 0,-4 2 36,-1 8 1,-6-5-49,2 5 1,-9 1 89,-1 4 0,-2 1-73,2 4 0,-2 3-27,-3 7 0,-3 0 1,3-1 0,-4 3-10,-1 2 0,0-2 0,0 2 1,2-2-1,3-3 0,-4 1 49,4 0-28,3-7-4,1 5 0,5-12-9,1 4 0,0-8 8,-1-2 0,3-11 4,2 1 1,-1-3 78,7 4 1,-2-6 0,1 0 0,4-4-64,-4 4 1,-2-1-3,-3 1 5,4 4 0,-7-4 108,4 11-66,-10 2 67,-4 7-102,-6 0 1,-1 7-150,-4 2 0,-2 5 44,-2 0 1,-5 6-56,5-1 0,-3 1 34,2-5 1,-1-1 44,6 1-71,0 0 72,5 0 1,2-2 40,3-4 0,3 3-38,7-7 0,1 0 121,4-5 1,2 0-66,8 0 1,-6 0 71,1 0 1,-6-7 0,6-3 1,-2-3-72,1-1 0,2-3 38,-6-2 0,6 1-29,-1-7 0,2 1 38,3-6 1,1-4-32,3 0 1,4-7 49,6 2 1,0-9-37,0-1 1,-2-5 1,-2 5 0,-4 0-101,-7 5 1,-6 5 90,-4 0 1,-2 6-175,-3-1 0,-5 8 93,-4 1 0,-4 7-251,-1-1 56,0 2 107,0 3 1,-6 7 107,-4 7 0,-8 7 9,-2 7 0,-6 8-16,2 2 0,1 9-31,-2 1 1,1 2 26,-6-2 1,1 9 3,0 6 1,-1 1-34,1-1 0,4-1 16,1 6 1,1-7-9,-2 2 0,4-5-12,6-5 1,1 2 18,-1-7 0,2-6 107,3-8-150,4-4 77,6-1 1,1-9-21,4-6 0,5-11 32,10-9 0,1-4 6,3 4 0,9-6 67,-4 2 0,9-4 50,-4-2 0,7 3-74,-2 2 1,4 4 40,1 6 1,-5 1-59,0-1 1,-8 7-5,-1 3 0,-3 3 61,-7 2-23,0 0 1,-12 7-23,-3 2 1,-4 5-124,-1 0 1,-6 1-2,-4 0 0,-3 4 54,-2 1 0,1-1-54,-1-4 0,-5-5 72,1 0 0,-1-2-70,5 2 0,2-2 54,3-3 1,-3-4 4,4 4 1,0 2-16,0-2 1,5 1 54,-1-1 0,4-2-20,1 7 1,0-5 6,0 5 1,0-5 30,0 5-43,0-7 1,6 8 13,4-6 0,3 0-12,2-5 0,0 0 74,-1 0 1,1 5-44,0 0 1,-1 0 3,1-5 1,1 0-4,4 0 1,-4-5-13,4 0 0,1-5 7,-1 5 1,1-6 0,-1 1 1,-2-5 18,6-4 1,1 1-18,4-7 1,5 1 31,1-6 0,-1-1 15,-5-3 0,6-3 10,-1-8 1,0 3-25,-4 3 1,-3-2-17,-2 7 0,-4-6-43,-6 6 0,-2 5 53,-3 4 0,1 7-179,-6-1 0,0 2 53,-5 3 0,0 4-229,0 0 176,0 7 0,-7-4 28,-2 7 1,-4 5 120,-2 0 0,-2 11-71,-2-1 1,1 11-12,-7 4 0,1-1 19,-5 5 1,-1 9-6,1 1 1,4 5 18,1 0 0,-1-3-11,-4 3 1,6-4-12,3-1 0,4-1-11,1-4 0,2 2 76,3-7 0,4-4-62,6-6 0,2-8 86,2-1 0,5-2-66,5-8 0,8 0 50,2-5 1,4-2-43,1-3 1,1-3 21,-1-6 0,5-1 24,1 0 1,-1-4 6,-5-1 0,1-6 52,-1 1 1,-1 3-80,-4-3 0,4 1 7,-3-6 0,-2 1 0,1-1 1,-6 6-43,2-1 0,1 9 45,-2 1 0,3 2-41,-3 8 1,-2 0 37,2 5 0,-7 0-4,-3 0 0,-5 7-75,1 3 1,-4 8 58,-1 1 0,-6 6-87,-4-6 1,-3 3 79,-2-3 0,0-1-48,1 7 0,4-7 34,0 1 1,2-2 14,-2-3 1,-1 1-21,6 0 0,0-1 26,5 1 0,0-5 3,0 0 1,0-5-16,0 4 0,6-4 35,4 5 1,8-7-31,2 2 1,6-3 92,-2-2 1,4-2-82,2-3 0,1-3 45,3-6 1,-3-1-23,3 0 0,-4-1 2,-6-4 1,2 2 94,-6-6 0,-1 4-96,-4-4 0,-2 6 79,-3-2 0,1-1-68,-6 1 1,0-1-17,-5 1 0,-1 9 24,-4-4 1,-8 5-171,-7 1 1,-6 2 4,1 7 0,-2 7-119,-3 2 0,1 6-164,-1 5 1,3-2 154,2 6 0,-1-4-155,6 4 0,3-6 146,7 2 0,-2-4 253,7-1 0,0 0 0,12-1 0,1 1 0</inkml:trace>
  <inkml:trace contextRef="#ctx0" brushRef="#br0" timeOffset="46038">14376 4527 7569,'23'-5'-645,"-3"1"443,-4-8 1,-1 6 176,-1-4 0,1-2 589,0 7-444,0-6 1,-6 9 53,1-3-11,-7 4-25,4 1-134,-7 6 1,0 3 85,0 5 0,-2 3-104,-3 2 0,2-3 56,-7 4 1,5 1-103,-4-1 0,5 4 63,0-4 0,-3 1-77,2-1 1,0-4 145,5 4-39,7-4 0,1-3-68,7-3 1,-1-3 44,1-7 0,0 0-26,-1 0 0,3-4 26,2-6 0,4 1-5,7-11 1,-4-3 3,3-1 1,-3-2 73,9 1 1,-3-3-35,2 4 1,-2-2 77,2 1 0,-8-1-69,-2 6 1,1 2-12,4 9 1,-6-3-24,-3 7 0,1 0 28,-1 5 1,-1 0-41,-4 0 0,0 5 35,-1 0 1,-4 7-174,0-3 81,-7 5 1,4 0-55,-7 1 1,0 5-7,0-1 0,-2 1 55,-3-6 0,2 1 3,-7 0 0,5 4 10,-5 1 1,6 0-21,-6-6 19,6 1 1,-2 0 97,6-1 0,2-4-21,2 0 0,5-7 56,5 2 1,1-3-5,0-2 1,6 0-72,3 0 1,-1-2 40,2-3 0,-1-3-29,6-7 0,-1 4-26,1-4 1,4 4 26,0-9 1,0 4-57,-4 1 0,-2-4 83,-4-1 1,2-1-1,-6 1 1,-2 4 13,-8-4-45,3 4 1,-12 1-152,4 1 1,-5 5 94,-5 4 0,-5 4-70,-9 1 1,-4 1 56,-6 4 1,-1 4-25,1 5 0,1 1 45,4 0 1,-3 4-9,8 1 0,1 4 96,8-4 0,-1 4-98,6-4 0,0 1 181,5-1 0,1-4-88,4 4 1,4-9 73,5-1 1,9-5-105,6 5 1,6-7-4,4 2 1,3-3-8,-2-2 0,0 0-10,0 0 0,0 0-374,-5 0 1,-1 1 156,-5 4 1,1-2 202,-1 7 0,1 0 0,-1 5 0</inkml:trace>
  <inkml:trace contextRef="#ctx0" brushRef="#br0" timeOffset="46390">12583 3881 7190,'-10'-13'860,"0"3"1,7 2-287,-2 3-241,4 3-964,1-11 307,0 11 324,0-4 0,0 6 0</inkml:trace>
  <inkml:trace contextRef="#ctx0" brushRef="#br0" timeOffset="47107">16758 4586 6653,'-2'-8'127,"-3"3"1,2-1 188,-7 1 0,0 0-48,-5 5 0,1 0-113,-1 0 1,0 0-70,1 0 1,-6 1-87,0 4 0,-1 3 76,2 7 1,2 1-140,-2 4 0,2-4 115,3 4 0,1 1-177,3-1 1,-2 1 30,7-1 1,1-4-3,4 4 0,6-9 78,4-1 1,5-7-1,4 2 0,4-3 50,6-2 1,7-2-49,4-3 0,2 2 120,2-7 0,-5-5-64,1-4 1,-9-1 102,-2 5 1,-6-4-11,-8-1 46,-1 1-143,-6 4 1,-1 0-58,-7 1 0,-3-1 102,-7 0-20,0 0-265,-18 7 1,5-3 90,-6 6 1,0 0-157,-1 5 0,2 0 84,4 0 1,-2 2 184,6 3 0,-6 3 0,3 6 0</inkml:trace>
  <inkml:trace contextRef="#ctx0" brushRef="#br0" timeOffset="47297">17022 4527 7569,'15'-8'-650,"0"-5"381,-1 11 0,-4-9-105,0 6 1388,-7-6-392,4 9-418,-7-4 1,-2 7-101,-3 4 0,2 5-89,-7 9 0,0-1-2,-4 7 0,-3-2 17,-2 1 0,2 4-223,-2-3 1,2-3 88,3 3 0,4-2-671,0 1 775,7-2 0,-4-1 0,7 2 0</inkml:trace>
  <inkml:trace contextRef="#ctx0" brushRef="#br0" timeOffset="47656">17448 4513 7569,'15'0'514,"-7"0"-50,-1 0-281,-27 0 1,7 0-104,-16 0 0,7 0 92,-2 0 0,-1 5-237,-4-1 0,1 8 83,4-2 0,-2 4-150,6 6 0,-1-4-386,1 4 382,4 3 0,0-5-32,6 6 0,2-4-100,-2 4 168,3-6 0,7 4 54,0-8 1,7 1-29,3 0 0,4-2 83,6-4 1,3-2-82,6-7 1,2 0 207,4 0 0,-4-8 16,3-7 1,2 0 8,-2-4 0,-1-4 105,-9-2-153,4 4 1,-12-5-5,4 7 0,-5-6 11,-6 5 1,-2 1-86,-7 4 1,-2 0-204,-3 1 221,-3 6 0,-15 1-141,-6 7 1,0 0 1,-6 0 0,-1 7-310,2 2 1,-3 3 395,7-2 0,-3 9 0,11-2 0</inkml:trace>
  <inkml:trace contextRef="#ctx0" brushRef="#br0" timeOffset="47896">17978 3939 7782,'22'-8'640,"-7"2"-1270,-8 6 1,-7 1 199,0 4 1,-2-2 846,-3 7 0,-3 5-193,-7 5 0,-6 6-61,-3-2 0,-3 6-119,3 4 1,-4-1-41,4 6 0,-4 5-59,-2 5 0,6 5-198,-1-5 188,1 0 0,-1-7-484,1-3 373,6 4 1,-3-12 175,6 3 0,7-3 0,1-1 0</inkml:trace>
  <inkml:trace contextRef="#ctx0" brushRef="#br0" timeOffset="48556">17786 4557 7569,'23'0'0,"-3"0"0,-4-7-476,-1-3 0,6-3 287,4-1 0,-2-3 707,1-2 1,1 1-209,4-7 0,2 2-146,3-1 1,-1-2-121,6 6 0,-6 1 14,1 4 0,-8 2 26,-1 3 43,-7 3-53,3 7 1,-13 7-8,-3 3 0,-5 4-175,-5 6 1,0-2-75,-10 7 0,4-1 84,-9 5 0,-1-4-34,2-1 1,-6-1 62,6 2 0,-1 1 43,5-6 1,2 4-36,3-4 1,-1-1 130,6-4 0,0 0-66,5-1 0,2 1 104,3 0 1,4-5 15,11-1 11,3-5-112,6 2 0,-1-6 87,-3 0 1,2 0-33,-2 0 0,-2-2-4,1-2 0,1-3-16,4-3 1,1-8-2,-1 4 1,5-6 21,1 0 1,-1 2-26,-5-6 0,-1 4 22,-4-4 0,3 1-19,-8-2 1,1 4 64,-5 7-128,-7-8-91,-2 6 0,-7-4 73,-4 11 0,-5 2-66,-10 7 1,2 2 6,-6 3 1,1-2 75,-2 7 0,-2-1-78,2 6 1,2 5 47,-1-1 0,6 6-29,-2-6 1,6 8 27,4-3 1,-2-1 13,7 1 1,-4-4-12,4 5 0,0-8 21,5 3 1,1-4 51,4-1 0,0-2-67,10-3 0,-2 1 60,12-6 1,-1 0-49,5-5 1,6 0 42,-1 0 1,5-6-32,-4-4 0,4-3 11,-5-2 1,5 0 19,-4 1 0,-1-1 48,-5 0 1,-4-1-51,-1-4 0,-4 9-11,4-4 1,-6 5 31,2 1 1,-4 0 1,-1 5-50,0 2 1,-2 2 24,-4 10 0,3 4-176,-7 6 0,0-2 97,-5 7 1,-2-1-55,-3 5 1,2 6-52,-7-1 0,0-5-123,-4-4 0,-1-7-531,0 1 816,0-2 0,1-2 0,-1-1 0</inkml:trace>
  <inkml:trace contextRef="#ctx0" brushRef="#br0" timeOffset="48831">19051 4674 7569,'14'7'0,"-4"-1"-34,0 4 57,0-3 78,4-7 0,1 0 82,0 0 1,4-2-114,1-3 1,6 2 109,-1-7 1,2 2-181,3-2 0,-1-1 59,1 6 0,2 0-100,-2 5 1,2 0 96,-7 0 1,-4 0-130,-1 0 1,-4 2-31,-1 2 0,-2 5 104,-3 5 1,1 6-70,-6 0 1,0 6 53,-5-2 0,0 4-63,0 1 1,-7 2 67,-3 4 1,-8-9-145,-1 3 1,-1-9 31,6-1 0,-6-2-540,0-3 661,1-5 0,4-3 0,0-6 0</inkml:trace>
  <inkml:trace contextRef="#ctx0" brushRef="#br0" timeOffset="49364">19683 4674 7569,'23'5'-474,"-4"0"338,-3 0 0,-1-5 177,0 0 0,1 0 282,4 0 1,-4 0-161,4 0 1,-4 0-39,-1 0 1,-1-2 57,1-3-66,-7 4 6,5-6-101,-4 1 3,5-2 0,-4-5 34,0 3 0,-5-3-107,5 3 0,-7-3 127,2-2-184,-4 0 0,-7 2 175,-4 4-172,-3-5 45,-2 13 0,-4-6-43,-1 7 96,-6 0 0,5 2-67,-4 3 0,-1 3 59,6 7 1,-1 4-18,2 1 0,7 6 11,-3-1 1,4 4 8,-4 5 1,7-3-8,3 4 0,4-4 25,1-2 1,1-6 4,4-4 0,3 3-12,7-3 1,6-4 69,4-5 0,9-7-70,5 2 1,2-5 8,-2-5 1,4-3 0,-4-7 0,-3-1-16,-2-4 0,-8 2-14,-1-6 0,-7 6 27,1-2 1,-2-1-22,-3 1 0,-4 1 15,0 4 1,-5 0-41,5 1 1,-5 4 26,4 0 9,-5 7-12,9-4 18,-12 7 0,11 2-10,-7 3 1,1 3 10,-1 7 1,2-1 20,2 1 0,5-2 66,-5-3 0,9 3 38,2-3 1,1-2-108,-1 2 1,-2-7-70,6 2 0,1-3 78,4-2 0,0 0-67,1 0 1,4 0 65,0 0 1,6 0-292,-6 0 0,2 0 259,-2 0 0,-3 0 0,5 0 0</inkml:trace>
  <inkml:trace contextRef="#ctx0" brushRef="#br0" timeOffset="50873">1426 5953 7569,'-6'8'0,"3"0"0,-7-3-84,7-3 228,-4 5-88,7-7 1,7 0 56,2 0 1,4-2-4,2-3 0,5 3 88,-1-3 0,7 4-61,-1 1 1,4-2 211,6-3-268,-4 4 0,6-6 71,-2 7 0,-3 0-15,7 0 1,-9 0-47,4 0 1,-13 0-199,4 0 1,-7 0 39,-4 0 0,1 5 22,0 0 0,-7 1-255,-3-1 173,-3 4 0,-2 5-99,0 1 0,0 0-38,0-1-63,0 1 229,0 0 0,1-2-27,4-3 1,3-4 135,7-6-11,0 0 0,6 0 81,3 0 1,4-6-34,2-4 1,5-3 92,5-2 1,2 5-24,2 0 0,-1 2 59,-4-2 1,-3-1-41,-7 6 1,-6-5 19,-3 5 1,-9-1 192,-1 1-207,-7 3 1,4-6-30,-7 3 1,-2 4-10,-3-4 0,-3-3-28,-7-2 0,-6 2 37,-3-2 0,-9 2-187,-1-2 1,-6-3-83,6 3 0,0-1-185,4 1 0,6-3 35,-1 3 0,9 2 305,1-2 0,1 0 0,6-5 0</inkml:trace>
  <inkml:trace contextRef="#ctx0" brushRef="#br0" timeOffset="51716">3087 5938 7378,'9'0'314,"4"0"0,-5 0-161,6 0 0,-4-4-8,0-1 0,2-7-6,7 2 1,-3-1 15,4 1-37,3-3 1,0 5-55,6-7 0,2 1 51,4-1 0,2 2-87,7 3 1,2-1 56,3 6 0,-5-5-89,0 5 1,-6 0 59,-9 5 0,-1 0-92,-4 0 0,-4 2 37,-10 3 1,-2-2 11,-3 7 1,-5-2-114,0 2 0,-7 3 37,-7-4 0,-3 5-110,-2 0 0,1 6 40,-7-1 0,2 1-37,-1-5 0,-2-1 57,6 1 0,0 0 38,6 0 0,4-1 34,0 1 0,7-5 20,-2 0 1,5-1-24,5 6 1,10-5 10,9 0 0,5-2 114,6 2 0,1-4-62,3-6 1,2 0 138,-7 0 0,0 0-38,-4 0 0,-2-2 68,-4-2 0,4-5-44,-4-5 0,4-1 8,1 0 1,-4 1-104,-1-1 0,-1 0 43,2 1 0,-2-4-57,-4 3 44,-2-10 1,4 16-221,-6-11 127,-7 4-206,-2 1 137,-6 7 1,-6 1 35,-4 7 0,-8 0-83,-2 0 1,-1 0 64,1 0 0,4 0-59,-3 0 0,2 7 81,3 3 1,-4-2-59,3 2 1,-3-1 41,8 6 1,2 0-84,-2-1 0,7 1 79,-2 0 0,3 0 5,2-1 0,7 1 82,3 0 1,9-1-62,6 1 1,4-7 131,5-3 1,4-3-86,6-2 0,0 0 119,0 0 1,0 0-80,1 0 1,-6-7 80,0-3 1,-6-4-63,1-6 1,-1 4 94,1-4 0,-5 4-87,1 1 1,-6 5-7,-4 1 0,-6 4-69,1-5 1,0 7 129,-5-2-147,-4 3 58,7 2 1,-11 7-111,3 2 1,-4 4 22,-1 2 0,0 0-39,0 0 0,-1 4-195,-4 1 1,-8-1 105,-7-4 1,1 3-389,4-3 0,5 3 3,0-9 557,7-2 0,-10 0 0,5-7 0</inkml:trace>
  <inkml:trace contextRef="#ctx0" brushRef="#br0" timeOffset="51956">5278 5468 7569,'8'8'-52,"-2"5"0,-6-5 695,0 7 0,0 0-255,0 0 0,-6 1-154,-4 3 1,-3 3-179,-2 2 81,-6 4 1,5-4-161,-4 11 1,-1-4 62,1 3 1,-4 2-401,4-2 1,0 1 246,6-6 1,-1 0-284,0 1 0,6-2 396,-1-4 0,7 4 0,-4-5 0</inkml:trace>
  <inkml:trace contextRef="#ctx0" brushRef="#br0" timeOffset="52141">5733 5747 7569,'15'0'302,"-7"0"-169,-1 0 0,-9 0 70,-3 0 1,-5 0 185,-9 0 1,-9 0-233,-6 0 0,-9 0-135,-1 0 0,-7 2-121,-7 3 78,-1-3 0,2 6-1030,3-3 1051,3-4 0,1 12 0,-3-5 0</inkml:trace>
  <inkml:trace contextRef="#ctx0" brushRef="#br0" timeOffset="52690">6821 6027 7783,'-15'8'306,"-1"-2"-164,-4-6 0,-3 5-322,-6 0 143,0 0 0,-1-3-68,1 3 0,-1-4 151,1 4 1,5-3-372,-1-2 1,7 0 324,-1 0 0,2 0 0,2 0 0</inkml:trace>
  <inkml:trace contextRef="#ctx0" brushRef="#br0" timeOffset="52873">6821 5836 7569,'-7'8'77,"6"5"0,-14-12 49,0 4 1,-1-3 90,-8-2 0,-3 0-134,-7 0-1,3 0-58,-3 0 1,-2 0-81,2 0 1,-1 5-450,6 0 505,6 0 0,-5-5 0,5 0 0</inkml:trace>
  <inkml:trace contextRef="#ctx0" brushRef="#br0" timeOffset="54053">7688 5762 7410,'0'15'-395,"-5"-5"425,0-1 1,-1-4 568,1 5-328,3 0 1,-9 5-208,6-1 0,-5 1-107,5 0 0,0-1 46,5 1 1,-4 0 36,-1-1 87,0 1-214,5 0 57,6-7 1,-2 3-115,5-6 56,1 0 1,5-5 30,0 0 0,6 0 58,3 0 0,-1-6-113,2-4 1,1-3 83,8-2 0,2-1 19,3-4 0,-1 4-27,-4-4 1,-3 4 110,3 1 0,-4 2-60,-6 3 0,2-1 75,-6 6 1,0-1-82,-6 1 0,-4 3 11,0-3 0,-5 3 18,5 2 1,-7 7 60,2 3-39,3 3 0,-6 2 21,2-1 0,-2 1 18,-2 0 1,-2-1-284,-2 1 0,2 0-59,-3-1 139,3 1 1,2-5 80,0 0 0,2-7-83,3 2 0,3-3 64,7-2 1,-1-7 11,1-3 1,0 2-24,0-2 1,1 0 64,3-4 0,-2 4-14,2 0 0,-2 2 2,-3-2 0,1 4 23,0 6 0,0 0 10,-1 0 1,1 0 46,0 0 1,-6 1-76,1 4 67,0 3 0,5 7-57,-1 0 0,-4-5 5,0-1 1,0 0 4,5 0 0,-1 3-33,1-7 1,0 1-14,-1-1 0,1-3 34,0 3 1,-1-4-37,1-1 0,0-1 28,0-4 1,-1 3-172,1-3 156,0-3 1,-1 6-16,1-3 0,-5 4 5,0 1-13,-1 0 27,6 0-10,0 0 34,0 0 0,-1 5-26,1 0 1,-5 4 108,0-4 0,-1 2-97,6-2 1,1-4 99,4 4 1,-2-3-69,6-2 0,-1 0 3,2 0 1,6-2 12,-7-3 1,7 2-14,-6-7 0,1 2 32,-2-2 1,3-3-30,-8 4 0,1-3 10,-6 2 1,0-3-13,-5 3 1,-2 2 62,-7-2 1,0 1-35,0-6 0,-2 5 6,-3 0 0,-4 7-88,-11-2 1,-3-1 68,-6 1 1,-6 0-98,1 5 1,-5 0 53,5 0 0,-6 5-271,6 0 1,1 6 115,9-1 1,1 3-659,3 2 800,11-1 0,-17 1 0,9 0 0</inkml:trace>
  <inkml:trace contextRef="#ctx0" brushRef="#br0" timeOffset="54307">9952 5336 7569,'13'-2'0,"-3"-3"-384,-4 4 502,1-6 737,-6 7-654,-7 7 1,-4 6-211,-10 6 1,-2 3 99,-3-3 0,-3 9-107,-1 6 0,-2 2 53,-3-2 1,3 2-116,-4 4 0,4-5-115,2-5 133,-1 6 1,3-5-483,2 3 0,4-8 542,6-1 0,-6-1 0,-2 6 0</inkml:trace>
  <inkml:trace contextRef="#ctx0" brushRef="#br0" timeOffset="54761">9878 5938 7569,'18'5'-94,"-3"0"0,-4 5-259,4-5 367,6 0 0,-3-5 293,7 0 1,-6 0-154,6 0 0,-1-7-33,6-2 1,-2 0 13,-4 0 0,2-1-19,-6-5 1,4 0-9,-4 1 1,0-1 13,-6 0 0,-6 5-60,-3 1-4,3-1-100,-6 2 1,-2-4 40,-10 7 0,-8 0-79,-1 5 1,-7 0 40,1 0 1,-1 2-43,1 3 0,-2-2 42,2 7 0,4 0 9,1 5 1,4-1-252,1 1 212,1 0 1,5-1 97,5 1 0,2-5-60,2 0 0,2-7 58,2 2 0,6-2-41,10 2 0,-2-3 54,6 3 1,-1-4-40,2-1 0,2 0 53,-2 0 1,3 0 6,1 0 1,2-5 7,3 0 0,4-6 25,6 1 1,0-3-64,0-2 0,5-4-18,0-1 1,4-6 26,-9 2 0,1 1-123,-10-2 1,-1 6 67,-5-6 0,-1 7-224,-3-2 1,-4 4 24,-6 1 0,-1 2 43,1 4 1,0-3-616,-1 7 353,-5 0 433,4 5 0,-12 0 0,6 0 0</inkml:trace>
  <inkml:trace contextRef="#ctx0" brushRef="#br0" timeOffset="55060">10863 6041 7569,'0'9'171,"0"-3"1,0-8 321,0-2 1,-1 0-180,-4-6 0,-3 1-29,-7-6 0,5 0-110,0 1 0,0-6-21,-4 0 1,1-6-463,3 2 260,-3 2 0,6-5-617,-3 2 0,-3-3 180,4-1 485,-4 0 0,-2-1 0,0 1 0</inkml:trace>
  <inkml:trace contextRef="#ctx0" brushRef="#br0" timeOffset="55453">8717 5395 7569,'-21'0'622,"5"0"1,-6 0 22,8 0-388,5 0 0,1 0-58,3 0 91,4 0-1129,-6 0 839,7-7 0,7 5 0,1-4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2:25.7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3866 42 7569,'0'9'-505,"0"1"-527,0-6 1032,0 2 0,0-6 0</inkml:trace>
  <inkml:trace contextRef="#ctx0" brushRef="#br0" timeOffset="-2098">1132 1026 6989,'8'-6'361,"0"3"-284,-3-7 1,3 0-37,7-5 1,0-4 84,0-1 0,1-6-72,3 2 0,-1-4 88,7-2 0,-1-4-36,6 0 0,4-5-29,0 4 0,1 1-23,-6 5 1,1 1 4,-1 3 0,-6 4-169,-4 6 147,-2 1-92,-3 6 0,-5 3 49,-5 10 0,-2 3-42,-2 6 0,0 3 9,0 2 0,-2 3 2,-2 2 1,2 4-19,-3-4 1,3 4-5,2 2 0,0-6 18,0 1 1,0-8 22,0 3 0,7-4-48,3-1 0,3-2 19,2-3 0,4 1 73,1-6 0,4 0-20,-4-5 1,4-5 11,-4 0 0,6-11 17,-1 1 1,-3-8 114,3 4 0,-2-12-21,1 1 1,4-2-100,-3 2 1,-4 1 53,-2 0 0,-2 1-31,-3 3 1,-4 2-125,0 4 17,-7 3 0,5-6-396,-3 8 102,-3 5 1,4 1-343,-6 3 9,0 4 681,0-6 0,-6 14 0,-2 1 0</inkml:trace>
  <inkml:trace contextRef="#ctx0" brushRef="#br0" timeOffset="-275">2234 644 7569,'9'0'308,"-3"0"-244,-6 0 1,-11 0-55,-4 0 0,-3 2 84,3 3 1,1 5-113,-1 9 0,0-2-6,1 2 1,-1-1-1,0 2 0,2-4 33,3 4 0,2-4 14,3-1-109,4-1 109,-6 1 0,14-2-110,2-3 1,6-4 94,5-6 1,-2 0-21,6 0 0,1-1 18,4-4 0,0-3-3,1-7 0,-1-5 6,1 1 1,-3-2 2,-2 1 1,-2 2 10,-4-6 0,-2 6-18,2-2 1,-7 4-3,-2 1 1,-2 5 6,2 0 1,-2 7-13,-3-2 21,-4 4 0,7 1 17,-3 0-41,-3 6 0,4 2-2,-6 7 1,0 5-41,0-1 1,0 1-7,0-5 1,-4 1-7,-1 3 1,0-7 43,5 3 1,0-4-67,0 4 38,0-7-32,0-2 0,6-6 43,4 0 0,3-1 4,2-4 1,0-5-9,-1-10 1,1 4 3,0-3 0,-1 2 68,1 3 0,0-1-66,-1 0 0,1 2 116,0 3 1,-5 4-110,-1 6 200,1 0-46,5 0-94,-7 0 1,4 1-19,-8 4 1,1-1 0,-5 5 0,0-4-134,0 5 136,0 0 0,2 3-180,3-3 154,-3 3 1,6-7-76,-3 4 1,-2-3 32,7-7 0,-5 0 0,4 0 0,1 0 33,5 0 0,-2-7 2,-3-3 0,3 2 0,-3-2 1,1 5-12,-1-4 1,1 4 84,-6-5-39,7 7 12,-4-4-10,6 7 0,-4 0 39,0 0-44,0 0 0,0 5-12,-1 0 0,-4 5-15,5-5 0,-5 1 29,5-1-25,-7 3 19,10 7-32,-5 0 0,7-7 11,0-3 1,-5-4-3,-1-1 1,1 0 20,5 0 1,0 0-15,-1 0 0,1-5-2,0 1 1,4-8 3,1 2 0,-1-3-3,-4-1 1,0-1 2,0 0 1,-1 5 13,1 1 0,-5-1 16,0-5 1,-6 5 2,6 0 1,-7 6 107,2-6-108,-3 6 1,-2-9-9,0 12 1,-7-11-65,-2 7 58,-4 1 1,-7 4-97,0 0 0,1 0 49,4 0 0,0 0-9,1 0 0,-1 6-15,0 4 1,1-2 30,-1 2 1,5 5 20,0 4 0,5 1-24,-4-6 1,5 6 26,-1 0 1,4-1-5,1-4 0,0 0 8,0-1-4,0 1 0,6-2 0,4-3 0,3-4-24,2-6 1,6 0 15,4 0 0,-2-1-1,1-4 0,1-3-1,4-7 1,0 0-1,1 1 1,-1-1-1,1 0 0,-3-4 8,-2-1 0,3 0-2,-4 6 1,-1-1 2,1 0 0,-6 2 31,2 3 0,-2-3-34,2 4 0,-9 2 27,4 2 0,-4-1-22,4 1 1,-5 0 44,-1 5-26,-5 0-15,9 0 0,-10 5-11,7 0-2,-7 6 1,4-3-13,-7 7 0,0 0 26,0-1-31,0 1 0,0 0 20,0-1 1,0 1-8,0 0 1,0-5 1,0-1 2,0 1 0,0 0-1,0 0 1,0-7 0,6 4-8,4-7 1,-2-2 7,2-3 0,0 0-8,4-10 1,6 7 5,0-11 0,-1 6 40,-4-7 1,0 4-38,-1 1 0,1 2 91,0 3 1,-1-3-64,1 3 0,-5-1 8,0 1 0,-1-1 147,6 6-118,0-7-41,0 4 50,-7 0-59,5 1 57,-12 7-178,6 0 33,-7 7 32,0 1 0,0 7-32,0 0 66,-7-1 1,4 1-27,-7 0 1,5-1 15,-4 1 0,4 0-26,-5-1 1,7 1 21,-2 0 0,-2 0-14,2-1 1,0 1 14,5 0 0,0-6-26,0 1 30,0-7 0,7 4-4,3-7 0,5 0 19,4 0 0,-3-5-18,4 0 0,3-6 99,1 1 0,-2-3-85,-3-2 0,2 1 124,-1-1 1,0 0-75,-6 0 1,6 1 93,0-1 1,-1 0-26,-4 1 1,0 1-65,-1 3 1,1-2-45,0 7 0,-1-6 49,1 1 0,0 2-38,-1-2 1,1 7 37,0-2 0,0-1-116,-1 1 1,-4-2 78,0 2 1,-5 4 0,5-4-57,-7 3-12,3 2 1,-19 7 55,-6 2 1,-1 0-31,0 0 0,-1 1-11,2 5 0,-1 0-8,5-1 0,1 3 48,-1 2 1,2-3-22,3 4 1,-1-4 31,6-1 1,0 5-29,5-1 1,0 1 87,0-5 1,0-1-76,0 1 0,6-5 87,4 0 0,5-7-69,4 2 1,-1 1 3,7-1 1,4 0 6,6-5 0,-1-2-3,-5-2 1,6 2-97,-1-3 0,0 3 56,-4 2 1,-1-5-498,0 1 0,-4-1 511,-1 5 0,1 0 0,4 0 0</inkml:trace>
  <inkml:trace contextRef="#ctx0" brushRef="#br0" timeOffset="560">5645 777 7569,'0'8'-811,"0"0"853,0-3 593,0-4-307,-7 6-137,6-7-77,-6 0 5,0 0 0,4-2-228,-7-3 222,7 4-284,-3-6 1,4 2-93,-3 1 0,3-3-417,-2 2 680,2 3 0,2-11 0,0 5 0</inkml:trace>
  <inkml:trace contextRef="#ctx0" brushRef="#br0" timeOffset="710">5659 556 7569,'9'7'-203,"-3"-6"395,-6 12 355,0-11-771,0 5 1,-6-7 0,-3 0 0</inkml:trace>
  <inkml:trace contextRef="#ctx0" brushRef="#br0" timeOffset="168082">59 1074 7489,'-2'8'-79,"-3"-3"103,4-4 1,-6-2-12,7-4 0,0-3-13,0-7 1,0-5 2,0 1 43,7-8-46,-6 5 0,13-13 4,-5 1 1,9-7 49,2 2 1,4-3-4,-4-3 0,0 8-7,-6 3-40,1 3 40,0 8-114,-7-5-202,-2 12 41,-6 1 1,-13 17 37,-6 12 1,-12 9-15,-4 11 1,-1-1 206,2 6 0,3 7 0,-5 6 0</inkml:trace>
  <inkml:trace contextRef="#ctx0" brushRef="#br0" timeOffset="168430">250 1221 7569,'16'-5'0,"4"0"0,-4-7-277,4 2 163,3-9 136,0-4 0,1-8 224,1-3 0,-1-10-113,6-10 1,-8-10 22,-2-5 1,0-9-1262,-6-5 1063,4 3 47,-16-7 0,4 7-67,-6-3 1,-6 6-6,-4 4 67,-9 2 0,-11-2 0,-7 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2:27.5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1191 837 7372,'1'-13'-19,"4"3"1,-3-3 243,3 3 0,3-3-179,2-2 1,3-1 68,2-4 1,-1 2-61,1-6 1,1-1 46,4-4 0,3-5-74,6-1 0,-4-1 23,-1 2 1,1 3-9,4-3 0,-1 3-79,-4 1 0,3 7 53,-8 4 0,1 4-38,-6 5 0,1 4 66,0 6 1,-5 1 9,-1 4 0,-5 5-28,1 10 1,-4 3-47,-1 6 0,2 0 10,3 1 1,-4 1-3,4 3 0,-1-3-3,0 3 1,0-3-11,6-1 1,-7-2-66,2-4 0,-4 2 52,-1-6 0,0-1-63,0-4 1,5 0 50,0 0-168,0-7 71,-5 5-37,0-12 1,5-5 118,0-11 1,5-8 122,-5 3 0,6 1-79,-1 4 1,-2-5 134,2 1 1,-5-1-42,4 6 1,-5-1 73,1 0 1,-4 5-22,-1 1 0,0 4 195,0-5-194,0 7 0,-6-9-56,-4 7 0,-3 0 58,-2 5 1,-1 0-38,-4 0 0,2 0-111,-6 0 0,-1 0 1,-4 0 1,-1 0-79,1 0 0,1 0-37,4 0 0,-2 0-168,6 0 1,-4 0-923,4 0 653,0 0 569,6 0 0,5 7 0,3 1 0</inkml:trace>
  <inkml:trace contextRef="#ctx0" brushRef="#br0" timeOffset="1490">2146 557 7569,'23'0'-87,"5"-6"1,-12 3 181,4-7 0,-2 0-19,1-5 1,-2 1 38,2-1 0,-2-5-118,-3 1 0,-4-6 92,0 6 0,0-6 1,4 5 1,-4-4-40,0 4-22,-7 1 0,9 4-20,-7 0 1,0 1 146,-5-1-232,0 7 137,0 1 0,-9 7-40,-5 0 0,-3 2 44,-7 3 0,-1 5-117,-4 9 1,0-1 16,-1 7 0,1-6 31,-1 6 0,3-1-17,2 6 0,4-3-8,6-2 1,0 1-2,1-6 0,6 4 25,3-4 1,-2-1-9,2-4 1,0 0-34,5-1 25,7 1 0,3-5 21,9 0 0,-2-7-2,2 2 1,2-3 0,-1-2 0,5 0-6,-6 0 0,7-5 59,-1 0 1,-2-5-56,1 5 0,-1-5 61,2 5 0,1-4-20,-7 4 0,6-5 5,-6 5 1,1-5 0,-5 5 0,-1-5 5,1 6 1,0-6 16,-1 5 1,1-5-4,0 5-53,0-6 1,-1 7 55,1-5-54,-7 5 148,-1-2 9,-7 6-157,0 6 0,-7 3-44,-3 5 0,-8 1 61,-1 0 1,-2 4-52,1 1 1,2 4 42,-7-4 0,6 4-52,-6-4 0,6 6 38,-6-1 1,1-2-48,-6 1 1,1 1-22,0 4 1,-2-1-4,-4-4 1,3 9-45,-8-4 1,6 9 48,-5-4 0,6 0-77,-1-4 1,8-1 53,1 1 0,7-7-141,-1-4 1,9-3 12,3-1 122,7-7 0,9-9-1,5-14 0,8-1 102,7-9 1,2-1-61,3-8 0,-1 3 103,6-4 0,0 3-66,5-3 1,-4 4 80,-1-3 0,-2 8-5,3 1 1,0 3-28,-5-3 1,-1 4 25,-5 6 1,1 0-55,-1 1 1,-4 1 11,-1 3 0,-6 3-5,2 7 1,-4-5 93,-1 1-91,-1-1 1,1 5-41,0 0 17,0 0 1,-1 0-4,1 0 1,0 0-15,-1 0 1,1 0 27,0 0 0,-1 0-31,1 0 0,1-7 22,4-3 1,-2-3-5,7-1 1,-3-6-1,3 0 1,3-6 4,-4 2 0,-1-4 55,2-1 1,-1-2 6,5-4 0,-2 3-6,2-8 1,-3 1 10,8-5 1,2 5-44,-1 0 0,-3 1 12,-7-1 1,1 8-107,-6 6 1,-6 7 98,-4-1 1,-7 7-80,2 3 0,-5 5 40,-5-1 0,-9 5-34,-11 5 1,2 5 30,-1 10 0,-1-2-3,-4 6 0,-1 1 21,1 4 1,1 1-19,4-1 1,-2 5 21,6 0 0,-4 7-12,4-1 1,0 0-46,6 0 1,-6-5 42,0-5 1,1-1-36,4 1 0,0-3-13,1-2 1,4-4-66,0-6-100,7 0 175,-4-1 0,9-6-107,3-3 1,5-3 99,9-2 1,-2-2 76,2-3 0,-1 2-27,2-7 0,-4 2 7,4-2 1,1-1-12,-1 6 1,1-1 14,-2 1 0,-1 3 78,7-3 0,-7 2-88,1-2 1,-2 3 29,-3-3 0,1 4 1,0 1 29,-7 6-48,5 2-12,-11 7-3,11 0 1,-10-7-5,7-3 0,-5 1 2,5-1 1,-1 0 6,6-5 1,0 0-15,-1 0 1,1-5 10,0 0 1,-2-1 15,-3 1 0,3 3 43,-3-2-25,-4 2 0,2 2 59,-3 0-68,-3 0-45,4 0 38,1 0 1,-6 2-25,4 2 41,4-2-63,-1 11 0,6-11 21,1 3 1,0-2-5,0 2 0,-1-4 14,1 4 0,0-3 1,-1-2 0,1 0 25,0 0 1,-1 0-26,1 0 0,1 0 59,4 0 1,-4 0-54,4 0 1,-4 0 31,-1 0 1,0-5-10,-1 0 1,1-6 7,0 1 0,-5 2-21,-1-2 1,0 0 1,0-5 0,3 1 38,-7-1 0,4 0-33,-4 1 1,0-1 73,-5 0-70,0 1 1,-3 1 28,-7 3 0,-6 3-44,-14 7 0,-4 7 7,0 3 1,-2 3-243,2 1 0,1 1 79,-6 0 1,6 4 138,-1 1 0,3-1 0,1-4 0</inkml:trace>
  <inkml:trace contextRef="#ctx0" brushRef="#br0" timeOffset="4387">4307 410 7569,'0'9'-1507,"0"-1"2035,0-3-312,-6-4 1,2 12-43,-6-3 0,2-2-14,-2 2 1,-3 0-4,4 5 0,0-1-105,0 1 1,5 0 129,-1-1-125,-3 1 1,7 0-6,-4-1 0,3-4 7,2 0 1,2-7-133,3 2 1,3 2 76,7-2 1,1 0-87,3-5 0,4-2 24,7-3 1,-6-3 61,1-7 1,4 0-30,5 1 0,6-6 18,-6 1 0,5-6 15,-5 5 1,6-4 34,-6 4 1,2 1 8,-2 4 0,-8 0 67,4 1 1,-9 6-94,3 3 0,-6 3 73,2 2 1,-9 0-59,-1 0 1,-2 7-43,2 2 47,-3 4 0,-2 4-97,0 2 0,-1-7 46,-4 2 0,0-2-30,0 3-164,0-1 153,0 1 0,2-2-99,3-3 117,-3-4 0,6-6-108,-3 0 0,3-8 57,7-6 0,-1-1 110,1-5 1,5-1-48,-1 1 0,6-4 72,-6 4 0,6 1 6,-6 4 1,6 5-95,-6 0 159,1 7 1,-5-3-62,-1 6 0,-5 1 37,-5 4 0,-2 3-58,-2 7 0,0 0-76,0-1 0,0 1 21,0 0 0,0-1-15,0 1 1,0 0 12,0 0 0,0-6-9,0 1 0,0-5 13,0 5 1,7-7-10,2 2 1,0-3 14,0-2 0,6 0 2,5 0 0,1 0 2,-1 0 0,-4 0 64,3 0 1,3-5-62,-3 0 0,1-2 74,-5 2 0,-1 2-64,1-7 0,0 2-20,-1-2 1,-1-3 26,-3 4 1,3 0-23,-3 0 0,2-1 46,-3-5-104,4 0 43,-4 1 1,0 4-31,1 0 47,-7 7-8,4-4 50,-7 7-40,0 7-2,0 1 1,0 7 2,0-1 0,0 1-46,0 0 0,-5 1 18,0 4 1,0-4-5,5 4 0,0-4-3,0-1 0,0-6 1,0 1 35,0 0 0,2 3-21,3-3 0,-2 1-17,7-6 0,0 0 21,4-5 0,1 0-20,0 0 1,6-6 21,3-4 1,-2 2-1,-3-2 0,3 0 16,-3-5 0,1 1-13,-6-1 0,4 0 40,-3 1 0,3 4-42,-8 0 0,-2 5 103,2-5 1,-5 5-75,5-4 55,-7 5 0,5-2-11,-3 6 5,-3 0-61,4 0 49,-6 6-118,0 2 1,0 7 78,0 0 1,-2 0-162,-2-1 136,2 1 1,-5 0-80,7-1 51,0 1 7,0 0 9,0-1 1,0-4-8,0 0-24,7-7 1,1 4 33,7-7 1,4 0-11,1 0 1,0-2 5,-6-3 1,3 2-49,2-7 1,-2 0 47,2-4 1,2-1-4,-1 0 1,0 1 46,-6-1 0,6-5-47,-1 1 1,1-1 106,-5 5 0,-1 6-59,1-1 0,-5 7 34,0-2 1,-2 1-31,2 0 75,3 2 0,-7-3-74,4 10 0,-3-2 7,-7 7 1,0 0-116,0 4 1,0 1 102,0 0 0,0 4-217,0 1 189,-7 0 0,5-6-32,-2 1 1,2-5-34,2 0-18,0-7-204,0 3 218,6-12 0,-2 3 34,6-7 0,-1 2 21,6-2 1,-5-3-27,0 3 0,-1 2 88,6-2 1,0 5-51,0-5 0,-1 7 81,1-2 1,0 4-49,-1 1 1,-4 0 10,0 0 1,-5 4-1,5 1-25,-7 7 1,3-4-22,-6 7 0,5-6 39,0 1-176,0 0 151,-5 5-44,0-1 1,2-4 18,3 0 0,-2-7-1,7 2 1,-5-3 8,4-2 1,1 0 1,5 0 1,0-5 7,-1 0 0,1-6-7,0 1 0,-1 2 54,1-2-53,0 7 237,0-4-153,-1 1-27,1 4 1,-2-3-44,-3 10 1,-2-2 16,-3 7 1,-2-5-51,7 5 0,-2-5 47,2 4 1,3-5-31,-3 1 1,3-4 16,1-1 0,1 0-9,0 0 0,0 0-7,-1 0 1,6 0 0,-1 0 0,6-1 52,-5-4 0,-1 1-37,-4-5 0,0 4 20,-1-5 0,1 2-16,0-2 0,-2-3-19,-3 3 1,3 0 19,-4-4 0,0 2-18,0-7 0,-4 2-2,5 2-2,-7 1 0,4-1-47,-7 0 60,0 7-19,0 2 0,-7 6 9,-2 0 0,-5 1 7,0 4 1,-3 3-2,-2 7 0,3 0 1,-4-1 1,5 1-5,5 0 1,-1 1 0,6 4 1,-5-4 1,5 4 0,-4-4 0,4-1 0,0-1-69,5 1 0,0-5 62,0 0 0,0-5-57,0 4 0,6-5 46,4 1 0,5-4-36,4-1 1,-1 0 31,7 0 0,-1-6 1,6-4 0,1 2 65,3-2 0,-3 0-68,3-5 1,-3 1 115,-1-1 0,-2-3-57,-4 3 0,-1-3 10,-3 9 0,-2-4-26,6-2 0,-6 2 3,2 3 1,-4-1 19,-1 6 1,-1 0-21,1 5 1,-5-5 51,0 0-52,-7 0 1,8 7-34,-6 3 29,0 3 0,-5 6-104,0 1 0,0 0 45,0 0 0,0-1-12,0 1 1,0 0 33,0-1 0,-1 1-9,-4 0 1,3-1 32,-3 1 1,3-5-29,2 0 0,0-5 64,0 4-65,0-5 41,0 2-17,7-6 1,1 0-30,7 0 0,1 0 42,4 0 0,-4-1 1,4-4 0,1 1 29,-1-5 0,-1 4-43,-4-5 0,0 5 31,-1-5 1,3 2-26,2-2 0,-6-3 38,7 3 1,-9-3-29,4-1 1,3-1-1,-8 0 1,6 1 0,-6-1 1,-2 5 28,2 0-14,-7 7 0,5-4 7,-3 7 74,-3 0-155,4 0 4,-6 7 0,0 1-8,0 7 1,-1 0-9,-4-1 1,2 1 48,-7 0 1,5-1-13,-5 1 0,5 0-5,-5-1 1,5 1-59,-4 0 0,0 0 22,0-1 9,2 1 1,5-2 26,-2-3 1,2-2 25,-3-3 1,5-3-23,5 2 1,3-2 2,7-2 0,0 0 84,-1 0 0,6-6-82,-1-4 0,3 2 114,-3-2 0,-2 0-94,2-5 1,2 1 58,-1-1 1,5 0-49,-6 0 1,7 1 4,-1-1 1,-2 2 69,1 3 1,-4-1-77,4 6 1,-6-5 0,2 5 0,-9-1 48,-1 1-34,-7 3 32,10-4-73,-11 6-278,4 0 260,-12 6 1,-2-3 19,-7 7 1,0 0-10,1 5 0,-6 1 23,1 4 1,-1-4-23,5 4 0,1 1-6,-1-2 1,5 3 9,0-3 0,7-2 3,-2 2 1,3-3 4,2-1 1,0-5-1,0 0 0,4-5 65,5 4 1,3-5-66,12 1 0,3-4 80,7-1 1,-2 0-68,8 0 0,-1-1-150,5-4 1,-5 3-102,0-3 0,-6 4-240,1 1 1,-8 0 182,-1 0 296,-14-7 0,16 5 0,-11-4 0</inkml:trace>
  <inkml:trace contextRef="#ctx0" brushRef="#br0" timeOffset="4591">8085 102 8240,'0'14'-595,"0"1"165,0-7 736,0-1-306,0-7 0,0 0 0</inkml:trace>
  <inkml:trace contextRef="#ctx0" brushRef="#br0" timeOffset="5609">9452 719 7569,'0'8'-951,"-2"4"1180,-3-7 485,4-1 1,-6-2-290,7 3-233,0-3-50,-7 4-11,6-6-1348,-6 0 1217,7-6 0,7-3 0,1-5 0</inkml:trace>
  <inkml:trace contextRef="#ctx0" brushRef="#br0" timeOffset="5760">9511 469 7569,'-2'15'354,"-3"0"45,-3-7 0,0 0 124,3-3 1,1-4 171,0 4-1320,2-3 538,-5-2 0,7 0 0</inkml:trace>
  <inkml:trace contextRef="#ctx0" brushRef="#br0" timeOffset="167373">221 575 7569,'-2'10'-255,"-3"0"-44,-3-7 0,-7 3 258,1-6 1,-1 0 434,0 0-365,1 0 1,0-1-39,5-4-28,-4-3 1,11-7 55,-3 0 0,3-4-43,2-1 0,7 1 40,3 4 0,4 5-31,6 0 6,-4 0 18,12 2 0,-10-3-5,7 6 0,-3 0-2,3 5 134,-4 0-59,-6 7 0,-5-3 111,0 11-156,-7-3-8,3 15 1,-14-4 27,-7 7 0,-1-3-17,-8-2 1,-1 3-19,-4-4 1,4 4 9,1 1 1,1-1-8,-2-3 1,-1-4-27,7-6 0,-1-1-8,5 1 1,6-2-26,-1-3 1,5 1 57,-5-6-69,7 0 58,-4-5-120,7 0 1,17 0 2,2 0 1,12-2-164,-1-3 0,4-3 272,5-6 0,10-1 0,-3 0 0</inkml:trace>
  <inkml:trace contextRef="#ctx0" brushRef="#br0" timeOffset="167609">573 854 7569,'10'-14'-382,"0"-1"0,-2-1 728,2-4 0,1-3-20,-6-6 0,7-6-36,-2 1-110,-4-7-167,1 4 0,-7-12-160,0 0 1,0-5 8,0 5 0,-7 0-602,-3 5 740,-9 6 0,-4-4 0,-7 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4:22.8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6806 3866 7569,'0'8'-470,"0"-1"1186,0-7 0,1-12-588,4-2 0,-1-4-54,5 3 1,-4 0 50,5 1 0,-5-3-98,5-2 0,0 1 106,4-7 0,1 6-183,0-6 1,-1 6-88,1-6 1,-5 7-112,0-2 0,-5-1-219,4 2 1,-4-1 223,5 5 0,-7 1-264,2-1 1,-1 5 506,0 0 0,-2 1 0,5-6 0</inkml:trace>
  <inkml:trace contextRef="#ctx0" brushRef="#br0" timeOffset="433">7511 3322 7569,'0'8'-435,"-5"1"435,1-5 1,-8-2 26,2 3 1,-4 2 71,-6-3 0,-1 3 16,-4-2 1,-2-2-204,2 7 38,-3 0 0,-1 0 34,-1-1 0,1 0-110,0 0 0,-1 4-258,1-3 1,4-2 383,1 2 0,-1 0 0,-4 5 0</inkml:trace>
  <inkml:trace contextRef="#ctx0" brushRef="#br0" timeOffset="1127">7159 3704 7569,'14'0'-463,"-6"7"1,6-5 307,-5 3 375,4-4 1,-3-1-13,0 0 1,0 0-95,4 0 0,1-5-68,0 0 0,0-4 63,-1 4 1,1-7-63,0 2 1,-6 2 49,1-2 0,-6 6-44,0-6 0,-2 5 122,-2-5-203,0 7 0,-2-9 18,-2 7 0,-6 1-37,-10 4 0,2 0 31,-6 0 1,1 0 47,-2 0 1,-2 6-99,2 4 0,4-2 39,1 2 1,-1 0-12,1 4 0,1 1 31,4 0 0,2-1-7,3 1 24,-3 0 0,12 0 2,-4-1 1,3 1-10,2 0 0,7-1-1,2 1 0,4-2-1,2-3 0,6 1 6,4-6 0,1 5-60,-2-5 0,7 0 51,-6-5 0,6 0-4,-7 0 0,-1 0 15,2 0 0,-2-2 1,1-3 0,4 2 87,-4-7 1,4-1-93,2-9 0,1 4 121,3-4 1,4-3-63,6-1 1,0 1 63,0-1 0,5-3-75,0-7 1,-2 1 119,-8-6 1,1 5-156,-11-5 1,4 1 54,-9-1 1,-3 3-148,-1 7 0,-9 6 40,-1 3 0,-7-1-83,2 1 0,-3 6 36,-2 4 0,-2 5-8,-3-5 0,-3 7 58,-6-2 1,-1 3 5,0 2 1,-4 5 18,-1 0 0,-1 11 10,1-1 1,2 3 20,-6-3 1,1 6-30,-2 4 1,-1 2 23,7 3 1,-8-1-19,3 1 0,3-1 4,1 0 1,4 6-10,1-1 1,2 0-80,3-4 0,-1-6 31,6 1 0,0-2-7,5 1 0,2 4-114,3-4 1,-1-3 80,11-1 1,-2-4-168,12-1 0,-2 0-142,1 0 400,4-1 0,-5 1 0,6 0 0</inkml:trace>
  <inkml:trace contextRef="#ctx0" brushRef="#br0" timeOffset="1459">8188 3896 7569,'0'8'489,"0"-2"-263,0-6-528,-7 0 52,5 0 141,-4 0 109,-1 0 0,6-6 0,-6-2 0</inkml:trace>
  <inkml:trace contextRef="#ctx0" brushRef="#br0" timeOffset="4910">7967 3940 7416,'8'0'239,"-1"0"1,-6 0 38,4 0-132,-3 0-2,11 0 0,-7-2-48,4-3 0,3 2-34,-3-7 1,3 5 38,2-5 1,0 1-97,-1-6 0,1 5 7,0 0 0,4 0 15,1-4 0,0 4 18,-6 0 1,6 2 33,-1-2-109,1-3 1,-5 7 104,-1-4-139,-5 3 1,-1 7 125,-3 0-153,-4 0 69,6 0 0,-9 5-5,-3 0 0,-1 6 16,-4-1 1,-2 3-2,8 2 1,-8 0 5,2-1 1,2 4 0,-2-3 1,6 3 39,-6-8-42,6 3 30,-2 2 0,6-6-13,0 1-29,0-7 1,2 4 16,2-7 0,0 0-7,6 0 56,-1-7 0,6 1 3,0-4 1,-1-1 0,1 6 1,0-7-40,-1 3 1,1 0 38,0 0 0,-5 4-20,-1-5 1,1 5-26,5-5 0,-5 5 27,0-4-19,-1 5 1,4-4 43,-3 3-42,3 4 1,-5-6 17,7 7 0,-5 0-16,0 0 1,-5 0 44,4 0-8,1 0-61,5-7 1,0 6 3,-1-4 0,-1 2-2,-3-2 0,3 3 97,-3-3-65,3-3-40,2 6 1,-2-6 36,-3 3 6,3 4 1,-12-6-1,6 7-63,0 0 58,-6 0-56,6 0-92,-7 7 121,0-6 0,0 8-72,0-5 1,0 0 62,0 6 0,-2-1 0,-3 6 0,4-5 7,-4 0 1,-2-1-18,2 6 1,0 0 140,5 0-140,-6-1 64,4 1-32,-4 0 4,6-1-12,0-6 0,1-1-3,4-7 1,-2 0 26,7 0-21,-7 0 33,11 0-34,-6 0-9,0 0 16,-2 0-180,1 0 24,-5 0-444,4 0 0,-19 0 1,-3 0-1</inkml:trace>
  <inkml:trace contextRef="#ctx0" brushRef="#br0" timeOffset="5948">8746 3984 7569,'8'0'-850,"-1"0"810,-1 0 1,-2 0 232,5 0 1,-4-5 92,5 0-162,-7-7 0,10 9 7,-3-7 1,3 6-67,2-6 0,-5 5 111,0-5 0,-1 2-99,6-2 1,0-3 70,-1 3 0,-2 2-32,3-2 0,-4 0-69,9-4 1,-4 1 13,-1 3 0,-1-3-90,1 3 1,1-3-32,4-2 0,-4 5 72,4 1 1,-4 0-51,-1 0 65,0-4 0,-1 9-105,1-5 1,-5 5 71,0-1-49,-7 4 38,10 1 1,-10 0-10,7 0-57,-7 0 74,10 0-20,-11 0 1,6 0 18,-3 0 0,-3 1-63,3 4 0,-4-1 53,-1 5 0,-5-4-85,0 5 1,-4 0 92,4 5 1,-5-1-2,5 1 1,-6 0 65,1-1 1,3 1-81,2 0 1,4-1 220,1 1-201,-7 0 1,6 0 77,-4-1 1,3-4-42,2 0 5,7-7 1,-4 5-74,7-3-164,-7-3-823,3 4 1025,1-6 0,-5 0 0,4 0 0</inkml:trace>
  <inkml:trace contextRef="#ctx0" brushRef="#br0" timeOffset="7023">9378 3866 7569,'10'-2'-393,"0"-2"292,0 2 0,-1-9 0,1 4 321,2-1 0,2-2-54,6-5 0,-4 1-101,4-1 0,-2 2-93,1 3 0,-2-1 59,2 6 1,-2-2 17,-3 2 0,1 4 19,0-4 0,-1 3-26,1 2 0,-5 5-5,0 0 1,-7 6-69,2-1 1,1 3 46,-1 2 1,0 0 0,-5-1 1,-6 3-133,-4 2 0,-5-2 43,-4 2 0,-4 2-194,-7-1 0,1 0-4,0-6 270,-1 8 0,-6-6 0,-1 5 0</inkml:trace>
  <inkml:trace contextRef="#ctx0" brushRef="#br0" timeOffset="-36694">6380 1382 7569,'14'0'8,"-4"-2"487,0-3-251,0-3 1,6-6-215,4-1 0,-2-1 30,6-4 0,-4 2-7,4-7 1,1 6 47,4-6 0,-1 6-113,-4-6 1,2 7 54,-6-1 1,4-3-88,-4 3 1,0-1 75,-6 6 0,1 4-141,0 0 75,-1 7-8,1-4 7,-7 7 0,-1 8 42,-7 7 1,0 0-19,0 4 1,-2 4 10,-3 2 1,-1 1-8,-4-2 0,-1 2-21,6-6 0,-7 5-5,2-6 0,4 1-9,1-6-6,3 1-164,2 0 158,0-7 1,7-3 10,3-10 0,4-3 3,6-7 0,3-4 36,6-1 1,1-1 5,-1 1 1,0 2 4,1-6 1,-4 6 59,3-2 1,-7 4-37,7 1 0,-9 5 77,-1 0 1,-2 7 6,-3-2 19,-6 4 1,4 2-122,-7 4 0,0 3-8,-5 7 0,0 0 16,0-1 1,-5 3 0,0 2 1,-2-2-143,2 2 106,4-2 0,-6-3-84,7 1 93,0-7 0,2 4-68,3-7 0,3-1 45,7-4 1,4-6 1,1-4 1,6-3 23,-2-2 1,-1 1-2,2-1 1,-7 0 19,1 1 1,-2 1-31,-3 3 0,1-2 94,0 7 0,-5 0-84,-1 5 288,-5 0-137,9 0-120,-12 7 0,11 1-20,-7 7 1,0 0-4,-5-1 0,1-1-8,4-3 0,-2 3 29,7-3 1,0 1-39,5-1 0,-1 2 27,1-7 1,1-1-56,4-4 1,-2 0 35,7 0 0,-1 0 1,5 0 0,-1-4 11,-3-1 0,1-7-1,-7 2 1,6-3 99,-5-1 1,1-1-98,-2 0 0,-7 1 153,2-1 1,-4 0-84,0 0 0,-3 1 11,-7-1 1,0 0-71,0 1 0,-2 4-61,-3 0 0,-3 7-77,-7-2 1,-4-2 96,-1 3 0,-4 0-107,4 9 1,-1-2 68,1 7 1,4 0 34,-4 5 0,4-1-16,1 1 0,2 5 46,3-1 1,-1 1-24,6-5 1,0-1 5,5 1 36,0 6 0,8-4-21,7 2 0,1-9 9,9-5 0,-1-4-14,6-1 0,-3 0-12,-2 0 1,8-1 8,-4-4 0,2-3-15,-7-7 1,4-5 11,-3 1 0,1-7-1,-2 1 0,9-3 3,-4-1 0,6 0 0,-1-1 0,4-1 72,6-3 0,0-4-68,0-6 1,-5 2 93,0 3 0,-6-2-49,1 7 0,-9-1 15,-6 6 1,-4 4-88,-5 1 1,-4 11-128,-6-2 1,0 9 135,0-4 0,-1 6 19,-4 0 1,-3 10-14,-7 9 0,-1 1-11,-4 9 1,2-1-86,-6 6 1,4 1 36,-5 3 1,6-1-8,-6 6 0,6-5-2,-6 5 0,6 0-1,-6 6 0,7-6-76,-1 0 1,-1-6 60,5 1 1,-3-8-12,9-2 0,2-6-75,2 2 1,4-4 97,1-1 1,1-7 98,4-3 0,5-5 6,9-5 1,3-5 77,2-9 1,6 1 34,-1-7 1,0 1-98,6-6 1,1 1-95,-2 0 0,7-1 68,-2 1 0,-2-5-368,3-1 1,-6-4 151,5 5 0,2 1-242,8 9 447,-10-4 0,10 12 0,-11-6 0</inkml:trace>
  <inkml:trace contextRef="#ctx0" brushRef="#br0" timeOffset="-35878">8834 1073 7569,'15'0'0,"0"0"37,-1 0 123,1 0 1,5-6 248,-1-4-272,7-3 1,-4-3-121,2-4 0,4-3 69,-4-6 1,3-1-191,-3 1 0,2 0 90,-6-1 0,4 1 35,-4-1 0,-1 3 9,-4 2 1,-2-3-14,-3 4 0,1 3-73,-6 1 1,0 4 57,-5 1-66,0 0 1,-1 7 66,-4 3 0,-5 4-92,-10 1 1,2 11 94,-6 4 1,4 9-88,-4 1 0,-2 4 37,-9 5 1,4-1 1,-3 6 1,3 0 62,2 6 1,-1-1-42,1 0 0,-1 0 15,1 0 0,1-5-6,4 0 0,-2-6-61,6 1 0,0-4 55,6-6 1,4-3-255,0-6 198,7 0 22,-4-7 0,15-2 70,7-6 0,0-6-62,4-4 1,4-3 87,2-2 1,1-4-75,-2-1 1,4 1 81,-3 4 1,-2 0-64,1 0 0,-6 2 36,2 4 1,-4-3 65,-1 7-41,-1 0 1,1 5 52,0 0 1,-7 2-62,-3 3-54,3 3 0,-6 7 38,3-1 0,-2 1-87,2 0 0,-4 0 83,4-1 0,-3 1-108,-2 0 0,1-6 88,4 1 0,-1-5-25,5 5 0,-4-5 18,5 5 0,0-7-10,5 2 1,-6-4 90,1-1 1,0-1-83,5-4 0,-2 2 85,-3-7 0,3 5-65,-4-5 0,0 2-12,0-2 27,-5-3-19,9 12 0,-10-6 59,7 7 0,-7 0-126,4 0 64,-7 7 0,5-4 21,-1 7 1,8-6 7,-2 6 1,3-5 8,1 5 0,3-7 4,2 2 1,-1 2 51,7-2-82,-1-1 1,4-4 7,-3 0 1,2-4 0,-2-1 1,-2-7-10,1 2 1,-6-1 12,2 1 0,-6-3 41,-4 3 0,2-3-37,-7-1 0,0-1 68,-5 0 1,-2 2-66,-3 3 1,-10-1 1,-9 6 0,-4-5-54,-1 5 0,-2 0-117,-4 5 1,4 2-186,-3 3 0,3-2 129,2 7 1,4 0-150,1 4 1,6 0 333,-2-5 0,4 11 0,1-4 0</inkml:trace>
  <inkml:trace contextRef="#ctx0" brushRef="#br0" timeOffset="-35451">9995 1029 7569,'15'0'0,"-7"-1"-500,-3-4 259,3 3 569,-6-4-138,5 6 495,-7 0-560,-13 0 0,3 0-107,-10 0 0,4 4 54,1 1 1,-5 7-82,1-2 0,-1 3 73,6 1 1,-1 1-87,0 0 0,1-1 0,-1 1 1,0 5 79,0-1 1,2 1-124,4-5 0,-3 4 56,7 1 1,0-1-50,5-4 0,0-5 66,0 0 0,7-5-42,3 4 1,4-5 54,6 1 1,-2-4 4,6-1 1,1 0 13,4 0 1,1-6 9,-1-4 1,-4-5-4,-1-4 1,-6 2-23,2-2 1,-4 2 33,-1 3 1,-2-3-27,-3-2 0,-4 2-9,-6-2 0,0 2-53,0 3 1,-6 1-110,-4 3 1,-3-2-33,-2 8 1,-5-1-178,1 5 1,-6 0-663,6 0 1009,-7 0 0,9 13 0,-4 3 0</inkml:trace>
  <inkml:trace contextRef="#ctx0" brushRef="#br0" timeOffset="-35197">10510 529 7569,'15'-8'-415,"-7"-5"581,5 12 160,-11-6 0,4 9-208,-6 3 0,-2 3-119,-2 6 1,-5 8 2,-5 2-7,-8 4 0,4 3-84,-6 3 0,4-1 51,-4 6 0,-1 0-78,-4 5 1,-5 1 52,-1-1 1,1 0-166,5 0 0,1-2 58,3-3 1,-1-3 169,7-6 0,-1-1 0,5 1 0</inkml:trace>
  <inkml:trace contextRef="#ctx0" brushRef="#br0" timeOffset="-29352">11010 1308 7569,'0'15'-19,"0"-5"0,0 0 19,-7-7 0,6 4 77,-6-7 0,5-2 138,-3-3 1,4 2-238,-4-7 1,3 5-223,2-5 1,0 5-427,0-4 467,0-1 1,2-3 202,3 3 0,3-3 0,7 5 0</inkml:trace>
  <inkml:trace contextRef="#ctx0" brushRef="#br0" timeOffset="-29217">11113 956 7569,'-9'8'546,"-4"-2"-367,12-6-43,-12 0-136,11 0 0,-11-6 0,5-2 0</inkml:trace>
  <inkml:trace contextRef="#ctx0" brushRef="#br0" timeOffset="-41372">1514 1294 7569,'-6'8'235,"4"0"490,-3-3-568,3-3-49,2 4 69,0-19-100,0 3 1,5-11 63,0 6 1,7-1 22,-3-4 1,0 2 2,0-6 1,0-1-5,0-4 1,4 0-16,-3-1-140,3 1 0,2-7-75,0-3 0,-5 3 106,-1 2 0,1-2-125,5 1 0,-2 1 48,-3 5 1,3 4-52,-3 1 0,3 4 19,1-4 1,1 6-6,0-2 0,-1 4 62,1 1 0,0 5-11,0 0 1,4 5 29,1-4 1,4 5 8,-4-1 1,4-1-138,-4 1 0,6 0 116,-1 5 0,2 0-252,3 0 1,-1 0 73,0 0 1,1 0-206,-1 0 1,-1-5-37,-3 0 0,-4 0-490,-7 5 915,1 0 0,0 0 0,0 0 0</inkml:trace>
  <inkml:trace contextRef="#ctx0" brushRef="#br0" timeOffset="-41151">2029 941 7569,'-2'8'465,"-3"-3"-163,3-3-150,-11-2 1,0 0-14,-6 0 1,-3 0 20,3 0 0,1-2-117,-7-3 1,6 4-35,-6-4 0,7 3-230,-1 2 1,-2 0-957,1 0 1177,0 0 0,-1 13 0,-2 3 0</inkml:trace>
  <inkml:trace contextRef="#ctx0" brushRef="#br0" timeOffset="-40746">2411 1088 7183,'-15'0'226,"0"5"40,1 0 0,-6 0-202,0-5 1,-4 5-168,4-1 0,-4 6 37,4-5 103,1 7 1,-1-4-112,0 6 1,3 1 112,7 0 0,-2 0-116,7-1 1,-4 6 82,4-1 0,1 1-115,9-5 1,5-1 91,10 1 1,3 0 4,6 0 1,0-7 78,1-3-75,6-4 0,-4-1 24,8 0 1,-3-6 2,2-4 1,-3-3 18,-6-2 1,-3-1 101,-2-4 0,-5 4-84,-11-4 0,-2-1 80,-7 1 1,0 1-167,0 4 67,-13 0 1,1 2-109,-12 4 0,4-3-195,-4 7 0,-1 0-667,-4 5 933,6 0 0,-5 0 0,5 0 0</inkml:trace>
  <inkml:trace contextRef="#ctx0" brushRef="#br0" timeOffset="-39955">2822 1117 7569,'36'-6'-510,"-6"-4"255,-1 4 275,-6-8 1,1 0 274,1-11 0,1 1-169,8-6 1,-3 3 9,4-13 0,2 6-15,2-5 0,-3 5-19,-1-6 1,-6 8-70,-4-3-13,-4 11 0,-8 1-108,-3 3 61,-4 4 1,-6 0 21,0 6 0,-13 7-101,-6-2 0,-8 3 96,-2 2 0,-2 7-94,-3 3 0,3 4 55,-4 6 0,1 1-15,5 4 0,-4 2-26,8-2 68,4 3 4,0 1 1,1 5-52,1 1 48,-1 5 0,6-9-152,-1 4 144,0 2 0,2-6-43,3 4 0,4-9-4,6-2 1,1-1 23,4 2 1,5-6-2,10-9 1,-2 1 170,6-6-155,-6 7 1,5-11 43,-3 4 0,1-5 14,3-5 0,4 2 81,-3-7-114,-4 1 0,7-4 39,-4 3 0,2-3 14,-1 3 0,-4 2-22,-6-2 1,-1 7-16,1-2 1,-5 3-25,0 2 34,-7 0-149,3 0 136,-6 7 0,0-4-21,0 7 1,-1-1-6,-4 6 1,3 0 15,-3 0 0,4-1-10,1 1 46,0 0 0,6-1 43,4 1 81,3-7 6,8-1-97,-4-1 0,6-4 12,-4 3 0,-1-4-42,7-1 0,-3-4-2,3-1 0,-2-2-4,-4 2 1,-2 2-5,2-7 0,-4 5 10,-5-5 1,3 7-12,-3-2 1,-2-1 13,2 1-12,-7 0 1,5 5 14,-3 0 50,-3 0-46,4 0-75,1 0 77,-6 0-41,6 0 40,-7-7 0,0 4 80,0-7 0,-2 5-45,-3-4 1,2 1 17,-7-2 1,5-3-36,-4 3 1,-1 2 10,-5-2 0,0 2-181,1-2 150,-1 3 0,-5 7-17,1 0 0,-6 0-10,6 0 1,-7 0-96,1 0 0,2 7 54,-1 3 1,4 3-205,-4 1 1,6 1 57,-2 0 0,4 4-281,1 1 1,2 0 455,3-6 0,-3 8 0,5 0 0</inkml:trace>
  <inkml:trace contextRef="#ctx0" brushRef="#br0" timeOffset="-39630">4189 515 7507,'-1'13'168,"-4"-3"1,2 3 47,-7-4 0,5 0-125,-5 0 92,7 1-34,-10-2 0,5 5-150,-7-3 19,0 3 1,0 9-154,1-6 138,-7 12 1,3-5 22,-7 6 1,1 7-125,-6 3 0,6 4 32,-1 1 1,1 0-107,-6 0 1,3-2 74,2-3 1,2-1-84,4-4 0,7-4-210,-3-1 158,4 1 23,3-14 0,1 5-207,7-6 99,0-1 317,0 1 0,0-7 0,0-1 0</inkml:trace>
  <inkml:trace contextRef="#ctx0" brushRef="#br0" timeOffset="-38820">4057 1073 7569,'8'2'-650,"-3"3"434,-3-4 324,4 6 71,-4-7 0,4 2 24,-6 3 214,0-4-334,0 6 0,-1-2-15,-4-1 0,2 8-41,-7-2 55,0 3-11,-5 1 0,2 1-102,4 0 13,-5 0 0,6-2-38,-6-4 1,4 5 57,0-5-28,7 4 1,-4-3 6,7 0 0,0-5-39,0 5 14,0-7 0,7 3 24,3-6 0,3 0 5,1 0 0,8-1 98,2-4-86,-3 3 1,7-11 60,-4 3 0,-2-3-50,-3-1 3,4-1 0,-5 0 3,7 1 1,-7 1-5,1 3 1,-1-3-3,2 3 1,-4 3 1,4 2 0,-4 4-4,-1 1 1,-5 0 92,-1 0-92,-5 0 0,4 5 3,-3 0 1,-4 6 3,4-1 1,-3 3-135,-2 2 56,-7-1 1,6 1 9,-4 0 14,3-1 1,2 1 9,0 0 2,0-7 1,2 3 87,3-6-82,-4 0 1,14-5-22,0 0 194,-1 0-154,14-6 0,-10 2 14,7-5 1,-6 5 0,6-1 0,-6-1 5,6 1 1,-7 0 38,1 5 6,-2 0-55,-3 0 3,1 0 0,0 0 6,-7 7-15,5-6 0,-6 7 3,2-3-15,4-3-1,-4 4 0,5-4-68,1 3 76,-7-3 0,5 4 1,-5-1-20,7 0 18,-7 0 1,5 0 87,-3 0-87,3 0 1,2-1-4,0 1 228,-1 0-215,8-5 1,-6 0 19,3 0 1,-2 0-2,-2 0 0,4-1 11,1-4-1,-1 3-23,3-11 1,-6 10 1,3-7 1,3 2 43,-3-2 1,1-3-2,-5 3 1,-1-3-18,1-2 0,-2 1 8,-3-1 0,3 0 128,-3 1-79,-4-1 0,-1 0-6,-10 0-51,-3 7 0,-15 2 119,-6 6-209,-7 0 97,-8 0 0,1 1-215,4 4 0,-2 2 64,7 3 1,0 3-205,4-3 0,6-2 30,-1 1 99,7 1 1,-3 3-62,6-3 0,2 3-579,4-3 244,2-3 575,0 6 0,7-12 0,0 4 0,0-3 0,20 4 0,-4 2 0</inkml:trace>
  <inkml:trace contextRef="#ctx0" brushRef="#br0" timeOffset="-38641">4866 1294 7569,'21'-2'0,"3"-3"-111,4 4 1,1-6-87,1 7 0,-1 0 159,1 0 150,-1 0-28,0 0 0,-1 5 133,-3 0-124,2 6 1,-10-3 130,2 7-136,-2 0 0,-3 1 4,1 4 0,-7-2 12,-3 6 0,-3-4-32,-2 4 0,-2 6-5,-3 4 1,-5 5-50,-9-4-30,3 5 0,-17-4 130,3 4-241,-9 2 130,2-4 1,-7-1 0,1-3-189,4-3 0,-4-3-25,4-3 0,-3-6-536,-2-9 742,-7 3 0,5-11 0,-4 4 0</inkml:trace>
  <inkml:trace contextRef="#ctx0" brushRef="#br0" timeOffset="-38449">4425 485 7569,'-7'15'-27,"-1"0"-80,-7-1-176,0 1 283,1-7 0,-1 5 0,0-4 0</inkml:trace>
  <inkml:trace contextRef="#ctx0" brushRef="#br0" timeOffset="-3043">21975 2426 7378,'0'9'-571,"0"1"493,0-7 276,0 11 0,-1-8-81,-4 4 1,3 3 0,-4-3 13,-1 3 0,5 2 76,-3-1-134,4 1 0,1 0 29,0-1-32,0 1-9,0 0-14,0-1 1,1 1-65,4 0 1,2-5 78,3-1 0,3-5-114,-3 1 1,3-4 93,1-1 0,1 0-99,0 0 1,-1 0 75,1 0 1,0-1-41,0-4 1,-1-3 14,1-7 1,0 2-2,-1 3 0,1-3 2,0 3 0,-5-3 12,-1-2-48,1 1 1,0 1 40,0 3-172,-7-3 148,10 5-42,-11-1 68,4 3 6,-6 6 16,0 6 0,0-2-56,0 5 74,0 1 1,0 5-41,0 0 0,5-6 101,0 1-96,6-7 0,-2 9 0,5-7 25,1-2 1,1 4-21,4-2 1,-2-1-2,6-4 1,-4 0 3,5 0 0,-6-1-1,6-4 1,-7-2 61,1-2 0,-2-5-59,-3 5 0,1 1 97,0-2-90,-1 0 0,1-5 45,0 1 1,-6-1-35,1 0 1,-5 5-5,5 1 1,-7 4-110,2-5 111,-3 0 1,-2 0-50,0 0 1,-2 7 32,-3-2 1,-3 4-13,-7 1 0,1 0 1,-1 0 1,0 1-44,1 4 34,-1-3 1,-5 11-3,1-3 0,-6 4-3,6 6 0,4-4 13,5 4 0,0-4-58,-4-1 0,4 5 50,0-1 0,5 1-61,-5-6 0,7 1 53,-2 0 0,4 0-25,1-1 1,1-4 13,4 0 0,3-7-9,7 2 0,0 1 51,-1-1 1,8 0-44,2-5 0,-1 0 60,1 0 1,3-1-48,7-4 0,-2-3 85,8-7 0,-6 0-71,5 1 0,-5-1 18,6 0 1,-1-1-8,5-4 1,-6 4-2,-4-4 0,-5 6-15,-4 4 0,-1-3 27,-9 3 63,3 3-66,-10 1 26,0 6 0,-1 1-69,-7 4 0,0-1 0,-2 5 0,-1 3-8,-2 1 0,-5 2 6,5-1 1,-1 1 15,1 0 0,3-5-1,-3-1 1,4 1 0,-4 5-11,0 0 0,0-6-7,5 1 1,2-7 14,3 2 1,-2-3 36,7-2 0,-1 0 0,6 0 81,0 0-107,-1 0 0,6-5 61,0 0 0,6-6-52,-2 1 1,4-8 34,1-2 0,2-1-15,4 1 0,-3-1-47,8-3 1,-1-4 14,5 3 0,0-2-18,0-3 38,0 1 90,-6 0 0,-2-7-92,-7-4 1,1-2 101,-1-2-88,0 0-11,1 6 0,-7 2-40,-4 7 1,-7 1 86,-3 4-149,-5-4 0,1 13 69,-10 0 0,-3 7-126,-7 8 1,-2 4-83,-2 5 195,3 1 1,-11 16 0,6-5 35,-2 2 1,4 3-50,-6 9 0,1 2 84,-6 7 1,1-1-78,0-4 1,-1 4 0,1-4 0,-1 3 10,1 2 1,0-4-70,-1-1 0,2-7 29,4 3 1,3-6-96,6-4 0,2 1 136,3-7 1,4-4-90,6-5 102,0-7 0,1 4-54,4-7 0,5-5 108,9 0 0,4-12-84,7 3 1,-1-4 124,1 3 0,-1-4-41,0-1 1,1 0-50,-1 6 0,1 1 36,-1 3 0,-5-2 0,-1 7 1,-1 2 51,-5 2 0,0 1-59,-2 0 0,-2 1 89,-4 4 0,-2 3-82,-7 7 1,0 5-29,0-1 0,-2 2 3,-3-1 0,2-4-4,-7 4 0,7-4 9,-2-1 0,4 0 14,1-1 0,0-4 55,0 0-42,0-7-61,0 4 1,6-7 34,4 0 1,3 0-12,2 0 1,1-5 16,4 0 1,1-5-2,3 5 1,4-1 45,-3 1 0,1 1-47,-2-5 1,4 4 37,-4-5 1,3 2-35,-3-2 0,-1-8 10,-3 3 1,-4-3 2,3 4 0,-2-1-10,-3 0 1,-5 1-28,-4-1-68,-4 0 1,-4 2-57,-7 3-25,0 4 149,-17 6 1,4 0-70,-7 0 1,3 1 47,2 4 0,-1 4 11,6 5-17,-6 1 1,10 0 0,-4-1 19,4 1 0,6 1 49,0 4 0,7-9-21,-2 4 0,4-3 73,1 2 0,1-4-88,4 0 1,3-2 73,7 2 1,5-2-61,-1-3 1,14-4 123,1 4 1,2-3-64,3-2 0,5 5 2,5 0 0,2 0-49,-2-5 1,-2 5 4,7-1 1,7 8-80,7-2 1,4-2 53,2 2 0,-1-1-253,1 6 0,-12 2 101,-4 2 1,-9-1-635,0 7 1,-3-6 772,-2 6 0,0-1 0,0 6 0</inkml:trace>
  <inkml:trace contextRef="#ctx0" brushRef="#br0" timeOffset="-1510">4895 3572 8917,'-8'10'297,"3"0"1,-3 0-181,-2 4 1,2 1 4,-2 0 0,0 1-28,-5 4 1,1-2-41,-1 6 1,-5-6 60,1 2 0,-1 1-157,6-2 0,-1 3 45,0-3 1,0-2-97,1 2 1,1-7 80,3-3-161,-3-5 20,5 2 107,-1-6 1,-2-1 40,6-4 0,0-3-13,5-7 0,0 0 42,0 0 1,0-4-33,0-1 0,0-1-97,0 1 0,-5 2 63,0-6 0,1 6-568,4-2 226,-7 4 0,5 1-855,-3 1 1239,4-1 0,1 0 0,0 1 0</inkml:trace>
  <inkml:trace contextRef="#ctx0" brushRef="#br0" timeOffset="-985">5189 3587 7569,'15'-2'-491,"-1"-3"242,1 4 0,1-12 294,4 3 1,-2-5 456,6-4 1,-1 1-253,2-7 0,1 1-124,-7-6 1,1 2 12,-5 4 0,-1-2 111,1 6 1,-2-4-149,-3 4-3,3-6 0,-11 14-169,3-2 0,-4 2 77,-1-2 1,-1 6-102,-4 3 0,-5-2 12,-10 2 0,2 7-22,-6 8 1,-1 3 32,-4 1 0,0 3 35,-1 2 0,2 4 39,4 7 1,-7-1 22,6 0 1,-4 2 38,9 4 0,-1-4-60,2 3 1,7-3-2,-3-2 1,9 1 7,-4-1 1,7-4-123,-2-1 0,3-4 73,2 4 1,7-6-82,3 2 1,3-4 19,1-1 0,6-5 15,0 0 1,4-7 21,-4 2 1,6-4 0,-2-1 1,2-1 93,-1-4 0,1 2-53,-6-7 1,1 0 82,-1-5 0,-4 1-51,3-1 1,-2 0 94,-3 0 1,1 2-8,0 4 1,0-4 69,-1 3 1,-4 2-97,0-2 1,0 5 43,4-5-23,1 7 1,0-4-31,-1 7 0,1 0-58,0 0 1,0 2 21,-1 3 0,3-2-84,2 7 1,-2-5-46,2 5 0,-3-2-495,-1 2 594,0 3 0,0-5 0,-1 6 0</inkml:trace>
  <inkml:trace contextRef="#ctx0" brushRef="#br0" timeOffset="-22880">12406 1206 8037,'8'0'408,"0"0"-290,-3 0 0,-1-2-38,5-3 1,1-1 87,5-4 1,0-3-10,-1 3 0,3-3 14,2-2 0,4-5-8,7 1 1,5-9-138,5-1 1,2-6 37,2-4 0,0-2 15,0 7 0,-4-7-81,-1 2 0,-7 2 70,3-3 0,-6 3-136,-4-2 1,-4 3 91,-6 6 0,-1 1-94,1-1 0,-7 8-76,-3 2 0,-3 4-290,-2 1 138,0 0 199,0 7 0,-7 3 74,-3 10 0,-3 5-51,-1 9 1,-6-1 123,0 7 1,-1-1-62,2 6 0,1-1 128,-7 1 0,6-1-72,-6 0 1,2 6-16,-1-1 0,-4 2-54,3-2 1,-2-1-69,-3 6 1,2-1-6,4 1 1,-2 2 52,6-7 0,1-5-100,4-4 0,0-7 59,1 1 1,5-7-17,4-2-30,4-7 77,1 3 1,8-12 17,7-4 0,-1-3 16,6-2 0,3-1 2,1-4 1,4 4-28,2-3 1,-1-3 107,0 3 1,1-6-93,-1 6 0,1-1 144,-1 5 1,0 1-79,1-1 1,-6 5 115,1 0 1,-2 7-76,1-2 1,-3 4-28,-6 1 1,0 0 39,-1 0-33,1 0 0,-7 1-50,-3 4 0,2-2 36,-2 7 1,-2 0-93,-8 5 1,2-6 70,-7 1 0,2 0-134,-2 5 135,-3-7-37,5 5 1,-7-10 3,0 7 1,1-7-94,-1 2 1,5 2 98,0-2 0,1 0-62,-6-5 0,5 0 48,0 0 0,5 0-250,-4 0 232,5 0 1,-4 0-12,3 0 0,4 1 33,-4 4 17,3-3 0,2 11 147,0-3-174,0 3 1,0 1 145,0 1 1,0 0-70,0-1 0,2-1 30,3-3 1,3 3-51,6-3 0,1-2 66,0 2 0,1-7-63,4 2 0,-2-3 1,6-2 1,1 0-25,4 0 1,0 0 29,1 0 1,1-2 8,3-3 1,-1 2-17,6-7 0,-5 2 53,6-2 1,-8-3-52,3 3 0,-4-3 55,-2-1 1,-6-1-15,-4 0 0,-2 1 4,-3-1 1,-4-1-39,0-4 1,-2 4 20,2-4 1,-3 4-138,-7 1 1,0 0 83,0 1 1,0 4-133,0 0 1,-12 7 85,-3-2 0,-3 3-66,4 2 0,-7 0 67,-4 0 1,2 7-17,-1 3 1,4 3 32,-4 1 0,6 3-14,-2 2 0,-1-2 56,1 2 0,5 2-44,6-1 1,1 0 44,-2-6 1,3 1-39,7 0 1,0-1 30,0 1 0,2-2-37,3-3 1,9 1-2,11-6 1,-2 0 13,1-5 0,2 0-2,9 0 1,-4 0 4,3 0 0,-3 0-7,-2 0 0,-4-5 11,-1 0 0,1-6-11,4 1 1,2 2-27,4-2 0,-4 0 32,3-4 0,-1-1 0,1 0 1,-3 1 51,3-1 0,-4 5-55,-6 0 0,-3 1 25,-6-6 1,0 5-22,0 0 1,-6 5 15,1-4 0,-5 5-19,5-1 2,-7-3-15,4 7-13,-7-6-9,0 7 51,0 13 0,-2-10 4,-3 7 3,3 0-18,-4-8 4,6 4 247,0-6-256,-7 0 1,6 2 34,-4 3-48,3-4 0,1 7 46,-4-3-70,3-3 43,-4 11 1,4-10-2,-3 7 2,3 0 1,-4 0 0,6 0-14,0-1 16,0 6 35,0 0 0,6-6-36,4 1 0,3-6 64,2 0 0,5-2-37,-1-2 0,6 0 5,-6 0 0,1-5 13,-5 0 0,4-4-23,1 4 1,-1-5 8,-4 5 0,0-7-3,-1 3 0,6-4-57,0-2 0,4 0 48,-4 1 0,6-6-61,-2 0 1,-2 1 52,-3 4 0,2 0-3,-1 1 1,-5 5-16,-5 5 0,-6-3 24,6 2-29,-7 0 24,4 5-119,-7 0 1,-2 5 94,-3 0 0,2 5-4,-7-5 0,6 6 18,-6-1 1,5 3-23,-5 2 1,0-1 68,-4 1 1,-3 1-61,-2 4 0,2-2 18,-2 7 0,-4-1-3,-2 5 1,2-2-6,-1 2 0,-2-3 5,-9 8 1,3 4-23,-7 1 0,-2 4-25,-8 1 1,1 0-93,-5 0 0,5 2-4,-1 3 1,5-9 101,5 5 0,3-13-172,7-2 1,6-3 48,3-7 1,9-2-100,1-8 1,5 1-656,-5-6 907,7 0 0,-4-5 0</inkml:trace>
  <inkml:trace contextRef="#ctx0" brushRef="#br0" timeOffset="-22304">15243 765 7569,'10'-5'-51,"0"0"91,-7 0 1,3 3 658,-6-3-485,0 4 0,-1-6-137,-4 7 0,-3 7 37,-7 3 1,0 4 28,1 6-1,-1 1-25,0 4 1,1 2 23,-1-2 0,2 1-118,3-2 1,-1 3 83,6-8 0,0 1-193,5-5 0,0-6 58,0 1 0,1-2-36,4 2 0,5-3 55,10-7 0,3-2-173,6-3 1,0-3 20,1-7 0,1 1 98,3-1 1,-3 0 127,3 0 0,-3 1-104,-1-1 1,-6 5 172,1 0 0,-7 7-39,1-2 0,3-1 87,-3 1 0,6 0-82,-6 5 0,6 5-6,-6 0 0,8 6-72,-3-1 0,-1-2-9,1 2 1,-1 0-122,2 4 0,3 1 50,-4 0 0,4 0-647,1-1 1,1-4 40,-1 0 664,0-7 0,7 10 0,2-5 0</inkml:trace>
  <inkml:trace contextRef="#ctx0" brushRef="#br0" timeOffset="-22120">15611 353 7569,'-10'0'349,"0"0"-320,7-6 0,-5 4 511,3-3-398,3-3 1,-6 6-1606,3-3 1463,3 4 0,-4-6 0,6-1 0</inkml:trace>
  <inkml:trace contextRef="#ctx0" brushRef="#br0" timeOffset="-19592">16933 794 7569,'15'0'1065,"-7"0"-912,-1-7 1,-7-1-107,0-6 113,0 5 1,-7-2-122,-2 6 0,-5-5 96,0 5 0,-1 1-55,0 4 0,-4 1 54,-1 4 0,-4 3-200,4 7 0,-4 0 13,4-1 1,-1 8-60,1 2 1,4 2 7,-4-1 0,6 2 101,4-2 1,3 1 16,7-1 0,0-3-8,0-2 1,12-5 57,2-1 1,9 0-45,-3-10 1,6 6 39,-2-5 0,4 0-24,2-5 0,-1-7-6,0-2 1,-1-4 14,-3-2 1,1-5-1,-7 1 1,4-7-9,-8 1 0,1 2 1,-11-1 0,5 4-39,-5-4 0,-2 6 32,-8-2 0,-3 4-122,-7 1 1,1 2 72,-1 3 0,0-1-104,1 6 0,-1 0 69,0 5 0,0 0-199,1 0 0,-1 2 14,0 2 0,6 3 98,-1 3 0,6 3 148,0-3 1,2 3-69,2 1 1,0 1 117,0 0 1,0 4-35,0 1 0,6 0 78,4-6 0,3 3 8,2 2 0,0-2-60,-1 2 1,6 2-4,0-1 1,-1 5 13,-4-6 1,0 7 66,-1-1 0,-4-2-91,0 1 0,-7 1 95,2 4 1,-5 0-84,-5 1 0,-3-1 30,-7 1 0,-1-1-13,-4 0 0,2 2-7,-6 4 1,4-4-12,-4 3 0,-1-8 22,-4-1 1,0-2-135,-1 1 1,1-8 61,-1-6 1,1-7-179,0 2 0,6-5 56,3-5 1,4-4-79,1-11 0,7-3 2,3-6 1,3-1 104,2 1 0,9 0 124,5-1 0,7 1-85,9-1 1,-1 3 110,1 2 0,-1-1-70,0 6 0,2-4 283,4 4 1,-3-1-98,8 1 0,-1 4 143,5-3 0,7 1-81,2-2 1,0 2 14,1-7 0,-7 1-202,2-5 46,-10-1 0,-3 1 0,-8 1-34,-4 4 0,-2-3 18,-8 8 1,-6-6-73,-3 6 0,-3-1 27,-2 5 1,-2 6-158,-3-1 0,1 5 10,-11-5 1,3 7-25,-7-2 1,-2 3 54,1 2 0,-4 0 63,4 0 1,-5 2-39,6 3 1,-6 3 23,6 7 1,-1-1 20,5 1 1,1 1-14,-1 4 1,2-2 10,3 7 1,4-8 20,6 3 0,0-4 3,0-1 0,6 0 10,4 0 0,5-2-29,4-4 1,4 3 31,7-7 0,-1 0-26,0-5 0,1-2 93,-1-3 0,1-3-82,-1-7 1,0 1 43,1-1 1,1-6-20,3-4 1,-1-3-13,6-1 1,0 0 63,5-1 0,-1 1-53,-4-1 0,3-1 97,-2-3 0,-3 3-50,2-3 1,-8 3-31,-1 1 0,-3-4-36,-7 0 1,0-2-79,-6 1 1,-1 4-114,-3-3 0,-2 3 68,-3 2 0,-3 6-28,3 3 0,-10 4 51,-5 1 0,-3 7-46,-2 3 1,-4 10 41,-1 5 1,-6 9 118,2 6 1,-6 3-115,-4 1 1,3 5 102,-3 1 0,2 4-35,3-5 1,0 7-16,-1-2 1,6-1-82,-1 1 1,6 2 81,-6 8 1,9-4-52,1 4 0,2-4 17,8-6 0,0 2 47,5-7 1,7-1-44,3-9 1,9-3 78,6-6 1,3-7-19,1-3 1,0-3 11,1-2 1,-1 0 64,0 0 1,1-7-91,-1-3 1,-1-3 92,-3-1 1,1-3-80,-7-2 1,1 2 47,-5-2 1,-2 2-34,-4 3 1,0-1 53,-4 0-63,-4 7 1,6 0 0,-7 3-40,0 3 0,0 7-58,0 10 1,-2 3 85,-3-3 0,4-1 1,-4 1 1,3 0 6,2 0 1,0-6-4,0 1 103,0 0 11,0-2-116,7-1 33,1-7 1,6 0-17,1 0 1,0 0 37,-1 0 1,6-7-23,0-3 1,1-1 8,-1 1 0,-4-3-8,3 3 0,-2-3 45,-3-2 1,1 1-25,0-1 0,-5 0 64,-1 1-86,-5 5 0,4 1 56,-3 3-74,-4 4 0,6-4 34,-7 10 1,-2 3-127,-3 7 0,2 4 15,-7 1 0,7 4 28,-2-4 0,-1 6 37,1-1 0,0 1 0,5-2 1,0 4-4,0-4 0,-5-1-9,0 2 0,-1-2-21,1 1 0,1 4 27,-5-4 1,-1 4-98,-5 2 1,0-1 56,1 0 1,-3 6 54,-2-1 1,2 0-11,-2-4 0,1-1 1,-2 0 0,4-6-41,-4-3 0,2-4 21,-1-1 1,2-7-74,-2-3 85,2-3 0,3-9-5,-1-3 0,7-4-10,3-6 1,3-4 43,2-11 1,9 3-8,5-8 1,6 6 5,4-5 1,4 6 73,-3-1 0,9-4-89,5-1 1,8 2 163,2-3 0,9 1-89,0-5 1,3-7-203,7-2 1,-10-5 181,0 0 0,-7-6 42,3 0 0,-7 1-26,2 4 0,2-5-104,-2 0 1,5 1-218,-5 4 0,-7 7 182,-7 3 0,-11 6-29,-4 9 1,-6 1 0,-4 14 57,3-1 4,-11 12 1,-2 9 306,-10 14 1,-10 6-279,-4 9 0,-4 6 119,-1 3 1,-2 8-164,-4 2 1,4 2 46,-3-2 1,3-2-74,2 7 1,-1-5 60,1 5 1,4-5-110,1 5 1,6-7 81,-2 2 0,4-5 26,1-4 1,2-6-13,3-10 1,-1-2-59,6-8-59,0-6 1,5-3 100,0-10 0,2-4 54,3-11 0,3-3-52,7-6 1,1-1 88,4 1 1,-4 0-88,4-1 0,1 2 96,-2 4 1,7 3 54,-1 6 1,-2 2-76,1 3 0,1 4 27,4 6 1,1 0-38,-1 0 1,-6 1 75,-4 4 0,-4 3-65,-5 7 0,1 0-13,-6-1 1,-1 3-23,-9 2 1,-3-1-11,-7 7 1,-5-7-69,1 1 0,-3-2 57,3-3 1,2 1-99,-2 0 0,3-2 19,1-3 5,0 3 58,0-5 0,7 2 40,3 0 34,4-7 20,1 3 24,0 1 0,6-6-52,4 4 1,3-3 67,2-2 1,6 0-76,4 0 1,-3-2-11,3-3 1,-1 2 19,6-7 1,1 7-9,3-2 0,-3-1 8,3 1 1,-2-5-1,-3 5 1,-1-5 44,-4 5 1,-3-4 4,-6 4 0,0-5 177,0 5-209,-7-6 0,3 2-99,-6-5 0,0 4 100,-5 0 1,-2 5-116,-3-5 1,-3 7-8,-6-2 1,-1 4-104,0 1 1,0 0-82,1 0 210,-1 6 12,0-4 1,2 16 37,3-4 0,-3 6-61,4 0 0,0-4 133,0 4 1,5 1-66,-1-2 0,4 3 143,1-3 1,5-2-5,0 2 1,11-3-71,-1-1 1,9 0 88,1 0 1,2-6-66,3 1 1,-1-2-125,1 2 1,6 2 104,3-8 0,5 6-327,5-5 1,-3 2 123,3-2 1,-10-2-1178,-5 7 596,-3-7-1008,-8 3 1701,-8-6 0,-15 0 0,-9 0 0</inkml:trace>
  <inkml:trace contextRef="#ctx0" brushRef="#br0" timeOffset="-19321">18771 191 7569,'8'-6'-483,"-1"4"249,-7-4 1619,0-1-1423,0 5 0,-2-4 29,-3 6 0,2 5-1023,-7 0 1032,0 6 0,-5-3 0,1 7 0</inkml:trace>
  <inkml:trace contextRef="#ctx0" brushRef="#br0" timeOffset="-19189">18594 30 7569,'-6'14'189,"4"1"-48,-4 0 1,-1-2 324,-3-3-466,4 3 0,-7-5 0,5 7 0</inkml:trace>
  <inkml:trace contextRef="#ctx0" brushRef="#br0" timeOffset="-18502">20799 765 7569,'10'0'418,"0"0"33,-7 0 178,4 0 1,-19 0-493,-2 0 0,-9 0 118,3 0-196,-6 0 0,8 0 78,-6 0 0,6 6-82,-2 4 0,-1 3-45,1 2 1,-1 1-27,1 4 0,4 3-151,-4 6 0,6-1 98,4-4 1,-2 4-39,8-4 0,-1-2 58,5-3 1,6 3 37,4-3 0,5-4-3,4-5 1,4-7 11,7 2 1,-1-4 20,0-1 0,2-1-12,4-4 0,-4-5 158,3-10 1,-5 3-92,-4-8 1,1 5 83,-6-4 0,-6 1-50,-4-1 0,-7-3-40,2 8 0,-3-2-288,-2 1 0,-7 5 104,-2 1 1,-11 1-517,-5 8 1,-2 0 291,-3 5 1,6 0-589,-1 0 928,7 0 0,-3 6 0,6 2 0</inkml:trace>
  <inkml:trace contextRef="#ctx0" brushRef="#br0" timeOffset="-18252">21343 250 7569,'15'-15'0,"-7"1"387,-3-1-31,3 7-148,-6 1 488,-2 7-413,-8 7 1,-12 3-32,0 9 1,-6 6-77,2 9 1,1-1-4,-2 6-36,1 0 1,-6 5-154,1 0 0,-2 0 88,-3 1 1,1-1-297,-6 0 1,5 0 134,-6 0 1,13 0-517,-3 0 0,11-1 297,-1-4 0,5 2-464,6-7 0,2-5-50,7-4 822,0-7 0,7 3 0,1-6 0</inkml:trace>
  <inkml:trace contextRef="#ctx0" brushRef="#br0" timeOffset="-17319">21196 868 7569,'15'0'201,"-7"0"779,-1 6-247,-1 2-527,-4 0 76,4-1-235,-6-1 95,7-4 0,1 5 38,7-7 0,-6-2-123,1-3 0,0 2 59,5-7 1,-1 0-172,1-4 1,-5-1 57,0 0 1,-7 5-128,2 1 143,-3-1 0,-4-3-215,-3 3 1,-3 3 32,-7 7 0,-1 0 51,-4 0 0,4 7 77,-4 3 0,4 3-10,1 1 0,1 8 118,-1 2 1,0-1-103,0 2 0,2-1 95,4 5 1,-3-4-68,7-1 1,0-4 31,5 5 1,2-8 21,3 3 0,3-9 6,7-1 1,1-2 8,4 2 1,3-3 6,6-7 0,7 0-28,3 0 0,4-7-6,1-3 1,5-8-3,0-1 0,6-7 2,-1 1 0,-3-4 88,-2-5 0,-4 1-60,0-6 0,-1 0 4,0-6 1,1 1 53,4 0 0,-1 0-64,6 0 1,-5-5-163,5 0 0,-9-5 179,-1 5 1,-8 0-147,-11 5 1,-4 2 75,-6 2 1,-7 6-157,-3 10 0,-3 2 0,-2 8 0,-2 5 93,-3 5 1,-10 2 80,-9 2 1,-6 11 38,-4 4 1,1 10-55,-6-1 0,2 4-39,-3 1 0,0 7-93,5 3 0,-4 4 61,5 1 0,0 0 24,4 0 0,2 0-6,4 0 1,-2 5-9,6 0 1,-4 5-45,4-5 1,5 0 41,6-5 1,5-1-1,-1-4 0,5-5 1,5-9 0,5-4 49,10-6 1,-2-1-39,6 1 0,1-7 26,4-3 1,2-3 1,3-2 1,4-2 75,6-3 0,-2-3 44,-2-7 0,1-6-71,-7-3 1,0-4 137,-4-1 1,-1-1-94,0 1 0,-6-1 13,-3 1 0,-10 1-75,-6 4 1,-2-2-67,-2 6 1,-3 0 6,-7 6 1,-1 5-158,-14 5 1,1-3 44,-6 2 0,1 2 125,-1 8 0,3 3 17,2 7 1,-1 4-45,6 1 0,-1 6 93,2-2 0,7 4-79,-3 2 1,9-1 56,-4 0 1,7 1 22,-2-1 0,5-6-41,5-3 1,5-4 50,9-1 0,-1-2-49,7-3 0,4-4-4,5-6 1,7 0 4,-2 0 1,2-2-11,-2-2 1,2-10 10,-6-5 1,-3-2-14,-7 1 0,1 4 9,-6-4 1,-1 4-3,-4 1 1,0 2 95,-1 3 1,-4-1-58,0 6 1,-5 0 94,4 5 0,-4 0-63,5 0 1,-5 2-4,5 3 1,-2-2-11,2 7 1,3-1-103,-3 6 0,8-2-8,1-3 1,7 3-169,-1-3 1,4 3-155,6 2 0,2-1 168,7 1 0,5-2 206,0-3 0,0 3 0,-5-5 0</inkml:trace>
  <inkml:trace contextRef="#ctx0" brushRef="#br0" timeOffset="-16711">24459 559 7677,'0'8'271,"0"0"-279,0-3 0,0-2 413,0 7 1,-6 0-126,-4 5 1,-3 4-10,-2 1 0,1 6-88,-1-2 0,-1 9-144,-4 1 1,2 6 65,-7-6 1,6 5-124,-6-5 1,7 1 44,-1-6 1,2-6 37,3-3 0,4-9-379,0-1 216,7-7 0,-5 0-75,3-12 0,3-3 20,-3-12 1,4-1 121,1-4 0,0-1-84,0 1 0,0-5 71,0-1 1,0 1-293,0 5 1,-2-1 115,-3 1 0,4 4-186,-4 1 1,3 6 405,2-2 0,0 10 0,0 4 0</inkml:trace>
  <inkml:trace contextRef="#ctx0" brushRef="#br0" timeOffset="-15942">24621 794 7569,'21'7'-356,"-4"-6"0,4 7 483,-6-3 1,-1-3 354,1 3 0,5-4-205,-1-1 1,1-6-123,-6-4 1,6-3 119,0-2-172,6 1 1,-10-1 50,4 0 1,-4 1-98,-1-1 1,-5 0-46,-1 0 93,-5 1 0,1 1-231,-10 3 1,-5 3 81,-10 7 0,-3 0-123,-6 0 1,-2 2 12,-3 3 0,3 3 11,-4 7 0,6-4 77,4 4 1,-1-4-18,7 9 0,-6 1-16,6-1 1,1 4 41,8-4 0,-2 4 63,7-4 0,1 6-54,4-1 0,1-3-16,4 3 0,3-7 21,7 1 0,6-4 90,4-5 1,4 1 15,5-6 0,-1 0-87,6-5 1,-4-1 42,4-4 1,-7-3-33,3-7 1,-1-6 98,-5-4 0,4 2-80,-8-1 1,2-1 91,3-4 0,-1 4-50,1 1 1,-1 4 5,0-4 0,-4 11-12,-1-2 0,-6 10-11,2 0 0,-9-1 0,-1 1 0,-7 1 6,2 9 1,-3 4-92,-2 5 1,0 3 84,0 2 0,-5-1-179,0 7 0,-6-3 41,1 3 1,3 1-20,2-6 0,4 4 91,1-4 0,0-1 3,0-4 0,1-5 67,4 0 1,4-7-74,5 2 1,7-3 100,4-2 0,3-7-78,1-3 1,1-5 35,-1-4 1,-1 3-15,-4-4 0,2-1 8,-6 1 1,0 1 17,-6 4 0,-4 5-30,0 0 0,-7 5 131,2-4-114,-3 5-9,-2-2 6,0 19 0,0-3-70,0 9 1,0-2 73,0-3 1,0 1-1,0 0 1,1 4 78,4 1 0,3-5-57,7-6 0,1-5 88,4 0-114,-4-2 1,12-2 19,-3 0 40,2 0-47,-4-6 10,5-3 1,-12-10-27,4-1 1,-4 1 29,-1 4 0,-5-1 44,-1-4-66,-5 4 1,1-6-2,-10 8 1,-3 1-102,-7 3 1,-6 2 101,-4 3 1,-1 3-196,2-3 1,-3 10 53,8 5 0,-7 3-281,1 2 1,4 1-7,1 4 406,4-4 0,1 12 0,1-5 0</inkml:trace>
  <inkml:trace contextRef="#ctx0" brushRef="#br0" timeOffset="-15700">26503 74 7569,'6'6'-171,"-6"4"0,-6 3 85,-9 2 1,-1 6 247,-4 4 1,-1 7-98,-4 3 1,-3 5-112,4 0 1,-4-3 61,-1 2 0,4 1-36,1 4 0,-1-5-25,-4 0 1,1-1-135,4 1 0,-3 2-424,8-7 603,-7 0 0,9 2 0,-4 2 0</inkml:trace>
  <inkml:trace contextRef="#ctx0" brushRef="#br0" timeOffset="-14733">26341 926 7569,'15'0'0,"-2"-1"-487,-4-4 1,4 2 401,-3-7 0,3-2 595,2-7 1,0 2-257,-1-2 0,0-2-116,-5 1 0,-2-5 0,-7 6 0,0-1-36,0 6 1,-12 4-152,-2 0 0,-6 7 85,1-2 1,-4 5-110,-7 5 1,6 3 79,-1 7 1,7 4-81,-1 1 0,-1 6 73,5-2 1,-3 2 15,9-1 0,0 1 3,0-6 0,5 4-10,0-4 1,2 4-9,2-4 0,6 0 19,4-6 0,8-4-24,2 0 1,6-2 37,-2 2 1,4-2-4,2-3 0,1-4 84,3 4 1,-1-3-92,6-2 0,0-7 94,5-2 1,-5-4-77,0-2 0,-4-5 68,4 1 0,-5-12-49,5 1 0,-6-4 49,1 0 1,2-2-20,-1-3 0,7-4 0,2 4 0,0-8-83,5-2 0,2 0 64,-2 4 1,5 0-86,-5-4 0,-7 1 74,-7-6 0,-4 7-96,-2-2 1,-6 3 75,-4 2 1,-9 7-59,-5 2 1,-3 11-30,-2 4 1,-2 6-135,-3 4 1,-8 3 91,-6 7 0,-9 7 64,-2 3 0,-1 9 57,-8 6 1,0 2-67,-5 3 1,5 6-83,0 3 1,1 10 83,-1 5 1,3-2-60,6 2 1,1-5 32,0 5 0,1-2-8,3 2 0,4 2-126,6-7 1,2-2 22,4-8 1,2 2 137,7-7 1,2-4-67,3-6 0,-1-6 149,11 2 0,-2-10-77,12-6 1,-1-2 113,6-2 0,4 0 4,0 0 1,2-6 11,-2-4 1,-1-3-69,6-2 1,-1-1-6,1-4 1,2 2 25,-7-6 1,0 4-28,-4-4 0,-7-1 116,-4-4 0,-2 6-66,-3 3 0,-1-1 43,-3 1 0,-3-4-126,-7 4 0,-2 6-117,-3 4 1,-5 6 28,-9 0 0,1 2 73,-7 2 0,3 2-7,-3 2 0,-3 6 18,4 10 0,1-2-104,-2 6 1,7 1 30,-1 4 0,3-1 67,1-4 1,5 3 14,0-8 1,7 6 6,-2-6 1,5 1 20,5-5 0,3-6-44,7 1 0,1-7 21,4 2 1,3-3-16,6-2 0,-4 0-3,-1 0 1,-1 0 8,1 0 1,-1 0 0,-3 0 0,-4-7 16,4-2 0,-4-4 1,-1-2 1,4-1 34,1-4 1,0 2-49,-6-6 1,6 4 79,-1-5 0,6 7-65,-5-1 0,-1 3-30,-4 1 1,-2 5 33,-3 0 0,3 7 8,-3-2 1,3 5-28,1 5 0,-4 3 16,0 7 1,0 6 5,4 4 1,1 2-12,0 3 0,0-6-2,-1 1 1,1-2 2,0 1 1,-1 2 40,1-6 1,0-1-90,-1-4 0,1-5-114,0 0 1,0-2-413,-1 2 0,1 1 557,0-6 0,-1 6 0,1-2 0</inkml:trace>
  <inkml:trace contextRef="#ctx0" brushRef="#br0" timeOffset="-14030">28854 912 7569,'15'6'-585,"-7"-4"1,5 4 1347,-3-6 0,3 0-420,2 0 0,0-5-160,-1 1 1,3-8-124,2 2 1,2-8 34,4-1 1,3-3-82,-4 3 0,2-2 70,-1-4 1,-2-1-1,-4 6 1,-7-1-1,2 2 0,-9 2-137,0-2 0,-5 4-61,-5 5 1,-8 4 59,-6 6 1,-7 0-66,1 0 1,-4 3 38,-6 7 0,4 1-107,-3 14 1,5-1 3,4 6 0,4-1 105,6 0 1,1 2 25,-1 4 0,5-4 7,0 3 0,7-3 81,-2-2 1,10-6-55,5-3 0,3-1 67,2-4 0,7-3-37,8-12 1,1 0 73,8 0 0,0-2-40,5-3 1,0-3-32,0-7 1,1 1-14,-1-1 0,-7 0-1,-2 0 0,-6-4 37,-5-1 0,-1 2-27,-3 8 0,-9-1 121,4 6 1,-4-5-72,4 5 1,0 1 88,0 4 0,-1 0-108,1 0 0,5 6 15,-1 4 0,7-2-30,-1 2 0,4 0-10,5 4 1,4 6-229,6 0 1,0-1 76,0-4 1,-1 0-417,-4-1 550,3 7 0,3 2 0,7 7 0</inkml:trace>
  <inkml:trace contextRef="#ctx0" brushRef="#br0" timeOffset="-13015">12979 2631 7569,'0'-8'-541,"0"2"36,0 6 1205,0-7-108,0-1-420,-6 0 1,-2-4-115,-7 8 0,-5-1 90,1 5 1,-2 0-73,1 0 0,2 6 41,-6 4 1,1 3-44,-2 2 0,-1-1-42,6 1 0,1 0 4,4 0 1,0 1-116,1 3 1,6-6 17,3 7 1,5-12 55,5 7 0,4-5 7,11 0 1,3-4 1,6-6 1,7 0 96,3 0 0,2 0-47,-2 0 1,1-6 93,-11-4 1,4-5-74,-9-5 1,-3 4 100,-1-3 1,-9-3-44,-1 3 1,-7-6-49,2 6 0,-3-3-107,-2 3 0,0 2 107,0-2 0,-2 4-180,-3 5 1,2 2-205,-7 3 0,1 4-266,-6-4 0,-1 5 241,-4 5 324,10-4 0,-16 19 0,10-4 0</inkml:trace>
  <inkml:trace contextRef="#ctx0" brushRef="#br0" timeOffset="-12783">13641 2176 7569,'15'-15'752,"-7"7"-177,5 1-116,-12 1-264,6 4 0,-14-3-68,-2 10 1,-4 3 51,-2 7 0,-1 6-131,-4 4 1,-3 1 79,-6-2 1,-1 9-240,1-4 1,-1 4 7,1-3 0,-2 1-317,-3 3 1,4-3-539,1 3 1,1-3 957,9-1 0,-1-1 0,5 0 0</inkml:trace>
  <inkml:trace contextRef="#ctx0" brushRef="#br0" timeOffset="-12415">13803 2499 7569,'21'0'0,"-10"-2"210,4-2-210,-10 2 0,3-9 615,-3 6-370,-3-7 1,4 9-181,-6-7 0,-2 7 59,-2-2 0,-5-2-16,-5 3 1,-1-1 0,0 5 0,-4 0-119,-1 0 0,-1 1 66,1 4 1,4 3-79,-4 7 1,4 0 22,1-1 0,1 3-161,-1 2 0,0-2 15,0 2 1,7-2-35,3-3 149,4 8 0,7-6-6,4 3 1,8-4 100,2-5 1,6 1-53,-2-6 0,4 0 122,1-5 1,1 0-36,-1 0 1,1-6-36,-1-4 0,-1-3 37,-4-2 0,-2-4-49,-8-1 1,-1-1 60,-3 1 1,-3 4-48,-7-4 0,-2-1-140,-3 1 0,-8 1 76,-7 4 1,-7 5-325,-3 0 1,1 7 141,-5-2 0,3 4-540,1 1 0,6 1 719,-1 4 0,7 3 0,-3 7 0</inkml:trace>
  <inkml:trace contextRef="#ctx0" brushRef="#br0" timeOffset="-11907">14067 2529 7569,'8'0'464,"5"0"23,-11 0-7,5 6-354,-14-4 0,4 9 24,-7-6 0,5 6 21,-5-1 1,5 2-160,-4-3 0,5 5 105,-1-5 1,4 4-121,1 2 0,0-5 81,0 0 1,6-2-195,4 2 0,5 1-38,4-6 0,4 0-9,7-5 0,-1 0 104,0 0 1,1-2-60,-1-3 0,-4-3 94,-1-6 0,-1-1-12,2 0 1,-4 0 67,-6 1 0,2 4-53,-2 0 0,2 5 43,-13-5-3,8 7-3,-11-3 0,6 7-169,-7 4 0,0-2 91,0 7 0,0 0-21,0 5 1,0-1 42,0 1 1,2-5 82,3 0 0,3-2-87,6 2 0,8-4 171,2-6 1,10 0-45,6 0 0,0 0-33,0 0 1,0-1 86,-5-4 1,-1-2-45,-5-3 0,-4-3 25,-1 3 1,-10-3-54,0-1 1,-4-1 209,0 0-207,3 1 0,-11-1 16,2 0 0,-4 2-33,-4 3 1,-11-1-3,-10 6 1,-9 0-63,-5 5 0,-4 0 44,-1 0 0,0 0-297,0 0 1,2 2 120,2 3 0,5-2-358,5 7 1,2-2 185,4 2 0,3 3-397,6-3 1,5 3 713,0 1 0,7 1 0,-3 0 0</inkml:trace>
  <inkml:trace contextRef="#ctx0" brushRef="#br0" timeOffset="-10755">14890 2631 7569,'25'-6'-380,"-1"-4"1,-6 2 679,2-2 1,-4 0-14,-1-4 0,-5 4-31,-1 0 1,-5 5 133,1-5-129,-4 7-87,-7-3 1,-2 6-96,-7 0 1,0 6-81,0 4 1,6 3 64,-1 2 1,0-1-127,-5 1 0,6 5 33,-1-1 0,7 1-84,-2-5 1,3-6-18,2 1 27,0 0 1,7 3 59,2-3 0,4-4-16,2-6 0,6 0 35,4 0 0,3-6-2,1-4 0,7 2 46,3-2 0,2 0-37,-2-4 1,2-3 95,-7-2 1,1 2-85,-6-2 0,0 2 145,1 3 1,-7-1-71,-4 0 1,2 1 10,-1-1 1,0 5-57,-6 0 1,-4 5 30,0-4-71,0 5 1,4-2 54,1 6 0,0 1-80,0 4 1,-6-1 58,1 5 0,-5-4-64,5 5 0,-7 0 49,2 5 1,-3-6-27,-2 1 0,-2 0-12,-3 5 0,-1-1-6,-4 1 1,-3 0-4,3-1 1,-2 1 20,3 0-139,-4 0 114,4-1 75,1-6-89,2 5 106,6-11 0,6 3-9,4-10 0,5 2 9,4-7 0,-1 5 56,7-5 1,-1 1-85,6-6 0,-1 0 49,1 0 0,-6 1-33,1-1 0,-3 0-56,3 1 1,-4 4 59,-6 0 0,0 5-201,-1-5 152,-6 7-23,5-3-68,-11 6 0,5 1 92,-7 4 0,-5-2-65,0 7 0,-2 0 32,2 5 20,4-1 1,-6 1-8,7 0 0,2-5 96,3-1 1,3-4-41,7 5 1,4-7 10,1 2 0,6-3 51,-2-2 1,-1 0-43,2 0 0,-2 0 17,1 0 1,2-7-34,-6-3 1,0 2-20,-6-1 0,-1-1 23,-3-5 1,3 2-14,-3 3 0,-2-6 48,2 6 0,-2-6 4,2 6 0,-2-3-13,-3-2 1,-3 5-22,2 1 0,-2 4-68,-2-5 0,-6 2 68,-4-2 0,-5 3-103,-5 7 1,2 0 92,-6 0 1,0 0-132,-6 0 1,1 2-43,-1 3 1,6 3-122,-1 7 1,7-5-167,-1-1 282,2 1 1,4 5 150,4 0 0,2-6-105,7 1 0,8-7 160,7 2 1,1-3-80,9-2 0,-1 0 190,6 0 0,-1 0 12,0 0 1,1-7-104,-1-2 0,5 0 11,1 0 0,6 0-36,-2 0 1,-2-4 7,3 3 1,-3 2-11,2-2 1,2 2 15,-7-2 0,1-2-19,-6 8 0,-6-6 264,-3 5-215,-4 0 0,-6 5 285,0 0-359,-7 0 72,-16 6 0,-2 4-177,-19 10 1,6-2 61,-6 6 0,-4 1-50,-1 4 0,-4 1 10,-1-1 0,4 7 28,-5 3 0,5 4-28,-9 1 1,8 1-88,2 4 0,1-3-26,-1 3 1,-2-10 85,7-4 1,-1-6-37,6-4 0,6-4-12,4-7 98,9 1-133,-3-7 191,18-1 0,3-15-54,16-7 1,6-1 104,4-9 0,-3 1-3,3-6 0,2 1-52,-1-1 0,-1 1 135,-5 0 0,7-1-91,3 1 0,2 1-40,-2 4 1,7 4-23,-7 10 1,7 4 8,-7 6 0,-3 0-231,-2 0 0,1 6 77,-6 4 0,2 3-422,-11 2 0,-1-1 570,-4 1 0,6 0 0,2 0 0</inkml:trace>
  <inkml:trace contextRef="#ctx0" brushRef="#br0" timeOffset="-10172">18242 2396 7753,'0'8'941,"-2"5"-758,-3-3 1,-1 3-161,-4 2 0,-3 0 130,3-1 0,-5 3-131,-4 2 1,2 4 57,-2 7 1,2-3 26,3-2 0,-1 3-17,0-4 0,2-3-127,3-1 1,-3 0-199,4-6 119,-5 4-91,0-10 148,-1 1 1,2-5-45,3-8 0,-1-6-16,6-10 0,0 4-61,5-4 0,0-3-95,0-1 1,0 1-90,0-1 364,0 6 0,0-10 0,0 5 0</inkml:trace>
  <inkml:trace contextRef="#ctx0" brushRef="#br0" timeOffset="-9354">18550 2587 7569,'25'5'-87,"-1"0"61,-6 0 1,5-7 253,-3-3 1,-4 2 231,4-7 0,-4 1-182,-1-6 1,-1 0-70,1 1 1,-5-1 11,0 0 1,-7 5 220,2 1-407,-3-1-4,-2-5 0,-2 2-179,-3 3 1,-3 4 141,-7 6 1,0-5-319,1 0 218,-7 0 0,3 7-75,-7 2 42,1 5 1,-1 5 6,1 1 1,6 1 24,-2 4 0,4-2 39,1 6 0,2-6 8,3 2 1,-1 1 96,6-1 1,0 4-92,5-4 0,8 1 74,7-1 0,1-6-48,9 1 0,-1-2 62,5-8 0,1 0-55,-1-5 0,1 0 54,-1 0 1,5-7-18,1-2 1,-1-4 3,-5-2 0,6-1 19,-1-4 0,5 4 104,-5-4 1,1-1-45,-6 1 1,1 1-63,-1 4 0,-5 5 2,1 0 0,-7 2 1,1-2 0,-2 4 33,-2 6-63,-7 0 1,3 6-92,-6 4 0,0-2-8,-5 2 0,-2 2 95,-3 7 0,2-3-159,-7 4 0,5-4 79,-4-1 0,4 0-167,-5 0 154,7-1 1,-9 1 53,7 0 0,0-6-31,5 1 41,0-7 82,0 11 0,2-8-95,3 4 1,3-4 104,7-6 0,1 0-80,4 0 1,-4 0 159,4 0 1,3-6-81,1-4 1,-3-3 33,-1-2 0,1 1-95,-1-1 0,4-5-4,-4 1 0,-1-1 1,-4 5 1,0 2 26,-1 4 1,-4-3-118,0 7 113,-7 0 17,4 5-38,-7 0 0,0 7-213,0 3 116,-7 3 0,1 1 22,-4 1 1,3 0 93,7 0 1,0-1-54,0 1 1,7-2 94,3-3 0,9 1-56,6-6 1,3 0 85,1-5 1,5 0-55,1 0 1,-1-2 37,-5-3 0,-1 2-26,-3-7 1,-1 1 5,-9-6 1,1 0-17,-11 1 0,5-1-2,-5 0 1,0 0-88,-5 1 1,-7-1 78,-3 0 1,-8 2-171,-1 3 0,-7-1 46,1 6 1,-3 0-76,-1 5 0,1 0 29,4 0 0,-2 2-473,6 3 0,2-2 607,8 7 0,-3-7 0,5 4 0</inkml:trace>
  <inkml:trace contextRef="#ctx0" brushRef="#br0" timeOffset="-9138">20417 2058 7569,'30'-23'-470,"-8"2"87,0 6 1139,-14 7-413,-2 2 1,-7 12-224,-4 4 1,-10 5 15,-9 4 1,-4 4-111,-2 7 1,-4 5 111,0 5 0,-2 2-262,2 2 0,3-5 79,-4 1 1,4-3-277,2 2 0,1-1-26,4-4 1,-3-4-524,8-1 870,-1 0 0,6-6 0,-1 7 0</inkml:trace>
  <inkml:trace contextRef="#ctx0" brushRef="#br0" timeOffset="-8680">20285 2631 7569,'23'0'51,"-2"0"0,-1 2 58,-1 3 1,1-3-61,-6 2 0,3-4 172,2-4 0,-2 0-23,2-5 0,-2-1-88,-3-5 39,1 0 0,-5 1 34,0-1 0,-7 0-3,2 1 1,-4-1-233,-1 0 1,-6 2 56,-4 3 0,-5 2-164,-4 3 0,-4 4 95,-6-4 1,-4 5-1,3 5 0,-5-2 20,10 7 1,-4 4-95,9 6 0,-3 0 78,8-6 0,-2 6 25,7-1 1,3 6 71,2-5 1,4 1-51,1-2 1,1-2 96,4 2 0,3-2-75,7-3 0,6-4 5,4 0 0,3-7-7,1 2 0,2-3 0,3-2 1,-3 0-19,4 0 0,-4-2 20,-2-3 1,-1-8 10,-4-7 0,4 1-14,-3 4 1,-3-4 59,3-1 1,-2 0-58,1 6 0,-1-1 50,-3 0 0,-4 7 13,4 3 1,-4 4 8,-1 1 0,-1 0-70,1 0 0,-7 1 28,-3 4 0,2 3-118,-2 7 1,0 5 70,-5-1 0,-2 6-120,-3-6 0,2 7 38,-7-1 0,7 1-62,-2-1 0,1 1-84,0-7 0,2 6-209,-3-6 0,3-4 445,2-5 0,-6 0 0,-2 4 0</inkml:trace>
  <inkml:trace contextRef="#ctx0" brushRef="#br0" timeOffset="-7968">22034 2323 7172,'0'8'-591,"0"0"1620,0-3-691,-6 3 1,-3 7-225,-5 0 0,4-1-7,0 1 0,0 1-109,-4 4 1,-1-2 19,0 6 1,0 1-89,1 4 0,1-1 30,3-4 1,-3 4 104,3-3 1,-3-2-134,-2 1 1,2-6 102,3 2-69,-3-4 56,5-1-131,0-7 1,-3-8 54,6-10 1,0-3 32,5-2 1,-5 1-17,0-1 1,-2-5 11,3 1 0,0-3-168,-6 3 1,6 3 51,-6-4 1,5 4-504,-5 1 644,7 7 0,-10-5 0,5 5 0</inkml:trace>
  <inkml:trace contextRef="#ctx0" brushRef="#br0" timeOffset="8612">11171 3646 7552,'-8'0'263,"0"0"-105,3 0-397,4 0 203,-13 0 1,11 0 133,-7 0 0,6 0-8,-6 0 1,5 6 4,-5 4 1,0 3-31,-4 2 1,-6 4-28,0 1 0,1 1-28,4-1 1,0-2 67,1 6 1,-1-4-138,0 4 1,7-6 79,3 2 0,4 1-71,1-1 1,0-1-25,0-4 70,6 0 1,7-2 38,7-3 1,6-4-25,-2-6 0,4 0 6,2 0 0,1-6-2,3-4 1,-3-5 94,3-5 0,-3 4-75,-1-3 0,-3-3 101,-2 3 0,1-6-9,-6 6 1,-1-6 86,-4 6 0,0-6-228,-1 5 0,-6 1 92,-3 4 1,-5 0-162,-5 1 0,-4-1 46,-11 0 0,-3 2-65,-6 3 1,-1 4 26,1 6 1,0 0-393,-1 0 1,1 2 466,-1 2 0,1 11 0,0 8 0</inkml:trace>
  <inkml:trace contextRef="#ctx0" brushRef="#br0" timeOffset="9396">12303 3557 7569,'-10'0'0,"1"0"0,-1 5-308,-5 0 166,-6 0 0,-2 0 137,-6 0 1,4 0 199,1-5 1,-1 5-159,-4 0 0,4 1-35,1-1 0,6-2-10,-2 7 15,4-7 0,6 9 24,0-7 0,7 1 36,-2-1-21,3-3-36,2 11 0,0-10-7,0 7 0,2-7 28,3 2-10,3 3 0,7 0 6,0 7 1,-1-5-2,1 0 1,1 0-12,4 4 0,-4 1 0,4 0 0,-9-1 30,-1 1 0,-7 0-23,2-1 1,-3 1 12,-2 0 0,-7 4-12,-2 1 1,-6 0-19,-5-6 1,2 6-18,-6 0 0,1-1-79,-2-4 1,3 0-179,2-1 0,4-4-94,-4 0 363,4-7 0,1 4 0,0-7 0</inkml:trace>
  <inkml:trace contextRef="#ctx0" brushRef="#br0" timeOffset="9773">12788 3969 7569,'0'8'-276,"0"-1"1,0-9 486,0-3 0,0 2 59,0-7 0,0-1-88,0-9 1,5 4-9,0-4 1,7-3-55,-3-1 0,9 1-137,2-2 0,0 6-116,-6-6 1,-1 6 132,-3-6 0,3 7-472,-3-1 0,1 2 212,-1 3 1,-2 1-541,-3 3 800,-3-3 0,11 11 0,-5-4 0</inkml:trace>
  <inkml:trace contextRef="#ctx0" brushRef="#br0" timeOffset="10046">13038 3690 7569,'0'8'-995,"0"-2"1225,0 1 140,-6-5 102,4 4-297,-11-6 1,5 0 31,-7 0 1,0 0-48,1 0 0,-8 0 18,-2 0 1,-4-1-71,-1-4 1,-5 3-4,-1-3 0,1-1-28,5 1 1,4-5-116,1 5 1,6-6-73,-2 1 1,4-3 75,1-2 0,7 0-131,3 1 0,3-8 51,2-2 0,8-1 6,7-4 0,8 3-24,11-9 0,-1 4-105,6 2 1,-1 1-53,1 4 0,2-2 289,-7 6 0,7 0 0,-4 6 0</inkml:trace>
  <inkml:trace contextRef="#ctx0" brushRef="#br0" timeOffset="11993">13700 3910 8664,'0'-14'496,"0"-1"1,1-5-357,4 1 1,2-6 65,3 6 1,3-6-284,-4 5 0,3-4 91,-2 4 1,3-4-326,-4 4 1,0 1-26,0 4-163,-5-6 0,4 4-224,-3-2 362,-4 2 1,8 4-328,-5 4 688,-2 2 0,11 1 0,-5-3 0</inkml:trace>
  <inkml:trace contextRef="#ctx0" brushRef="#br0" timeOffset="12542">14479 3499 7414,'-10'13'0,"0"-2"196,-1-1 0,3-5-69,-2 5 1,0-7 305,-5 2-326,1-4 0,-1-1-216,0 0 58,0 0 0,2-6-20,4-4 1,-3 2 23,7-2 1,0 5 136,5-5-207,0 1 129,0-13 1,0 6-88,0-4 83,7 4-16,1 1 49,7 7 1,-1 2 2,1 6 1,-5 0 65,0 0 0,0 6-88,4 4 0,-4-2-35,0 2 1,-7 1 42,2 9 1,-3-4-58,-2 4 0,-7-2 24,-3 2 1,-3-2-5,-1 6 1,-6-6-42,0 2 1,1 1 42,4-2 0,-1 3-24,-4-3 1,4-2 19,-4 2 0,4-2 13,1-3 1,0-1-23,1-3 118,6 3-76,1-5 1,7 2 37,0 0-59,7-7 0,6 5 9,6-3 0,1-3-28,-5 3 1,4 1 27,1-1 1,4 0-326,-4-5 1,6 5 21,-2 0 291,4 0 0,2 1 0,-1 3 0</inkml:trace>
  <inkml:trace contextRef="#ctx0" brushRef="#br0" timeOffset="13350">14993 3881 7569,'-8'6'-36,"-5"-4"138,11 5 186,-4-7-146,-1 0 37,6 6 51,-6-4-18,7 4 119,7 1-215,1-6 0,6 6 28,1-7 1,5 0-103,-1 0 1,3 0 49,-3 0 1,2 0-59,4 0 0,1-2 58,-6-3 1,1-3-93,-2-6 0,-1-1 72,7 0 0,-7 0 19,2 1 1,-6-1-43,-4 0 0,1 1 28,-6-1 1,0 5-81,-5 0 1,-5 1 72,0-6 0,-11 5-166,1 0 1,-3 7 96,4-2 1,-3-1-312,-2 1 128,2 0 0,-4 0 63,7 0 0,4 0 27,0 5-4,7 0 39,-4 0 69,14-6 0,1-3-21,7-5 1,-1 4 15,1 0 0,0 0 3,-1-4 1,1-1 1,0 0 0,-5 0 23,-1 1-40,1-1 0,3 0 1,-3 1 0,-3 4 0,-7 0 0,-7 2-4,-3-2 0,-4 4 6,-6 6 0,-3-5-96,-6 0 1,1 0-231,3 5 1,-1 5 118,7 0 1,-6 4-458,6-4 0,-1 7 666,5-2 0,1 3 0,-1 1 0</inkml:trace>
  <inkml:trace contextRef="#ctx0" brushRef="#br0" timeOffset="13761">15860 3954 7758,'2'-9'199,"3"-1"1,-3 0-10,2-5 1,-2-1-40,-2-4 0,2-1-110,3-3 0,-4-3 1,4 8 0,-3-6-189,-2 6 0,1-6-21,4 6 1,-3-1-204,3 5 0,-3 6-506,-2-1 274,0 6 603,0-9 0,6 12 0,2-6 0,7 7 0</inkml:trace>
  <inkml:trace contextRef="#ctx0" brushRef="#br0" timeOffset="13973">16081 3719 7569,'0'15'-50,"0"-7"0,-5 5 0,-2-5 289,-1 0-79,-1 5 1,-13-11-17,-2 3 0,-6 2 0,-4-3 0,1 1 8,-6-5 0,5 0-33,-5 0 0,1 0-87,-1 0-11,3-6 1,12 3-165,-1-7 1,7 0 101,-2-5 1,6-4-78,4-1 1,2 0 46,3 6 0,3-6-511,-3 1 275,4-1 139,7 5 1,2 1 167,7-1 0,0 0 0,0 0 0</inkml:trace>
  <inkml:trace contextRef="#ctx0" brushRef="#br0" timeOffset="14450">16786 3425 7569,'0'8'-1262,"-6"-1"1443,4-1 61,-11-4 1,5 5-101,-7-7 0,6 1-44,-1 4 0,5-3-58,-5 3 0,5-2 105,-5 2 1,5-4 37,-4 4-77,5 3-59,-9 1 1,7 5-97,-4 1 0,2-5-13,3 0 0,3-5 106,-3 4 1,4-4-182,1 5 108,0 0 0,0 5-58,0-1 1,0-4 53,0 0 1,5 0 14,0 4 0,4 1 32,-4 0 1,7-5 4,-2-1 0,-2 1 34,1 5 0,-5 0-54,1-1 0,-4 1 10,-1 0 0,-1-1-6,-4 1 1,-3 0 0,-7-1 1,-5 6 13,1 0 0,-7-1-112,1-4 0,2 0-36,-1-1 1,4-1-129,-4-3 1,6 2 257,-2-7 0,-3-1 0,0-4 0</inkml:trace>
  <inkml:trace contextRef="#ctx0" brushRef="#br0" timeOffset="15082">17198 3616 7280,'-15'0'-374,"7"0"0,0 0 452,3 0 277,3 0 1480,-4 0-1657,-1 0-112,6 0 1,-7 0 43,3 0-28,3 0-26,-4 0-52,-1 0 60,-1 0 0,-7 0-100,0 0 0,1 2 42,-1 3 0,-1 3-83,-4 7 0,4-1 65,-4 1 0,-1 5-2,1-1 0,-1 2-7,2-1 1,2-2-1,-2 7 0,4-8-68,5 3 0,-3 1 79,3-1 0,2 0-65,-2-6 0,7 1 53,-2 0 1,3-1-32,2 1 0,0 0 17,0-1 1,2-1 67,3-3 0,3 2 41,7-7 1,1 4-56,4-4 0,-2 0 84,6-5 0,1 0-91,4 0 0,-3 0-6,4 0 0,-9-1 17,8-4 0,-9 1-17,0-5 0,-4 4 40,-1-5-110,-7 0 43,5-5 1,-13 2-78,0 4 0,-13-3 45,-12 7 1,-3 0-99,-1 5 1,-2-5-189,-3 1 1,3-1 115,-4 5 0,6 0 224,4 0 0,-2 0 0,4 0 0</inkml:trace>
  <inkml:trace contextRef="#ctx0" brushRef="#br0" timeOffset="18038">17536 3984 7569,'8'0'-796,"-1"0"920,-7 0 1,5-7 0,1-3 0,1-3 222,-1-1 0,6-8-160,-2-2 0,4 1-39,6-1 1,-4-1-49,4-4 0,-2-1-2,1 1 1,-2-5-40,2-1 1,-4-4 64,-5 5 1,1-7-259,-6 2 0,0 3 47,-5 1 1,-5 6-255,0 5 1,-13-1 155,-1 10 0,-3-1-261,-2 11 0,1 0 104,-1 5 0,-4 0 100,3 0 0,4 5 242,1 0 0,4 6 0,1-2 0,1 5 0</inkml:trace>
  <inkml:trace contextRef="#ctx0" brushRef="#br0" timeOffset="18254">17830 3675 7569,'15'0'-282,"-1"0"-58,-5 0 141,-3 0 852,-6 0-445,-13 0 1,2 0-50,-14 0 1,-4-5-58,-5 0-151,-7 0 111,10 5 0,-10-5-134,7 1 1,-6-1-408,6 5 479,0 0 0,4 0 0,1 0 0</inkml:trace>
  <inkml:trace contextRef="#ctx0" brushRef="#br0" timeOffset="21438">18888 3778 7569,'-8'0'-393,"-5"0"0,10 0 415,-7 0 0,0 0 243,-4 0 0,-1 0-156,0 0-75,1 0 1,-3 0-46,-2 0 1,2 0 48,-2 0 0,2 0-108,3 0 0,-3 0 69,-2 0 0,2 0-128,-2 0 1,2 0 36,3 0 92,6 0 0,-5 0 0,4 0 0</inkml:trace>
  <inkml:trace contextRef="#ctx0" brushRef="#br0" timeOffset="21638">18815 3528 7569,'-8'7'-167,"-5"1"1,5 0 201,-7-3 1,0-4 15,0-1 0,1 0 194,-1 0-203,-6 0 1,3 0-180,-7 0 1,2 0 56,-1 0 0,-2 0-525,6 0 605,1 0 0,4 0 0,0 0 0</inkml:trace>
  <inkml:trace contextRef="#ctx0" brushRef="#br0" timeOffset="22779">19961 3734 7569,'0'-8'-715,"0"1"749,0 7 86,0-6 0,0 2 202,0-5 0,-6 5-172,-4-1 0,-3 2-54,-2-2 0,1 4-103,-1-4 81,-6 3 0,4 4-72,-2 3 0,1-2 81,-2 7 0,4-1-71,-4 6 1,-1 0 54,1 0 1,3-1-143,7 1 0,-2 0 20,7-1 0,0 1 36,5 0 0,0 4 3,0 1 1,7 0-7,3-6 1,5-4 3,4 0 0,4-2 20,6 2 1,1 1 92,-1-6 1,1 0-57,-1-5 1,4-5 22,-4 0-1,4-8-37,-9-2 0,-1 1 96,2-6 0,-7 2-55,1-1 1,-7 2 11,-3-2 1,-5 1-106,1-2 0,-4 4 77,-1-4 1,-1 5-211,-4 6 0,-4-3 61,-5 7 0,-3-4-391,-2 4 1,2 0 217,-2 5 0,3 0 273,1 0 0,-6 0 0,-2 0 0</inkml:trace>
  <inkml:trace contextRef="#ctx0" brushRef="#br0" timeOffset="23279">20755 3513 7569,'8'0'-745,"-1"0"1410,-7 0-509,-13 0-83,3 0 0,-11 0-24,6 0 1,0 0 21,1 0 1,-1 0-79,0 0 1,1 5 84,-1 0 0,0 5-135,1-5 0,-1 5-44,0-5-13,0 6 1,1-4-38,-1 2 0,7-1 23,3-3-23,-3-3 105,6 11 1,-4-10-16,6 7 1,1-5 50,4 5 0,-2-5 5,7 5 0,0-6 43,5 6-68,-1 0 0,1 5 114,0-1 0,0 1-95,-1 0 1,-1 0 333,-3-1-257,3 1 1,-6 0 162,2-1-203,-2 1 1,-7 0 6,0-1 1,-7-1-72,-2-3 1,1 3 84,-2-3 0,0-2-174,-5 2 0,1-5 90,-1 5 1,-5-7-281,1 2 0,-1 2 317,5-3 0,1 1 0,-1-5 0</inkml:trace>
  <inkml:trace contextRef="#ctx0" brushRef="#br0" timeOffset="23748">21417 3940 7569,'0'8'-66,"0"-2"655,0-6-301,6 0-129,-4-6 0,4-2-19,-6-7 1,5 0 5,0 1 0,7-3-78,-3-2 1,3 1 64,-2-7 0,1 6-320,-6-6 0,5 7 144,-5-2 0,4-1-920,-4 2 747,0-1 1,0 5-471,0 1 334,0 5 352,-5 3 0,6-1 0,3-1 0</inkml:trace>
  <inkml:trace contextRef="#ctx0" brushRef="#br0" timeOffset="23946">21652 3704 7569,'0'15'54,"0"0"1,-2-5 46,-3-1 0,2-5 94,-7 1 0,0-4-101,-4-1 1,-6 0-39,1 0 0,-8 2-104,3 3 0,-4-4-127,-1 4 0,-1-3 128,1-2 0,4 0-90,1 0 1,4 0 36,-4 0 1,6 0 99,-2 0 0,4 0 0,1 0 0</inkml:trace>
  <inkml:trace contextRef="#ctx0" brushRef="#br0" timeOffset="24406">22196 3940 7569,'0'8'881,"0"-2"-742,0-6 0,5-11-144,0-4 1,1-3 60,-1 4 0,3-8-160,7-2 1,-5 3-285,-1 1 287,1-3 0,0 7-90,0-4 1,-5 4 48,5 1 1,-7 0-244,2 1 1,-4 4 384,-1 0 0,7 0 0,1-4 0</inkml:trace>
  <inkml:trace contextRef="#ctx0" brushRef="#br0" timeOffset="24707">22416 3704 7569,'-8'0'-492,"2"7"1,4-4 491,-3 7 164,3-7 0,-6 9 266,3-7 1,2 0-193,-7-5 0,5 0-105,-4 0 1,-1 0 112,-5 0-130,0 0 0,-1 0-95,-4 0 0,4 0 105,-4 0 1,-1-2-143,2-3 0,-6 2 71,6-7 0,-6 0-62,5-5 0,1-1 60,4-3 0,0 1-141,1-7 1,6 5-25,3-4 1,3-2 100,2-8 1,2 2-207,3-2 1,3 8 69,6 2 0,6 1-397,0-2 0,6 4 18,-2 6 526,-3 1 0,14-1 0,-4 0 0</inkml:trace>
  <inkml:trace contextRef="#ctx0" brushRef="#br0" timeOffset="25024">22695 3910 7569,'0'8'-1194,"0"-3"1315,0-10 1,0-3-26,0-6 0,5-1-76,0 0 0,7-6-34,-2-4 0,1-1-8,-1 2 0,3-2 6,-3 6 16,3 0 0,1-1 0,1-2 0</inkml:trace>
  <inkml:trace contextRef="#ctx0" brushRef="#br0" timeOffset="25450">23254 3998 7569,'8'0'-467,"-1"0"0,-7-1 663,0-4 1,5-3-166,0-7 0,-1 0-13,-4 1 1,5-6-104,0 0 116,7-6 1,-9 8-95,7-6 0,-7 4 91,2-4 0,1 6-472,-1-2 299,0 4 0,0 1-79,0 0 224,0 7 0,1 2 0,3 6 0</inkml:trace>
  <inkml:trace contextRef="#ctx0" brushRef="#br0" timeOffset="25649">23519 3866 7569,'-7'8'-887,"5"5"882,-11-11 0,5 5 287,-6-7 1,-6 0-191,0 0 0,-6 0-181,2 0 1,-2 0 51,1 0 20,-3 0 0,10 0-205,-6 0 0,6 0-56,-2 0 278,4 0 0,1 6 0,1 2 0</inkml:trace>
  <inkml:trace contextRef="#ctx0" brushRef="#br0" timeOffset="26272">23960 3631 7569,'0'8'-588,"0"-1"0,-2-6 738,-3 4-48,3-3 1,-6 4-80,3-6-4,4 0 0,-6-1-68,7-4 74,0 3-11,0-11 0,7 5-3,3-7 1,-2 5-11,2 1 1,-1 5-3,6-1 1,0-1-19,-1 1 1,1 0 104,0 5 1,-5 2-74,-1 3 0,0-2 72,0 7 0,3 0-62,-7 4 1,0 1-40,-5 0 0,-2 4 2,-3 1 1,-3 1-31,-7-1 0,1-4 33,-1 4 0,0 1-10,0-2 0,-4 3-47,-1-3 0,1-1 49,4 7 1,0-7 18,1 1 1,-1-1-22,0 2 0,0-4 56,1 4 0,4-6-54,0-4 41,7 3 0,-4-9-4,7 5-5,0-5 0,2 2-39,3-6 0,-2 0 27,7 0 1,0 0-128,4 0 1,6 2 74,0 3 1,6-4 50,-2 4 0,4 3 0,1 1 0</inkml:trace>
  <inkml:trace contextRef="#ctx0" brushRef="#br0" timeOffset="26723">24356 4116 7569,'9'8'283,"-3"-1"-44,-6-7-161,7 0-210,-6 0 139,12 0 0,-4 0-82,5 0 1,1-2 100,0-3 1,-1 2-66,1-7 1,0 2 8,-1-2 0,6-6 35,0 6 0,-1-11-43,-4 6 1,0-3 26,-1 3 1,-4 2-8,0 4 1,-7-5 23,2 5 0,-5 1-53,-5-2 0,-5 6 47,-9 0 0,1 0-80,-7-1 1,3 4 18,-3-4 0,2 3-9,4 2 0,7 0 29,-3 0 0,6-1-27,-1-4 89,3 3 1,7-6-60,0 3 0,2 2 166,3-7 0,-2 0-89,7-5 0,0 1 44,4-1 1,1 0-1,0 1 1,-2-1-22,-3 0 0,1 1-37,-6-1 11,6 0 1,-9 0-86,3 1 1,-5 4 78,-5 0 0,-3 7-185,-7-2 0,-4 3 35,-1 2 0,-1 0 120,1 0 0,4 0 0,-5 0 0</inkml:trace>
  <inkml:trace contextRef="#ctx0" brushRef="#br0" timeOffset="27057">25371 3793 7569,'8'0'-534,"-2"0"536,-6 0 218,0 6 1,-3-3-67,-7 7 0,-1-5-190,-14 5 0,-4-2 91,-5 2 0,-1 1-150,6-6 0,1 5-22,4-5 1,-4 5-143,4-5 1,2 1 59,3-1 0,2-3 199,3 3 0,-1 3 0,0 0 0</inkml:trace>
  <inkml:trace contextRef="#ctx0" brushRef="#br0" timeOffset="27256">25077 4160 7421,'0'-15'273,"0"1"0,0-6-241,0 1 1,0-9 87,0-2 1,0 1-108,0-5 0,0-2 91,0 1 0,0-4-434,0 5 1,0-5 329,0 4 0,-7-5 0,-1 2 0</inkml:trace>
  <inkml:trace contextRef="#ctx0" brushRef="#br0" timeOffset="27733">25753 4043 7569,'0'-10'-397,"0"0"259,6 7 1,-4-10 0,3 3 235,-3-3 0,-2-2-4,0 0 1,1-1 44,4-4 1,-3 2-67,3-6 1,-2 4-63,2-4 0,-4 6-57,4-2 0,2-1-143,-2 1 1,1 2-483,-1 9 671,-3-4 0,11 4 0,-5-5 0</inkml:trace>
  <inkml:trace contextRef="#ctx0" brushRef="#br0" timeOffset="27998">26003 3778 7569,'-7'15'-70,"4"-2"35,-7-4 0,0 3 274,-4-7 0,-3 5-58,-2-5 0,-4-1-203,-7-4 0,6 5 109,-1 0 0,1 0-117,-5-5 0,4 0 43,1 0 1,6-2-108,-2-2 1,4 0 22,1-5 0,0-1 3,1-5 0,5 0-72,5 1 1,2-3 64,2-2 0,2 1-75,2-7 1,5 2 54,5-1 0,6-4-111,0 4 1,4-4 38,-4-2 1,4 3 166,-4 2 0,6-3 0,-3 6 0</inkml:trace>
  <inkml:trace contextRef="#ctx0" brushRef="#br0" timeOffset="28433">26532 3381 7569,'8'0'78,"-1"2"312,-7 3-325,0-4 0,-7 6-212,-3-7 0,-3 6 132,-1 4 0,-1-2-85,0 2 0,5 0 47,1 5 0,0-1 113,0 1 1,-3 0-130,7-1 0,-1 1 80,1 0 1,3-1-61,-3 1 1,4 0 9,1 0 20,-7-1 0,5 1-4,-2 0 1,2-1-80,2 1 1,0-5 67,0 0 0,6-2 8,4 2 0,3 1 42,2-6 0,0 5-43,-1-5 1,0 6 141,-5-1 0,4 3-79,-3 2 0,-3-4 46,-2 4 0,-5-4-57,-5 9 1,-8 3 6,-7 1 1,-6-1-50,1 2 0,-2-1 45,-3 5 1,1-4-172,-1-1 1,3-6 50,2 2 1,-3-9 91,4-1 0,3-7 0,-1 4 0</inkml:trace>
  <inkml:trace contextRef="#ctx0" brushRef="#br0" timeOffset="28875">27208 3807 6957,'-16'0'454,"-4"0"1,2 0-483,-6 0 0,-1 0-33,-4 0 103,6 0 1,-5 0-189,4 0 1,1 0 67,-2 0 1,6 5-238,-6 0 1,2 7 314,-1-3 0,3 4 0,6 2 0</inkml:trace>
  <inkml:trace contextRef="#ctx0" brushRef="#br0" timeOffset="29084">26944 4145 6821,'0'-14'826,"0"-8"-424,0-2-337,0-4 0,0-1-125,0-1 0,4-4 86,1 0 1,2-2-445,-2 2 0,-2 3 82,7-4 336,-7 4 0,10 2 0,-5-1 0</inkml:trace>
  <inkml:trace contextRef="#ctx0" brushRef="#br0" timeOffset="30279">28164 3469 7538,'0'15'115,"-7"0"45,-3-1 1,-3-4-217,-2 0 1,-6 1 61,-3 9 0,1-4-56,-2 4 1,-4-4 96,-5-1 1,-1 6-30,6 4 1,0-2 37,-1 1 1,1 1-99,-1 4 1,1 0-20,0 1 0,6-1 92,3 1 0,-1-1-112,1 0 1,6 1 66,4-1 0,7-1-80,-2-4 0,3 3 90,2-8 0,2 1-49,3-6 1,3-4 30,6 0 0,1-7-4,0 2 1,1-3 44,4-2 1,-2 0-41,6 0 1,-1-7 84,2-3 0,-3-3-67,-2-1 1,-4-6 100,4 1 1,-5-1-53,-6 5 0,3 1 29,-7-1 0,0 0-75,-5 0 1,-7 2-73,-3 4 1,-9-3-10,-6 7 0,2-5 62,-1 6 0,1-1-550,-1 5 569,-4 0 0,5 0 0,-7 0 0</inkml:trace>
  <inkml:trace contextRef="#ctx0" brushRef="#br0" timeOffset="30685">28355 4190 7075,'8'0'623,"0"0"-316,-3 0 0,-2-7-286,7-3 1,5-5 29,4-4 0,2 1 81,-1-7 0,-2 1-18,7-5 1,-6-6 3,6 1 1,-3-2-14,3 2 0,1 1-36,-6-6 0,4 1-131,-4-1 1,-1-2 4,-4 7 0,-5-5-77,0 4 0,-7 1-297,2 5 1,-10 6 222,-5 3 1,-8 6-163,-1 4 0,-12 3 102,1 7 0,-7 2 268,2 3 0,-6 3 0,4 7 0</inkml:trace>
  <inkml:trace contextRef="#ctx0" brushRef="#br0" timeOffset="30902">28796 3851 6333,'-15'-1'674,"0"-4"1,-8 2-567,-6-7 1,-7 7-41,-8-2 0,-2 3-237,-3 2 1,3-5-34,-3 0 202,4 0 0,1 12 0,0 1 0</inkml:trace>
  <inkml:trace contextRef="#ctx0" brushRef="#br0" timeOffset="39009">29439 3998 7806,'10'-6'237,"0"-4"0,-2-3-130,2-2 1,3 1-220,-3-1 0,3-5 9,2 1 1,4-7 126,1 1 1,1 4 55,-1 1 0,-2-1-8,6 1 0,-4 1-104,4 4 1,-8 0 29,4 1 0,-5 1-71,4 3 1,-3 2 90,-1 3 1,0 3-100,0-3 38,-7 4 54,5 7 1,-12 2-129,4 7-19,-3 0 131,-9-1 1,4 1-118,-7 0 109,7 6 1,-8-5 0,4 6-28,-1-1 40,5-5 0,-9 5 1,7-6 105,2 0 1,1-5 101,2-1-199,0-5-44,0 9 0,2-12 58,3 4 0,3-10-109,7-4 55,0 2 1,4-9 0,2 3 12,2-4 6,-5 4 2,10-8 0,-12 6 0,4 1 0,-4-1 86,-1 0 0,0 1-52,-1-1 0,1 2 42,0 3 1,-5 3-33,-1 7 89,-5-6-91,9 4 0,-12 2-55,4 10 1,-3 3 33,-2 2 1,-2 0-2,-3-1 0,2 1-64,-7 0 59,7 6 1,-4-10 0,6 4-35,-4-2 36,3 0 7,-4 2-13,6-7 0,6-1-127,4-7 118,-3-7 0,6 4 0,-4-7-3,5-2 0,0-1 9,1-1-7,0 6 1,-1-6 15,1 5-17,0-4 0,-2 3 138,-3 0-136,-4 7 149,1-4-133,-6 7 0,6 2-1,-7 3 1,0-2-1,0 7 37,0 1-28,0 2 1,0 2 10,0 0 0,0-5-10,0-1 0,0-4 76,0 5-75,0-7 0,1 5-34,4-3 38,4-3 1,5 5-107,1-7 82,0 0 1,-6 0 0,1 0 3,2 0 1,-4 0 5,2 0 1,-5 0 28,4 0-3,-5 0-30,9 0 79,-12 0 1,7 0-105,-3 0 53,-3 0-24,11 0 0,-5 0 19,7 0-9,0 0 1,-1 0 6,1 0 66,0 0-69,-1 0-6,1 0 1,0 0-1,-1 0 71,1 0-67,-7 0 0,5 0 17,-3 0 1,3-5 40,2 0-56,0 0 3,-1 5 0,1-5 29,0 0 0,-5 0-32,-1 5 1,-4 0 0,5 0 1,0-5 12,5 0 1,-6-4-3,1 4 0,0-7 1,5 2 0,-6 2 17,1-2 6,-6 1 0,2-1 52,-6 0-67,0 0-21,-13-4 0,2 5 1,-14 4-142,-1 4 12,-2 1 0,-1 0 1,-1 0-269,1 0 1,-2 1-242,-3 4 407,9 4 1,-7 4-202,12-4 0,-5 4 410,6-3 0,-1 3 0,6 2 0</inkml:trace>
  <inkml:trace contextRef="#ctx0" brushRef="#br0" timeOffset="39598">31133 3734 7569,'0'-8'247,"0"-5"1,-2 11-177,-3-3 0,-3 3 29,-7 2 0,-4 0-257,-1 0 0,-6 2 50,2 3 1,-3 3-35,3 7 0,-2 0-34,6-1 207,1 1 0,4 5 0,2-1-116,3-1 29,-3-2 1,10-1 0,-5 0 88,1 0 1,2-6-44,5 1 1,2-7 64,3 2 1,-2-3-48,7-2 1,1 0 50,9 0 1,-2 0-10,6 0 1,1-7 2,4-2 0,0-4 7,1-2 1,-6-5-32,1 1 1,-7-1-20,1 5 0,-2-4 25,-3-1 1,0 1-4,-5 4 0,-1 0 4,-3 0 0,-3 1-125,3-1 1,-3 5-53,-2 0 0,-5 6-153,0-6 1,-7 6-190,3 0 1,0 2 481,0 2 0,-1 6 0,-5 3 0</inkml:trace>
  <inkml:trace contextRef="#ctx0" brushRef="#br0" timeOffset="39874">31515 3190 7569,'8'-8'173,"5"1"96,-11 7 0,4 7-241,-6 3 17,-6 3 0,-2 3 214,-7 4-292,0 2 46,-6 8 0,5-1 0,-6 2-28,1 4 0,5 1-24,-4 3 0,4 3 60,1-3 0,1-1-142,-1 1 0,0-6 53,0 1 1,1-3-412,-1-1 346,0-1 0,7-6 1,2-4-361,-1-2 0,5-7 493,-2-1 0,8-5 0,5 2 0</inkml:trace>
  <inkml:trace contextRef="#ctx0" brushRef="#br0" timeOffset="40208">31441 3851 6368,'9'-6'134,"2"3"128,-6-7-153,6 0 1,-2-10-36,5 1 1,1-1-53,0 6 1,-1-1-5,1 0 1,0 5 0,-1 1 1,1 0-45,0 0 0,0 2 70,-1 7 1,1 0-67,0 0 1,1 0 44,4 0 1,-4 2-60,3 3 47,-9 3 1,2 6-23,-7 1 1,1 0-1,-3 0-16,2-1 0,-1 6-91,-9-1 1,1 6-127,-5-5 162,-1-1 0,-5 1 0,0-1-368,1-1 449,-1-8 0,0 3 0,1-5 0</inkml:trace>
  <inkml:trace contextRef="#ctx0" brushRef="#br0" timeOffset="40458">31956 3616 7569,'8'0'-59,"5"0"123,-11 0 1,4 2-67,-6 3 1,0 3-139,0 7 124,-6-1 1,3 6 0,-7 0 20,-2-2 9,6 4 1,-6 0 0,6 2-149,-2-4 67,-2 3 1,2-7-185,3 3 0,1-7 1,1-2 250,-2 1 0,0 2 0,5 2 0</inkml:trace>
  <inkml:trace contextRef="#ctx0" brushRef="#br0" timeOffset="40850">32426 3881 7569,'0'8'-1229,"0"-1"1685,0-7-329,-6 0 0,2 0 1,-5 0 0,-1 0-48,-5 0 0,0 0-10,1 0 0,-1 0-92,0 0 79,1 0 0,4 0-42,0 0 1,0 0-14,-4 0-67,-1 0-12,0 0 10,7 0 0,1-2 76,7-3 0,0 2-8,0-7 0,2 2 41,3-2-43,-3-3 1,11 0 0,-3-7 12,3 2-7,1-5 1,6 5 5,-1-6-152,1 6 143,-5-10 1,-1 12 0,1-4-18,0 4 13,0-5 0,-7 4 0,-3-2-271,-4 2 93,-1 3 1,-11 4-151,-4 0 0,-3 7 330,3-2 0,-6 3 0,-2 2 0</inkml:trace>
  <inkml:trace contextRef="#ctx0" brushRef="#br0" timeOffset="41235">32617 3778 7569,'10'0'-553,"0"0"428,-7 0 1,5-5 0,-4-1 518,1-3-185,-1 0 1,-2-1-60,3 0 0,-3 0-160,3-5 0,-10 6 60,-5-1 0,-3 7-122,-2-2 0,0 3 97,1 2 0,-3 0-71,-2 0 0,2 0 67,-2 0 1,4 7-124,5 2 0,-3 4 36,3 2 0,2 0 47,-2 0 19,7-1 1,-8 7-1,6 2 0,2 0 1,1 3 116,2-6-71,0 0 1,2-1 0,1 1 28,2-2 0,6-7-68,-1-1 0,8 0 11,2 4 1,1-4-314,-2 0 1,-1-5 43,7 5 251,-1-7 0,6 10 0,-1-5 0</inkml:trace>
  <inkml:trace contextRef="#ctx0" brushRef="#br0" timeOffset="41575">32206 3308 7324,'-8'0'-94,"-5"0"1,9 0 93,-6 0 0,1 0 0,-6 0 0</inkml:trace>
  <inkml:trace contextRef="#ctx0" brushRef="#br0" timeOffset="43651">19374 4263 7213,'-10'-7'625,"0"-2"0,2-13-315,-2-7 1,-3-7-105,3-8 1,2-7-7,-2-3 0,7-4-79,-2-6 0,2 2-169,-2-7 0,3-1-106,-3-8 1,9-4 65,0-6 1,8 5-119,-2-1 1,4 8-304,6-3 1,-4 4-503,4 1 669,3 14 1,-5-2 341,6 13 0,1 2 0,1 4 0,-3 2 0,-4 1 0,1 0 0</inkml:trace>
  <inkml:trace contextRef="#ctx0" brushRef="#br0" timeOffset="44710">28752 4586 7569,'14'-6'0,"1"-4"0,-7-10 237,-3-4-148,3-4 0,-1-8 260,2-3-178,5-10 0,-6-11-441,6-14 197,8-12 0,-13 36 0,0-2-162,3-1 0,0-1 0,0-3 0,-1-1 183,1 2 0,0 0 0,2-4 0,-1 0-23,-3 1 0,-1 1 1,1 1-1,-2 3 75,2-39 0,3-1 0,-5 13 0</inkml:trace>
  <inkml:trace contextRef="#ctx0" brushRef="#br0" timeOffset="53642">30 1370 7569,'0'10'-491,"0"0"94,0-7 813,0 10 39,0-11-128,0 11-69,0-12-130,0 6-75,6-7 1,-3 0-19,7 0 75,-7 0-45,10 0 1,-3 0-148,10 0 172,-4 0-59,5 0 0,1 0-62,2 0 1,4 0 40,1 0 1,1-2-69,-1-3 1,-4 2 44,-1-7 0,-6 6-11,2-6 0,-6 5-95,-4-5 126,3 0-4,-11 2 0,9-5-34,-6 3 23,0-3 1,-5 3-1,0 1-7,0-3 1,0 4 1,0-2 0,-2 7-1,-2-2 1,-5-2-2,-5 3 1,-1-1 6,0 5 0,1 0-62,-1 0 0,0 0 58,1 0 1,-1 0-130,0 0 123,7 0-15,-5-7 20,11 5-8,-4-4 0,6 4 29,0-3 0,0 2 2,0-7 1,6 1 1,4-6 0,3 0 86,2 0 0,0-4 1,-1-1 0,1-4-6,0 4 0,-6-4 47,1 4 1,-7-4-94,2 4 0,-3 0-5,-2 6 1,-2 1 9,-3 3 1,-8-2 4,-6 7 0,-9 1-41,-1 4 0,-1 1-7,-4 4 0,3 2-133,2 2 1,-1 4 39,1-3 1,6-3-305,3-2 1,-1 1 387,1-1 0,1 7 0,4-4 0</inkml:trace>
  <inkml:trace contextRef="#ctx0" brushRef="#br0" timeOffset="54221">573 1576 7569,'7'-15'0,"1"1"0,7-8-120,-1-2 107,8-4 103,1-8 1,4-3 243,-2-10 1,3 2-184,-4-7 0,-1 0-28,1-5 0,-10-5-6,0 1-726,-9-1 746,2 12 0,-15-4-851,-7 7 714,-6 0 0,-15 5 0,-2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2T22:25:31.4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74 7229,'-7'-8'-656,"6"0"475,-4 3 154,-4 3 0,6-9-42,-7 6-143,7-7 212,-3 11 0,-1-12 0,-1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3DA70-58D1-40D3-9D53-E16CF4D45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1B1B9CB-9961-4606-89AA-CA742B09E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698FE8-6A74-4CD0-9E25-C5734A72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6CE70C-A98E-457B-BC3C-2767558D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19FE7E-CD69-4DFC-B42B-3834AE2F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14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1A43-1487-424C-9E0E-C82AA718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E194982-D296-4DAD-B778-E88063AAD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97D848-C626-4868-9824-D9660B36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F03638-50D2-4434-A78A-B0B40902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FD9380-53C9-4DC4-9C83-6F62D6A9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604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281FC80-1BC2-434A-8963-2899A52FA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1B02DCB-B748-4394-B4BA-57EA6BE86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FCFD68-831E-4558-AFB4-E8E90ECF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088437-B946-4A61-A8A6-FD7C5B7E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81A059-F9EB-44F4-ABF3-0E495ADD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861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40725-A3D7-41D3-AFAF-AFD607C4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C890A9-C4C8-42D6-AABB-39054743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2E653C-3678-4807-9E2F-1C11432E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F02EBB-64E9-4D21-89D3-97294AA9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D85592-2A4B-4F2F-BFF5-FA021364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382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FE2D8-E3BC-4EFB-977D-50DF4D09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56ADEB7-C522-46E3-860F-F22FA0F4A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BD2F51-9294-4A81-9FD2-E65D400C2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996F4A3-A771-4221-8CAA-FE96E09C0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F917A4-8F5D-4AD9-A4D7-3F1CE046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816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18CF3-7195-4F50-A38E-0AA694CD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8758B0-C9F9-43A1-A02B-E1911F538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17B5FBC-B17C-420B-A667-90D941BEB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ACC6633-AB39-4AF5-971F-DB633C077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0F31F18-0DA8-4190-ABC5-2C841DF2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83FD2E3-DEC5-4835-AA4C-C1AE7AED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189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1A3CA-0BE7-4AF4-82B3-F3518782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63A022-7D7C-4315-B720-D4582E6B3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01BBC72-932B-42BC-9D42-925082397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3AF0DCB-5394-4C3F-84DE-F696CB6CC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2574826-3A44-472B-A1CE-85140B623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D218171-72CD-46ED-A86A-E5F79AEA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1666F97-2993-4BB2-BA84-7F5B9B4C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B1E0DF-5D29-415E-A4D9-441D2A5A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22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8DAD9-5400-4749-8C8F-1A3431A0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7494C9E-3243-4A2A-A05E-1D95C096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4B404DA-CF74-4EC4-B64C-9EEEC6B8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28A0069-ABF9-42EB-B719-2B599DF9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406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D2B320B-650F-4EA4-890E-313A5258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975C67-1688-4767-82DA-9A5B9C37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CAF649-3E47-4828-AD1E-8B8EDAED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331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8B653-9780-4A90-8870-FF05E196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39C96D-B496-4146-9060-73F8B2772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3DA1259-187E-4A8E-871C-6C21FA408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66E5855-96EF-4F13-950F-FDA24C46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E222B0-C6B2-43B4-A428-294AD58D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C6E763E-969D-4490-9E4A-2C228813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729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50551-AD90-41F1-9BA9-C98BA34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6D6D64D-C972-4E0D-8C0C-4D8DE99BE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7B7E027-B193-494A-8E58-C2D127A87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53EBC04-8CC5-4AE3-8DF2-79602842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AF1FC6-F25D-4062-9EE8-CBA5A250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03D2915-ABFF-45B6-8F81-F027B4E5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656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628E65E-4055-4392-9259-3257525E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3597E0-2103-4061-982F-8F8526B66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0A889F1-C7FE-4A09-82A2-F4CDFBA4B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974AA-50AD-46BF-B5C1-A3739791AFF0}" type="datetimeFigureOut">
              <a:rPr lang="nl-BE" smtClean="0"/>
              <a:t>17/05/19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27DEF4-848D-42E5-B177-39860CA00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742227-6C7F-4992-9F72-92A69CB36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D775D-AAA7-43A3-81A9-5B01D082D99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32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4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47.png"/><Relationship Id="rId21" Type="http://schemas.openxmlformats.org/officeDocument/2006/relationships/image" Target="../media/image238.png"/><Relationship Id="rId34" Type="http://schemas.openxmlformats.org/officeDocument/2006/relationships/customXml" Target="../ink/ink17.xml"/><Relationship Id="rId7" Type="http://schemas.openxmlformats.org/officeDocument/2006/relationships/image" Target="../media/image23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42.png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233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46.png"/><Relationship Id="rId40" Type="http://schemas.openxmlformats.org/officeDocument/2006/relationships/customXml" Target="../ink/ink20.xml"/><Relationship Id="rId5" Type="http://schemas.openxmlformats.org/officeDocument/2006/relationships/image" Target="../media/image230.png"/><Relationship Id="rId15" Type="http://schemas.openxmlformats.org/officeDocument/2006/relationships/image" Target="../media/image235.png"/><Relationship Id="rId23" Type="http://schemas.openxmlformats.org/officeDocument/2006/relationships/image" Target="../media/image239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37.png"/><Relationship Id="rId31" Type="http://schemas.openxmlformats.org/officeDocument/2006/relationships/image" Target="../media/image243.png"/><Relationship Id="rId4" Type="http://schemas.openxmlformats.org/officeDocument/2006/relationships/customXml" Target="../ink/ink2.xml"/><Relationship Id="rId9" Type="http://schemas.openxmlformats.org/officeDocument/2006/relationships/image" Target="../media/image23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41.png"/><Relationship Id="rId30" Type="http://schemas.openxmlformats.org/officeDocument/2006/relationships/customXml" Target="../ink/ink15.xml"/><Relationship Id="rId35" Type="http://schemas.openxmlformats.org/officeDocument/2006/relationships/image" Target="../media/image245.png"/><Relationship Id="rId8" Type="http://schemas.openxmlformats.org/officeDocument/2006/relationships/customXml" Target="../ink/ink4.xml"/><Relationship Id="rId3" Type="http://schemas.openxmlformats.org/officeDocument/2006/relationships/image" Target="../media/image229.png"/><Relationship Id="rId12" Type="http://schemas.openxmlformats.org/officeDocument/2006/relationships/customXml" Target="../ink/ink6.xml"/><Relationship Id="rId17" Type="http://schemas.openxmlformats.org/officeDocument/2006/relationships/image" Target="../media/image236.png"/><Relationship Id="rId25" Type="http://schemas.openxmlformats.org/officeDocument/2006/relationships/image" Target="../media/image240.png"/><Relationship Id="rId33" Type="http://schemas.openxmlformats.org/officeDocument/2006/relationships/image" Target="../media/image244.png"/><Relationship Id="rId38" Type="http://schemas.openxmlformats.org/officeDocument/2006/relationships/customXml" Target="../ink/ink19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customXml" Target="../ink/ink251.xml"/><Relationship Id="rId26" Type="http://schemas.openxmlformats.org/officeDocument/2006/relationships/customXml" Target="../ink/ink255.xml"/><Relationship Id="rId39" Type="http://schemas.openxmlformats.org/officeDocument/2006/relationships/image" Target="../media/image67.png"/><Relationship Id="rId21" Type="http://schemas.openxmlformats.org/officeDocument/2006/relationships/image" Target="../media/image58.png"/><Relationship Id="rId34" Type="http://schemas.openxmlformats.org/officeDocument/2006/relationships/customXml" Target="../ink/ink259.xml"/><Relationship Id="rId42" Type="http://schemas.openxmlformats.org/officeDocument/2006/relationships/customXml" Target="../ink/ink263.xml"/><Relationship Id="rId47" Type="http://schemas.openxmlformats.org/officeDocument/2006/relationships/image" Target="../media/image71.png"/><Relationship Id="rId7" Type="http://schemas.openxmlformats.org/officeDocument/2006/relationships/image" Target="../media/image51.png"/><Relationship Id="rId2" Type="http://schemas.openxmlformats.org/officeDocument/2006/relationships/customXml" Target="../ink/ink243.xml"/><Relationship Id="rId16" Type="http://schemas.openxmlformats.org/officeDocument/2006/relationships/customXml" Target="../ink/ink250.xml"/><Relationship Id="rId29" Type="http://schemas.openxmlformats.org/officeDocument/2006/relationships/image" Target="../media/image62.png"/><Relationship Id="rId11" Type="http://schemas.openxmlformats.org/officeDocument/2006/relationships/image" Target="../media/image53.png"/><Relationship Id="rId24" Type="http://schemas.openxmlformats.org/officeDocument/2006/relationships/customXml" Target="../ink/ink254.xml"/><Relationship Id="rId32" Type="http://schemas.openxmlformats.org/officeDocument/2006/relationships/customXml" Target="../ink/ink258.xml"/><Relationship Id="rId37" Type="http://schemas.openxmlformats.org/officeDocument/2006/relationships/image" Target="../media/image66.png"/><Relationship Id="rId40" Type="http://schemas.openxmlformats.org/officeDocument/2006/relationships/customXml" Target="../ink/ink262.xml"/><Relationship Id="rId45" Type="http://schemas.openxmlformats.org/officeDocument/2006/relationships/image" Target="../media/image70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23" Type="http://schemas.openxmlformats.org/officeDocument/2006/relationships/image" Target="../media/image59.png"/><Relationship Id="rId28" Type="http://schemas.openxmlformats.org/officeDocument/2006/relationships/customXml" Target="../ink/ink256.xml"/><Relationship Id="rId36" Type="http://schemas.openxmlformats.org/officeDocument/2006/relationships/customXml" Target="../ink/ink260.xml"/><Relationship Id="rId49" Type="http://schemas.openxmlformats.org/officeDocument/2006/relationships/image" Target="../media/image72.png"/><Relationship Id="rId10" Type="http://schemas.openxmlformats.org/officeDocument/2006/relationships/customXml" Target="../ink/ink247.xml"/><Relationship Id="rId19" Type="http://schemas.openxmlformats.org/officeDocument/2006/relationships/image" Target="../media/image57.png"/><Relationship Id="rId31" Type="http://schemas.openxmlformats.org/officeDocument/2006/relationships/image" Target="../media/image63.png"/><Relationship Id="rId44" Type="http://schemas.openxmlformats.org/officeDocument/2006/relationships/customXml" Target="../ink/ink264.xml"/><Relationship Id="rId4" Type="http://schemas.openxmlformats.org/officeDocument/2006/relationships/customXml" Target="../ink/ink244.xml"/><Relationship Id="rId9" Type="http://schemas.openxmlformats.org/officeDocument/2006/relationships/image" Target="../media/image52.png"/><Relationship Id="rId14" Type="http://schemas.openxmlformats.org/officeDocument/2006/relationships/customXml" Target="../ink/ink249.xml"/><Relationship Id="rId22" Type="http://schemas.openxmlformats.org/officeDocument/2006/relationships/customXml" Target="../ink/ink253.xml"/><Relationship Id="rId27" Type="http://schemas.openxmlformats.org/officeDocument/2006/relationships/image" Target="../media/image61.png"/><Relationship Id="rId30" Type="http://schemas.openxmlformats.org/officeDocument/2006/relationships/customXml" Target="../ink/ink257.xml"/><Relationship Id="rId35" Type="http://schemas.openxmlformats.org/officeDocument/2006/relationships/image" Target="../media/image65.png"/><Relationship Id="rId43" Type="http://schemas.openxmlformats.org/officeDocument/2006/relationships/image" Target="../media/image69.png"/><Relationship Id="rId48" Type="http://schemas.openxmlformats.org/officeDocument/2006/relationships/customXml" Target="../ink/ink266.xml"/><Relationship Id="rId8" Type="http://schemas.openxmlformats.org/officeDocument/2006/relationships/customXml" Target="../ink/ink246.xml"/><Relationship Id="rId3" Type="http://schemas.openxmlformats.org/officeDocument/2006/relationships/image" Target="../media/image49.png"/><Relationship Id="rId12" Type="http://schemas.openxmlformats.org/officeDocument/2006/relationships/customXml" Target="../ink/ink248.xml"/><Relationship Id="rId17" Type="http://schemas.openxmlformats.org/officeDocument/2006/relationships/image" Target="../media/image56.png"/><Relationship Id="rId25" Type="http://schemas.openxmlformats.org/officeDocument/2006/relationships/image" Target="../media/image60.png"/><Relationship Id="rId33" Type="http://schemas.openxmlformats.org/officeDocument/2006/relationships/image" Target="../media/image64.png"/><Relationship Id="rId38" Type="http://schemas.openxmlformats.org/officeDocument/2006/relationships/customXml" Target="../ink/ink261.xml"/><Relationship Id="rId46" Type="http://schemas.openxmlformats.org/officeDocument/2006/relationships/customXml" Target="../ink/ink265.xml"/><Relationship Id="rId20" Type="http://schemas.openxmlformats.org/officeDocument/2006/relationships/customXml" Target="../ink/ink252.xml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customXml" Target="../ink/ink275.xml"/><Relationship Id="rId26" Type="http://schemas.openxmlformats.org/officeDocument/2006/relationships/customXml" Target="../ink/ink279.xml"/><Relationship Id="rId3" Type="http://schemas.openxmlformats.org/officeDocument/2006/relationships/image" Target="../media/image73.png"/><Relationship Id="rId21" Type="http://schemas.openxmlformats.org/officeDocument/2006/relationships/image" Target="../media/image82.png"/><Relationship Id="rId7" Type="http://schemas.openxmlformats.org/officeDocument/2006/relationships/image" Target="../media/image75.png"/><Relationship Id="rId12" Type="http://schemas.openxmlformats.org/officeDocument/2006/relationships/customXml" Target="../ink/ink272.xml"/><Relationship Id="rId17" Type="http://schemas.openxmlformats.org/officeDocument/2006/relationships/image" Target="../media/image80.png"/><Relationship Id="rId25" Type="http://schemas.openxmlformats.org/officeDocument/2006/relationships/image" Target="../media/image84.png"/><Relationship Id="rId33" Type="http://schemas.openxmlformats.org/officeDocument/2006/relationships/image" Target="../media/image88.png"/><Relationship Id="rId2" Type="http://schemas.openxmlformats.org/officeDocument/2006/relationships/customXml" Target="../ink/ink267.xml"/><Relationship Id="rId16" Type="http://schemas.openxmlformats.org/officeDocument/2006/relationships/customXml" Target="../ink/ink274.xml"/><Relationship Id="rId20" Type="http://schemas.openxmlformats.org/officeDocument/2006/relationships/customXml" Target="../ink/ink276.xml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69.xml"/><Relationship Id="rId11" Type="http://schemas.openxmlformats.org/officeDocument/2006/relationships/image" Target="../media/image77.png"/><Relationship Id="rId24" Type="http://schemas.openxmlformats.org/officeDocument/2006/relationships/customXml" Target="../ink/ink278.xml"/><Relationship Id="rId32" Type="http://schemas.openxmlformats.org/officeDocument/2006/relationships/customXml" Target="../ink/ink282.xml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28" Type="http://schemas.openxmlformats.org/officeDocument/2006/relationships/customXml" Target="../ink/ink280.xml"/><Relationship Id="rId10" Type="http://schemas.openxmlformats.org/officeDocument/2006/relationships/customXml" Target="../ink/ink271.xml"/><Relationship Id="rId19" Type="http://schemas.openxmlformats.org/officeDocument/2006/relationships/image" Target="../media/image81.png"/><Relationship Id="rId31" Type="http://schemas.openxmlformats.org/officeDocument/2006/relationships/image" Target="../media/image87.png"/><Relationship Id="rId4" Type="http://schemas.openxmlformats.org/officeDocument/2006/relationships/customXml" Target="../ink/ink268.xml"/><Relationship Id="rId9" Type="http://schemas.openxmlformats.org/officeDocument/2006/relationships/image" Target="../media/image76.png"/><Relationship Id="rId14" Type="http://schemas.openxmlformats.org/officeDocument/2006/relationships/customXml" Target="../ink/ink273.xml"/><Relationship Id="rId22" Type="http://schemas.openxmlformats.org/officeDocument/2006/relationships/customXml" Target="../ink/ink277.xml"/><Relationship Id="rId27" Type="http://schemas.openxmlformats.org/officeDocument/2006/relationships/image" Target="../media/image85.png"/><Relationship Id="rId30" Type="http://schemas.openxmlformats.org/officeDocument/2006/relationships/customXml" Target="../ink/ink281.xml"/><Relationship Id="rId8" Type="http://schemas.openxmlformats.org/officeDocument/2006/relationships/customXml" Target="../ink/ink270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5.xml"/><Relationship Id="rId21" Type="http://schemas.openxmlformats.org/officeDocument/2006/relationships/image" Target="../media/image98.png"/><Relationship Id="rId42" Type="http://schemas.openxmlformats.org/officeDocument/2006/relationships/customXml" Target="../ink/ink303.xml"/><Relationship Id="rId47" Type="http://schemas.openxmlformats.org/officeDocument/2006/relationships/image" Target="../media/image111.png"/><Relationship Id="rId63" Type="http://schemas.openxmlformats.org/officeDocument/2006/relationships/image" Target="../media/image119.png"/><Relationship Id="rId68" Type="http://schemas.openxmlformats.org/officeDocument/2006/relationships/customXml" Target="../ink/ink316.xml"/><Relationship Id="rId84" Type="http://schemas.openxmlformats.org/officeDocument/2006/relationships/customXml" Target="../ink/ink324.xml"/><Relationship Id="rId89" Type="http://schemas.openxmlformats.org/officeDocument/2006/relationships/image" Target="../media/image132.png"/><Relationship Id="rId112" Type="http://schemas.openxmlformats.org/officeDocument/2006/relationships/customXml" Target="../ink/ink338.xml"/><Relationship Id="rId16" Type="http://schemas.openxmlformats.org/officeDocument/2006/relationships/customXml" Target="../ink/ink290.xml"/><Relationship Id="rId107" Type="http://schemas.openxmlformats.org/officeDocument/2006/relationships/image" Target="../media/image141.png"/><Relationship Id="rId11" Type="http://schemas.openxmlformats.org/officeDocument/2006/relationships/image" Target="../media/image93.png"/><Relationship Id="rId32" Type="http://schemas.openxmlformats.org/officeDocument/2006/relationships/customXml" Target="../ink/ink298.xml"/><Relationship Id="rId37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customXml" Target="../ink/ink311.xml"/><Relationship Id="rId74" Type="http://schemas.openxmlformats.org/officeDocument/2006/relationships/customXml" Target="../ink/ink319.xml"/><Relationship Id="rId79" Type="http://schemas.openxmlformats.org/officeDocument/2006/relationships/image" Target="../media/image127.png"/><Relationship Id="rId102" Type="http://schemas.openxmlformats.org/officeDocument/2006/relationships/customXml" Target="../ink/ink333.xml"/><Relationship Id="rId5" Type="http://schemas.openxmlformats.org/officeDocument/2006/relationships/image" Target="../media/image90.png"/><Relationship Id="rId90" Type="http://schemas.openxmlformats.org/officeDocument/2006/relationships/customXml" Target="../ink/ink327.xml"/><Relationship Id="rId95" Type="http://schemas.openxmlformats.org/officeDocument/2006/relationships/image" Target="../media/image135.png"/><Relationship Id="rId22" Type="http://schemas.openxmlformats.org/officeDocument/2006/relationships/customXml" Target="../ink/ink293.xml"/><Relationship Id="rId27" Type="http://schemas.openxmlformats.org/officeDocument/2006/relationships/image" Target="../media/image101.png"/><Relationship Id="rId43" Type="http://schemas.openxmlformats.org/officeDocument/2006/relationships/image" Target="../media/image109.png"/><Relationship Id="rId48" Type="http://schemas.openxmlformats.org/officeDocument/2006/relationships/customXml" Target="../ink/ink306.xml"/><Relationship Id="rId64" Type="http://schemas.openxmlformats.org/officeDocument/2006/relationships/customXml" Target="../ink/ink314.xml"/><Relationship Id="rId69" Type="http://schemas.openxmlformats.org/officeDocument/2006/relationships/image" Target="../media/image122.png"/><Relationship Id="rId113" Type="http://schemas.openxmlformats.org/officeDocument/2006/relationships/image" Target="../media/image144.png"/><Relationship Id="rId80" Type="http://schemas.openxmlformats.org/officeDocument/2006/relationships/customXml" Target="../ink/ink322.xml"/><Relationship Id="rId85" Type="http://schemas.openxmlformats.org/officeDocument/2006/relationships/image" Target="../media/image130.png"/><Relationship Id="rId12" Type="http://schemas.openxmlformats.org/officeDocument/2006/relationships/customXml" Target="../ink/ink288.xml"/><Relationship Id="rId17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customXml" Target="../ink/ink301.xml"/><Relationship Id="rId59" Type="http://schemas.openxmlformats.org/officeDocument/2006/relationships/image" Target="../media/image117.png"/><Relationship Id="rId103" Type="http://schemas.openxmlformats.org/officeDocument/2006/relationships/image" Target="../media/image139.png"/><Relationship Id="rId108" Type="http://schemas.openxmlformats.org/officeDocument/2006/relationships/customXml" Target="../ink/ink336.xml"/><Relationship Id="rId54" Type="http://schemas.openxmlformats.org/officeDocument/2006/relationships/customXml" Target="../ink/ink309.xml"/><Relationship Id="rId70" Type="http://schemas.openxmlformats.org/officeDocument/2006/relationships/customXml" Target="../ink/ink317.xml"/><Relationship Id="rId75" Type="http://schemas.openxmlformats.org/officeDocument/2006/relationships/image" Target="../media/image125.png"/><Relationship Id="rId91" Type="http://schemas.openxmlformats.org/officeDocument/2006/relationships/image" Target="../media/image133.png"/><Relationship Id="rId96" Type="http://schemas.openxmlformats.org/officeDocument/2006/relationships/customXml" Target="../ink/ink33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85.xml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296.xml"/><Relationship Id="rId36" Type="http://schemas.openxmlformats.org/officeDocument/2006/relationships/customXml" Target="../ink/ink300.xml"/><Relationship Id="rId49" Type="http://schemas.openxmlformats.org/officeDocument/2006/relationships/image" Target="../media/image112.png"/><Relationship Id="rId57" Type="http://schemas.openxmlformats.org/officeDocument/2006/relationships/image" Target="../media/image116.png"/><Relationship Id="rId106" Type="http://schemas.openxmlformats.org/officeDocument/2006/relationships/customXml" Target="../ink/ink335.xml"/><Relationship Id="rId10" Type="http://schemas.openxmlformats.org/officeDocument/2006/relationships/customXml" Target="../ink/ink287.xml"/><Relationship Id="rId31" Type="http://schemas.openxmlformats.org/officeDocument/2006/relationships/image" Target="../media/image103.png"/><Relationship Id="rId44" Type="http://schemas.openxmlformats.org/officeDocument/2006/relationships/customXml" Target="../ink/ink304.xml"/><Relationship Id="rId52" Type="http://schemas.openxmlformats.org/officeDocument/2006/relationships/customXml" Target="../ink/ink308.xml"/><Relationship Id="rId60" Type="http://schemas.openxmlformats.org/officeDocument/2006/relationships/customXml" Target="../ink/ink312.xml"/><Relationship Id="rId65" Type="http://schemas.openxmlformats.org/officeDocument/2006/relationships/image" Target="../media/image120.png"/><Relationship Id="rId73" Type="http://schemas.openxmlformats.org/officeDocument/2006/relationships/image" Target="../media/image124.png"/><Relationship Id="rId78" Type="http://schemas.openxmlformats.org/officeDocument/2006/relationships/customXml" Target="../ink/ink321.xml"/><Relationship Id="rId81" Type="http://schemas.openxmlformats.org/officeDocument/2006/relationships/image" Target="../media/image128.png"/><Relationship Id="rId86" Type="http://schemas.openxmlformats.org/officeDocument/2006/relationships/customXml" Target="../ink/ink325.xml"/><Relationship Id="rId94" Type="http://schemas.openxmlformats.org/officeDocument/2006/relationships/customXml" Target="../ink/ink329.xml"/><Relationship Id="rId99" Type="http://schemas.openxmlformats.org/officeDocument/2006/relationships/image" Target="../media/image137.png"/><Relationship Id="rId101" Type="http://schemas.openxmlformats.org/officeDocument/2006/relationships/image" Target="../media/image138.png"/><Relationship Id="rId4" Type="http://schemas.openxmlformats.org/officeDocument/2006/relationships/customXml" Target="../ink/ink284.xml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291.xml"/><Relationship Id="rId39" Type="http://schemas.openxmlformats.org/officeDocument/2006/relationships/image" Target="../media/image107.png"/><Relationship Id="rId109" Type="http://schemas.openxmlformats.org/officeDocument/2006/relationships/image" Target="../media/image142.png"/><Relationship Id="rId34" Type="http://schemas.openxmlformats.org/officeDocument/2006/relationships/customXml" Target="../ink/ink299.xml"/><Relationship Id="rId50" Type="http://schemas.openxmlformats.org/officeDocument/2006/relationships/customXml" Target="../ink/ink307.xml"/><Relationship Id="rId55" Type="http://schemas.openxmlformats.org/officeDocument/2006/relationships/image" Target="../media/image115.png"/><Relationship Id="rId76" Type="http://schemas.openxmlformats.org/officeDocument/2006/relationships/customXml" Target="../ink/ink320.xml"/><Relationship Id="rId97" Type="http://schemas.openxmlformats.org/officeDocument/2006/relationships/image" Target="../media/image136.png"/><Relationship Id="rId104" Type="http://schemas.openxmlformats.org/officeDocument/2006/relationships/customXml" Target="../ink/ink334.xml"/><Relationship Id="rId7" Type="http://schemas.openxmlformats.org/officeDocument/2006/relationships/image" Target="../media/image91.png"/><Relationship Id="rId71" Type="http://schemas.openxmlformats.org/officeDocument/2006/relationships/image" Target="../media/image123.png"/><Relationship Id="rId92" Type="http://schemas.openxmlformats.org/officeDocument/2006/relationships/customXml" Target="../ink/ink328.xml"/><Relationship Id="rId2" Type="http://schemas.openxmlformats.org/officeDocument/2006/relationships/customXml" Target="../ink/ink283.xml"/><Relationship Id="rId29" Type="http://schemas.openxmlformats.org/officeDocument/2006/relationships/image" Target="../media/image102.png"/><Relationship Id="rId24" Type="http://schemas.openxmlformats.org/officeDocument/2006/relationships/customXml" Target="../ink/ink294.xml"/><Relationship Id="rId40" Type="http://schemas.openxmlformats.org/officeDocument/2006/relationships/customXml" Target="../ink/ink302.xml"/><Relationship Id="rId45" Type="http://schemas.openxmlformats.org/officeDocument/2006/relationships/image" Target="../media/image110.png"/><Relationship Id="rId66" Type="http://schemas.openxmlformats.org/officeDocument/2006/relationships/customXml" Target="../ink/ink315.xml"/><Relationship Id="rId87" Type="http://schemas.openxmlformats.org/officeDocument/2006/relationships/image" Target="../media/image131.png"/><Relationship Id="rId110" Type="http://schemas.openxmlformats.org/officeDocument/2006/relationships/customXml" Target="../ink/ink337.xml"/><Relationship Id="rId61" Type="http://schemas.openxmlformats.org/officeDocument/2006/relationships/image" Target="../media/image118.png"/><Relationship Id="rId82" Type="http://schemas.openxmlformats.org/officeDocument/2006/relationships/customXml" Target="../ink/ink323.xml"/><Relationship Id="rId19" Type="http://schemas.openxmlformats.org/officeDocument/2006/relationships/image" Target="../media/image97.png"/><Relationship Id="rId14" Type="http://schemas.openxmlformats.org/officeDocument/2006/relationships/customXml" Target="../ink/ink289.xml"/><Relationship Id="rId30" Type="http://schemas.openxmlformats.org/officeDocument/2006/relationships/customXml" Target="../ink/ink297.xml"/><Relationship Id="rId35" Type="http://schemas.openxmlformats.org/officeDocument/2006/relationships/image" Target="../media/image105.png"/><Relationship Id="rId56" Type="http://schemas.openxmlformats.org/officeDocument/2006/relationships/customXml" Target="../ink/ink310.xml"/><Relationship Id="rId77" Type="http://schemas.openxmlformats.org/officeDocument/2006/relationships/image" Target="../media/image126.png"/><Relationship Id="rId100" Type="http://schemas.openxmlformats.org/officeDocument/2006/relationships/customXml" Target="../ink/ink332.xml"/><Relationship Id="rId105" Type="http://schemas.openxmlformats.org/officeDocument/2006/relationships/image" Target="../media/image140.png"/><Relationship Id="rId8" Type="http://schemas.openxmlformats.org/officeDocument/2006/relationships/customXml" Target="../ink/ink286.xml"/><Relationship Id="rId51" Type="http://schemas.openxmlformats.org/officeDocument/2006/relationships/image" Target="../media/image113.png"/><Relationship Id="rId72" Type="http://schemas.openxmlformats.org/officeDocument/2006/relationships/customXml" Target="../ink/ink318.xml"/><Relationship Id="rId93" Type="http://schemas.openxmlformats.org/officeDocument/2006/relationships/image" Target="../media/image134.png"/><Relationship Id="rId98" Type="http://schemas.openxmlformats.org/officeDocument/2006/relationships/customXml" Target="../ink/ink331.xml"/><Relationship Id="rId3" Type="http://schemas.openxmlformats.org/officeDocument/2006/relationships/image" Target="../media/image89.png"/><Relationship Id="rId25" Type="http://schemas.openxmlformats.org/officeDocument/2006/relationships/image" Target="../media/image100.png"/><Relationship Id="rId46" Type="http://schemas.openxmlformats.org/officeDocument/2006/relationships/customXml" Target="../ink/ink305.xml"/><Relationship Id="rId67" Type="http://schemas.openxmlformats.org/officeDocument/2006/relationships/image" Target="../media/image121.png"/><Relationship Id="rId20" Type="http://schemas.openxmlformats.org/officeDocument/2006/relationships/customXml" Target="../ink/ink292.xml"/><Relationship Id="rId41" Type="http://schemas.openxmlformats.org/officeDocument/2006/relationships/image" Target="../media/image108.png"/><Relationship Id="rId62" Type="http://schemas.openxmlformats.org/officeDocument/2006/relationships/customXml" Target="../ink/ink313.xml"/><Relationship Id="rId83" Type="http://schemas.openxmlformats.org/officeDocument/2006/relationships/image" Target="../media/image129.png"/><Relationship Id="rId88" Type="http://schemas.openxmlformats.org/officeDocument/2006/relationships/customXml" Target="../ink/ink326.xml"/><Relationship Id="rId111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9.xml"/><Relationship Id="rId42" Type="http://schemas.openxmlformats.org/officeDocument/2006/relationships/customXml" Target="../ink/ink357.xml"/><Relationship Id="rId47" Type="http://schemas.openxmlformats.org/officeDocument/2006/relationships/image" Target="../media/image159.png"/><Relationship Id="rId63" Type="http://schemas.openxmlformats.org/officeDocument/2006/relationships/image" Target="../media/image167.png"/><Relationship Id="rId68" Type="http://schemas.openxmlformats.org/officeDocument/2006/relationships/customXml" Target="../ink/ink370.xml"/><Relationship Id="rId84" Type="http://schemas.openxmlformats.org/officeDocument/2006/relationships/customXml" Target="../ink/ink378.xml"/><Relationship Id="rId89" Type="http://schemas.openxmlformats.org/officeDocument/2006/relationships/image" Target="../media/image180.png"/><Relationship Id="rId16" Type="http://schemas.openxmlformats.org/officeDocument/2006/relationships/customXml" Target="../ink/ink346.xml"/><Relationship Id="rId107" Type="http://schemas.openxmlformats.org/officeDocument/2006/relationships/image" Target="../media/image189.png"/><Relationship Id="rId11" Type="http://schemas.openxmlformats.org/officeDocument/2006/relationships/image" Target="../media/image1410.png"/><Relationship Id="rId32" Type="http://schemas.openxmlformats.org/officeDocument/2006/relationships/customXml" Target="../ink/ink352.xml"/><Relationship Id="rId37" Type="http://schemas.openxmlformats.org/officeDocument/2006/relationships/image" Target="../media/image154.png"/><Relationship Id="rId53" Type="http://schemas.openxmlformats.org/officeDocument/2006/relationships/image" Target="../media/image162.png"/><Relationship Id="rId58" Type="http://schemas.openxmlformats.org/officeDocument/2006/relationships/customXml" Target="../ink/ink365.xml"/><Relationship Id="rId74" Type="http://schemas.openxmlformats.org/officeDocument/2006/relationships/customXml" Target="../ink/ink373.xml"/><Relationship Id="rId79" Type="http://schemas.openxmlformats.org/officeDocument/2006/relationships/image" Target="../media/image175.png"/><Relationship Id="rId102" Type="http://schemas.openxmlformats.org/officeDocument/2006/relationships/customXml" Target="../ink/ink387.xml"/><Relationship Id="rId5" Type="http://schemas.openxmlformats.org/officeDocument/2006/relationships/image" Target="../media/image1380.png"/><Relationship Id="rId90" Type="http://schemas.openxmlformats.org/officeDocument/2006/relationships/customXml" Target="../ink/ink381.xml"/><Relationship Id="rId95" Type="http://schemas.openxmlformats.org/officeDocument/2006/relationships/image" Target="../media/image183.png"/><Relationship Id="rId27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customXml" Target="../ink/ink360.xml"/><Relationship Id="rId64" Type="http://schemas.openxmlformats.org/officeDocument/2006/relationships/customXml" Target="../ink/ink368.xml"/><Relationship Id="rId69" Type="http://schemas.openxmlformats.org/officeDocument/2006/relationships/image" Target="../media/image170.png"/><Relationship Id="rId80" Type="http://schemas.openxmlformats.org/officeDocument/2006/relationships/customXml" Target="../ink/ink376.xml"/><Relationship Id="rId85" Type="http://schemas.openxmlformats.org/officeDocument/2006/relationships/image" Target="../media/image178.png"/><Relationship Id="rId12" Type="http://schemas.openxmlformats.org/officeDocument/2006/relationships/customXml" Target="../ink/ink344.xml"/><Relationship Id="rId17" Type="http://schemas.openxmlformats.org/officeDocument/2006/relationships/image" Target="../media/image1440.png"/><Relationship Id="rId25" Type="http://schemas.openxmlformats.org/officeDocument/2006/relationships/image" Target="../media/image148.png"/><Relationship Id="rId33" Type="http://schemas.openxmlformats.org/officeDocument/2006/relationships/image" Target="../media/image152.png"/><Relationship Id="rId38" Type="http://schemas.openxmlformats.org/officeDocument/2006/relationships/customXml" Target="../ink/ink355.xml"/><Relationship Id="rId46" Type="http://schemas.openxmlformats.org/officeDocument/2006/relationships/customXml" Target="../ink/ink359.xml"/><Relationship Id="rId59" Type="http://schemas.openxmlformats.org/officeDocument/2006/relationships/image" Target="../media/image165.png"/><Relationship Id="rId67" Type="http://schemas.openxmlformats.org/officeDocument/2006/relationships/image" Target="../media/image169.png"/><Relationship Id="rId103" Type="http://schemas.openxmlformats.org/officeDocument/2006/relationships/image" Target="../media/image188.png"/><Relationship Id="rId41" Type="http://schemas.openxmlformats.org/officeDocument/2006/relationships/image" Target="../media/image156.png"/><Relationship Id="rId54" Type="http://schemas.openxmlformats.org/officeDocument/2006/relationships/customXml" Target="../ink/ink363.xml"/><Relationship Id="rId62" Type="http://schemas.openxmlformats.org/officeDocument/2006/relationships/customXml" Target="../ink/ink367.xml"/><Relationship Id="rId70" Type="http://schemas.openxmlformats.org/officeDocument/2006/relationships/customXml" Target="../ink/ink371.xml"/><Relationship Id="rId75" Type="http://schemas.openxmlformats.org/officeDocument/2006/relationships/image" Target="../media/image173.png"/><Relationship Id="rId83" Type="http://schemas.openxmlformats.org/officeDocument/2006/relationships/image" Target="../media/image177.png"/><Relationship Id="rId88" Type="http://schemas.openxmlformats.org/officeDocument/2006/relationships/customXml" Target="../ink/ink380.xml"/><Relationship Id="rId91" Type="http://schemas.openxmlformats.org/officeDocument/2006/relationships/image" Target="../media/image181.png"/><Relationship Id="rId96" Type="http://schemas.openxmlformats.org/officeDocument/2006/relationships/customXml" Target="../ink/ink38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41.xml"/><Relationship Id="rId15" Type="http://schemas.openxmlformats.org/officeDocument/2006/relationships/image" Target="../media/image1430.png"/><Relationship Id="rId23" Type="http://schemas.openxmlformats.org/officeDocument/2006/relationships/image" Target="../media/image147.png"/><Relationship Id="rId28" Type="http://schemas.openxmlformats.org/officeDocument/2006/relationships/customXml" Target="../ink/ink350.xml"/><Relationship Id="rId36" Type="http://schemas.openxmlformats.org/officeDocument/2006/relationships/customXml" Target="../ink/ink354.xml"/><Relationship Id="rId49" Type="http://schemas.openxmlformats.org/officeDocument/2006/relationships/image" Target="../media/image160.png"/><Relationship Id="rId57" Type="http://schemas.openxmlformats.org/officeDocument/2006/relationships/image" Target="../media/image164.png"/><Relationship Id="rId106" Type="http://schemas.openxmlformats.org/officeDocument/2006/relationships/customXml" Target="../ink/ink389.xml"/><Relationship Id="rId10" Type="http://schemas.openxmlformats.org/officeDocument/2006/relationships/customXml" Target="../ink/ink343.xml"/><Relationship Id="rId31" Type="http://schemas.openxmlformats.org/officeDocument/2006/relationships/image" Target="../media/image151.png"/><Relationship Id="rId44" Type="http://schemas.openxmlformats.org/officeDocument/2006/relationships/customXml" Target="../ink/ink358.xml"/><Relationship Id="rId52" Type="http://schemas.openxmlformats.org/officeDocument/2006/relationships/customXml" Target="../ink/ink362.xml"/><Relationship Id="rId60" Type="http://schemas.openxmlformats.org/officeDocument/2006/relationships/customXml" Target="../ink/ink366.xml"/><Relationship Id="rId65" Type="http://schemas.openxmlformats.org/officeDocument/2006/relationships/image" Target="../media/image168.png"/><Relationship Id="rId73" Type="http://schemas.openxmlformats.org/officeDocument/2006/relationships/image" Target="../media/image172.png"/><Relationship Id="rId78" Type="http://schemas.openxmlformats.org/officeDocument/2006/relationships/customXml" Target="../ink/ink375.xml"/><Relationship Id="rId81" Type="http://schemas.openxmlformats.org/officeDocument/2006/relationships/image" Target="../media/image176.png"/><Relationship Id="rId86" Type="http://schemas.openxmlformats.org/officeDocument/2006/relationships/customXml" Target="../ink/ink379.xml"/><Relationship Id="rId94" Type="http://schemas.openxmlformats.org/officeDocument/2006/relationships/customXml" Target="../ink/ink383.xml"/><Relationship Id="rId99" Type="http://schemas.openxmlformats.org/officeDocument/2006/relationships/image" Target="../media/image186.png"/><Relationship Id="rId101" Type="http://schemas.openxmlformats.org/officeDocument/2006/relationships/image" Target="../media/image187.png"/><Relationship Id="rId4" Type="http://schemas.openxmlformats.org/officeDocument/2006/relationships/customXml" Target="../ink/ink340.xml"/><Relationship Id="rId9" Type="http://schemas.openxmlformats.org/officeDocument/2006/relationships/image" Target="../media/image1400.png"/><Relationship Id="rId13" Type="http://schemas.openxmlformats.org/officeDocument/2006/relationships/image" Target="../media/image1420.png"/><Relationship Id="rId18" Type="http://schemas.openxmlformats.org/officeDocument/2006/relationships/customXml" Target="../ink/ink347.xml"/><Relationship Id="rId39" Type="http://schemas.openxmlformats.org/officeDocument/2006/relationships/image" Target="../media/image155.png"/><Relationship Id="rId34" Type="http://schemas.openxmlformats.org/officeDocument/2006/relationships/customXml" Target="../ink/ink353.xml"/><Relationship Id="rId50" Type="http://schemas.openxmlformats.org/officeDocument/2006/relationships/customXml" Target="../ink/ink361.xml"/><Relationship Id="rId55" Type="http://schemas.openxmlformats.org/officeDocument/2006/relationships/image" Target="../media/image163.png"/><Relationship Id="rId76" Type="http://schemas.openxmlformats.org/officeDocument/2006/relationships/customXml" Target="../ink/ink374.xml"/><Relationship Id="rId97" Type="http://schemas.openxmlformats.org/officeDocument/2006/relationships/image" Target="../media/image185.png"/><Relationship Id="rId104" Type="http://schemas.openxmlformats.org/officeDocument/2006/relationships/customXml" Target="../ink/ink388.xml"/><Relationship Id="rId7" Type="http://schemas.openxmlformats.org/officeDocument/2006/relationships/image" Target="../media/image1390.png"/><Relationship Id="rId71" Type="http://schemas.openxmlformats.org/officeDocument/2006/relationships/image" Target="../media/image171.png"/><Relationship Id="rId92" Type="http://schemas.openxmlformats.org/officeDocument/2006/relationships/customXml" Target="../ink/ink382.xml"/><Relationship Id="rId2" Type="http://schemas.openxmlformats.org/officeDocument/2006/relationships/customXml" Target="../ink/ink339.xml"/><Relationship Id="rId29" Type="http://schemas.openxmlformats.org/officeDocument/2006/relationships/image" Target="../media/image150.png"/><Relationship Id="rId24" Type="http://schemas.openxmlformats.org/officeDocument/2006/relationships/customXml" Target="../ink/ink348.xml"/><Relationship Id="rId40" Type="http://schemas.openxmlformats.org/officeDocument/2006/relationships/customXml" Target="../ink/ink356.xml"/><Relationship Id="rId45" Type="http://schemas.openxmlformats.org/officeDocument/2006/relationships/image" Target="../media/image158.png"/><Relationship Id="rId66" Type="http://schemas.openxmlformats.org/officeDocument/2006/relationships/customXml" Target="../ink/ink369.xml"/><Relationship Id="rId87" Type="http://schemas.openxmlformats.org/officeDocument/2006/relationships/image" Target="../media/image179.png"/><Relationship Id="rId61" Type="http://schemas.openxmlformats.org/officeDocument/2006/relationships/image" Target="../media/image166.png"/><Relationship Id="rId82" Type="http://schemas.openxmlformats.org/officeDocument/2006/relationships/customXml" Target="../ink/ink377.xml"/><Relationship Id="rId14" Type="http://schemas.openxmlformats.org/officeDocument/2006/relationships/customXml" Target="../ink/ink345.xml"/><Relationship Id="rId30" Type="http://schemas.openxmlformats.org/officeDocument/2006/relationships/customXml" Target="../ink/ink351.xml"/><Relationship Id="rId35" Type="http://schemas.openxmlformats.org/officeDocument/2006/relationships/image" Target="../media/image153.png"/><Relationship Id="rId56" Type="http://schemas.openxmlformats.org/officeDocument/2006/relationships/customXml" Target="../ink/ink364.xml"/><Relationship Id="rId77" Type="http://schemas.openxmlformats.org/officeDocument/2006/relationships/image" Target="../media/image174.png"/><Relationship Id="rId100" Type="http://schemas.openxmlformats.org/officeDocument/2006/relationships/customXml" Target="../ink/ink386.xml"/><Relationship Id="rId105" Type="http://schemas.openxmlformats.org/officeDocument/2006/relationships/image" Target="../media/image146.png"/><Relationship Id="rId8" Type="http://schemas.openxmlformats.org/officeDocument/2006/relationships/customXml" Target="../ink/ink342.xml"/><Relationship Id="rId51" Type="http://schemas.openxmlformats.org/officeDocument/2006/relationships/image" Target="../media/image161.png"/><Relationship Id="rId72" Type="http://schemas.openxmlformats.org/officeDocument/2006/relationships/customXml" Target="../ink/ink372.xml"/><Relationship Id="rId93" Type="http://schemas.openxmlformats.org/officeDocument/2006/relationships/image" Target="../media/image182.png"/><Relationship Id="rId98" Type="http://schemas.openxmlformats.org/officeDocument/2006/relationships/customXml" Target="../ink/ink385.xml"/><Relationship Id="rId3" Type="http://schemas.openxmlformats.org/officeDocument/2006/relationships/image" Target="../media/image1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3.xml"/><Relationship Id="rId13" Type="http://schemas.openxmlformats.org/officeDocument/2006/relationships/image" Target="../media/image195.png"/><Relationship Id="rId3" Type="http://schemas.openxmlformats.org/officeDocument/2006/relationships/image" Target="../media/image1890.png"/><Relationship Id="rId7" Type="http://schemas.openxmlformats.org/officeDocument/2006/relationships/image" Target="../media/image191.png"/><Relationship Id="rId12" Type="http://schemas.openxmlformats.org/officeDocument/2006/relationships/customXml" Target="../ink/ink395.xml"/><Relationship Id="rId17" Type="http://schemas.openxmlformats.org/officeDocument/2006/relationships/image" Target="../media/image197.png"/><Relationship Id="rId2" Type="http://schemas.openxmlformats.org/officeDocument/2006/relationships/customXml" Target="../ink/ink390.xml"/><Relationship Id="rId16" Type="http://schemas.openxmlformats.org/officeDocument/2006/relationships/customXml" Target="../ink/ink39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2.xml"/><Relationship Id="rId11" Type="http://schemas.openxmlformats.org/officeDocument/2006/relationships/image" Target="../media/image194.png"/><Relationship Id="rId5" Type="http://schemas.openxmlformats.org/officeDocument/2006/relationships/image" Target="../media/image190.png"/><Relationship Id="rId15" Type="http://schemas.openxmlformats.org/officeDocument/2006/relationships/image" Target="../media/image196.png"/><Relationship Id="rId10" Type="http://schemas.openxmlformats.org/officeDocument/2006/relationships/customXml" Target="../ink/ink394.xml"/><Relationship Id="rId4" Type="http://schemas.openxmlformats.org/officeDocument/2006/relationships/customXml" Target="../ink/ink391.xml"/><Relationship Id="rId9" Type="http://schemas.openxmlformats.org/officeDocument/2006/relationships/image" Target="../media/image192.png"/><Relationship Id="rId14" Type="http://schemas.openxmlformats.org/officeDocument/2006/relationships/customXml" Target="../ink/ink396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10.xml"/><Relationship Id="rId21" Type="http://schemas.openxmlformats.org/officeDocument/2006/relationships/image" Target="../media/image206.png"/><Relationship Id="rId42" Type="http://schemas.openxmlformats.org/officeDocument/2006/relationships/customXml" Target="../ink/ink418.xml"/><Relationship Id="rId47" Type="http://schemas.openxmlformats.org/officeDocument/2006/relationships/image" Target="../media/image219.png"/><Relationship Id="rId63" Type="http://schemas.openxmlformats.org/officeDocument/2006/relationships/image" Target="../media/image227.png"/><Relationship Id="rId68" Type="http://schemas.openxmlformats.org/officeDocument/2006/relationships/customXml" Target="../ink/ink431.xml"/><Relationship Id="rId84" Type="http://schemas.openxmlformats.org/officeDocument/2006/relationships/customXml" Target="../ink/ink439.xml"/><Relationship Id="rId89" Type="http://schemas.openxmlformats.org/officeDocument/2006/relationships/image" Target="../media/image429.png"/><Relationship Id="rId112" Type="http://schemas.openxmlformats.org/officeDocument/2006/relationships/customXml" Target="../ink/ink453.xml"/><Relationship Id="rId16" Type="http://schemas.openxmlformats.org/officeDocument/2006/relationships/customXml" Target="../ink/ink405.xml"/><Relationship Id="rId107" Type="http://schemas.openxmlformats.org/officeDocument/2006/relationships/image" Target="../media/image272.png"/><Relationship Id="rId11" Type="http://schemas.openxmlformats.org/officeDocument/2006/relationships/image" Target="../media/image201.png"/><Relationship Id="rId32" Type="http://schemas.openxmlformats.org/officeDocument/2006/relationships/customXml" Target="../ink/ink413.xml"/><Relationship Id="rId37" Type="http://schemas.openxmlformats.org/officeDocument/2006/relationships/image" Target="../media/image214.png"/><Relationship Id="rId53" Type="http://schemas.openxmlformats.org/officeDocument/2006/relationships/image" Target="../media/image222.png"/><Relationship Id="rId58" Type="http://schemas.openxmlformats.org/officeDocument/2006/relationships/customXml" Target="../ink/ink426.xml"/><Relationship Id="rId74" Type="http://schemas.openxmlformats.org/officeDocument/2006/relationships/customXml" Target="../ink/ink434.xml"/><Relationship Id="rId79" Type="http://schemas.openxmlformats.org/officeDocument/2006/relationships/image" Target="../media/image424.png"/><Relationship Id="rId102" Type="http://schemas.openxmlformats.org/officeDocument/2006/relationships/customXml" Target="../ink/ink448.xml"/><Relationship Id="rId5" Type="http://schemas.openxmlformats.org/officeDocument/2006/relationships/image" Target="../media/image1960.png"/><Relationship Id="rId90" Type="http://schemas.openxmlformats.org/officeDocument/2006/relationships/customXml" Target="../ink/ink442.xml"/><Relationship Id="rId95" Type="http://schemas.openxmlformats.org/officeDocument/2006/relationships/image" Target="../media/image432.png"/><Relationship Id="rId22" Type="http://schemas.openxmlformats.org/officeDocument/2006/relationships/customXml" Target="../ink/ink408.xml"/><Relationship Id="rId27" Type="http://schemas.openxmlformats.org/officeDocument/2006/relationships/image" Target="../media/image209.png"/><Relationship Id="rId43" Type="http://schemas.openxmlformats.org/officeDocument/2006/relationships/image" Target="../media/image217.png"/><Relationship Id="rId48" Type="http://schemas.openxmlformats.org/officeDocument/2006/relationships/customXml" Target="../ink/ink421.xml"/><Relationship Id="rId64" Type="http://schemas.openxmlformats.org/officeDocument/2006/relationships/customXml" Target="../ink/ink429.xml"/><Relationship Id="rId69" Type="http://schemas.openxmlformats.org/officeDocument/2006/relationships/image" Target="../media/image419.png"/><Relationship Id="rId113" Type="http://schemas.openxmlformats.org/officeDocument/2006/relationships/image" Target="../media/image437.png"/><Relationship Id="rId80" Type="http://schemas.openxmlformats.org/officeDocument/2006/relationships/customXml" Target="../ink/ink437.xml"/><Relationship Id="rId85" Type="http://schemas.openxmlformats.org/officeDocument/2006/relationships/image" Target="../media/image427.png"/><Relationship Id="rId12" Type="http://schemas.openxmlformats.org/officeDocument/2006/relationships/customXml" Target="../ink/ink403.xml"/><Relationship Id="rId17" Type="http://schemas.openxmlformats.org/officeDocument/2006/relationships/image" Target="../media/image204.png"/><Relationship Id="rId33" Type="http://schemas.openxmlformats.org/officeDocument/2006/relationships/image" Target="../media/image212.png"/><Relationship Id="rId38" Type="http://schemas.openxmlformats.org/officeDocument/2006/relationships/customXml" Target="../ink/ink416.xml"/><Relationship Id="rId59" Type="http://schemas.openxmlformats.org/officeDocument/2006/relationships/image" Target="../media/image225.png"/><Relationship Id="rId103" Type="http://schemas.openxmlformats.org/officeDocument/2006/relationships/image" Target="../media/image436.png"/><Relationship Id="rId108" Type="http://schemas.openxmlformats.org/officeDocument/2006/relationships/customXml" Target="../ink/ink451.xml"/><Relationship Id="rId54" Type="http://schemas.openxmlformats.org/officeDocument/2006/relationships/customXml" Target="../ink/ink424.xml"/><Relationship Id="rId70" Type="http://schemas.openxmlformats.org/officeDocument/2006/relationships/customXml" Target="../ink/ink432.xml"/><Relationship Id="rId75" Type="http://schemas.openxmlformats.org/officeDocument/2006/relationships/image" Target="../media/image422.png"/><Relationship Id="rId91" Type="http://schemas.openxmlformats.org/officeDocument/2006/relationships/image" Target="../media/image430.png"/><Relationship Id="rId96" Type="http://schemas.openxmlformats.org/officeDocument/2006/relationships/customXml" Target="../ink/ink44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0.xml"/><Relationship Id="rId15" Type="http://schemas.openxmlformats.org/officeDocument/2006/relationships/image" Target="../media/image203.png"/><Relationship Id="rId23" Type="http://schemas.openxmlformats.org/officeDocument/2006/relationships/image" Target="../media/image207.png"/><Relationship Id="rId28" Type="http://schemas.openxmlformats.org/officeDocument/2006/relationships/customXml" Target="../ink/ink411.xml"/><Relationship Id="rId36" Type="http://schemas.openxmlformats.org/officeDocument/2006/relationships/customXml" Target="../ink/ink415.xml"/><Relationship Id="rId49" Type="http://schemas.openxmlformats.org/officeDocument/2006/relationships/image" Target="../media/image220.png"/><Relationship Id="rId57" Type="http://schemas.openxmlformats.org/officeDocument/2006/relationships/image" Target="../media/image224.png"/><Relationship Id="rId106" Type="http://schemas.openxmlformats.org/officeDocument/2006/relationships/customXml" Target="../ink/ink450.xml"/><Relationship Id="rId10" Type="http://schemas.openxmlformats.org/officeDocument/2006/relationships/customXml" Target="../ink/ink402.xml"/><Relationship Id="rId31" Type="http://schemas.openxmlformats.org/officeDocument/2006/relationships/image" Target="../media/image211.png"/><Relationship Id="rId44" Type="http://schemas.openxmlformats.org/officeDocument/2006/relationships/customXml" Target="../ink/ink419.xml"/><Relationship Id="rId52" Type="http://schemas.openxmlformats.org/officeDocument/2006/relationships/customXml" Target="../ink/ink423.xml"/><Relationship Id="rId60" Type="http://schemas.openxmlformats.org/officeDocument/2006/relationships/customXml" Target="../ink/ink427.xml"/><Relationship Id="rId65" Type="http://schemas.openxmlformats.org/officeDocument/2006/relationships/image" Target="../media/image228.png"/><Relationship Id="rId73" Type="http://schemas.openxmlformats.org/officeDocument/2006/relationships/image" Target="../media/image421.png"/><Relationship Id="rId78" Type="http://schemas.openxmlformats.org/officeDocument/2006/relationships/customXml" Target="../ink/ink436.xml"/><Relationship Id="rId81" Type="http://schemas.openxmlformats.org/officeDocument/2006/relationships/image" Target="../media/image425.png"/><Relationship Id="rId86" Type="http://schemas.openxmlformats.org/officeDocument/2006/relationships/customXml" Target="../ink/ink440.xml"/><Relationship Id="rId94" Type="http://schemas.openxmlformats.org/officeDocument/2006/relationships/customXml" Target="../ink/ink444.xml"/><Relationship Id="rId99" Type="http://schemas.openxmlformats.org/officeDocument/2006/relationships/image" Target="../media/image434.png"/><Relationship Id="rId101" Type="http://schemas.openxmlformats.org/officeDocument/2006/relationships/image" Target="../media/image435.png"/><Relationship Id="rId4" Type="http://schemas.openxmlformats.org/officeDocument/2006/relationships/customXml" Target="../ink/ink399.xml"/><Relationship Id="rId9" Type="http://schemas.openxmlformats.org/officeDocument/2006/relationships/image" Target="../media/image200.png"/><Relationship Id="rId13" Type="http://schemas.openxmlformats.org/officeDocument/2006/relationships/image" Target="../media/image202.png"/><Relationship Id="rId18" Type="http://schemas.openxmlformats.org/officeDocument/2006/relationships/customXml" Target="../ink/ink406.xml"/><Relationship Id="rId39" Type="http://schemas.openxmlformats.org/officeDocument/2006/relationships/image" Target="../media/image215.png"/><Relationship Id="rId109" Type="http://schemas.openxmlformats.org/officeDocument/2006/relationships/image" Target="../media/image286.png"/><Relationship Id="rId34" Type="http://schemas.openxmlformats.org/officeDocument/2006/relationships/customXml" Target="../ink/ink414.xml"/><Relationship Id="rId50" Type="http://schemas.openxmlformats.org/officeDocument/2006/relationships/customXml" Target="../ink/ink422.xml"/><Relationship Id="rId55" Type="http://schemas.openxmlformats.org/officeDocument/2006/relationships/image" Target="../media/image223.png"/><Relationship Id="rId76" Type="http://schemas.openxmlformats.org/officeDocument/2006/relationships/customXml" Target="../ink/ink435.xml"/><Relationship Id="rId97" Type="http://schemas.openxmlformats.org/officeDocument/2006/relationships/image" Target="../media/image433.png"/><Relationship Id="rId104" Type="http://schemas.openxmlformats.org/officeDocument/2006/relationships/customXml" Target="../ink/ink449.xml"/><Relationship Id="rId7" Type="http://schemas.openxmlformats.org/officeDocument/2006/relationships/image" Target="../media/image1970.png"/><Relationship Id="rId71" Type="http://schemas.openxmlformats.org/officeDocument/2006/relationships/image" Target="../media/image420.png"/><Relationship Id="rId92" Type="http://schemas.openxmlformats.org/officeDocument/2006/relationships/customXml" Target="../ink/ink443.xml"/><Relationship Id="rId2" Type="http://schemas.openxmlformats.org/officeDocument/2006/relationships/customXml" Target="../ink/ink398.xml"/><Relationship Id="rId29" Type="http://schemas.openxmlformats.org/officeDocument/2006/relationships/image" Target="../media/image210.png"/><Relationship Id="rId24" Type="http://schemas.openxmlformats.org/officeDocument/2006/relationships/customXml" Target="../ink/ink409.xml"/><Relationship Id="rId40" Type="http://schemas.openxmlformats.org/officeDocument/2006/relationships/customXml" Target="../ink/ink417.xml"/><Relationship Id="rId45" Type="http://schemas.openxmlformats.org/officeDocument/2006/relationships/image" Target="../media/image218.png"/><Relationship Id="rId66" Type="http://schemas.openxmlformats.org/officeDocument/2006/relationships/customXml" Target="../ink/ink430.xml"/><Relationship Id="rId87" Type="http://schemas.openxmlformats.org/officeDocument/2006/relationships/image" Target="../media/image428.png"/><Relationship Id="rId110" Type="http://schemas.openxmlformats.org/officeDocument/2006/relationships/customXml" Target="../ink/ink452.xml"/><Relationship Id="rId61" Type="http://schemas.openxmlformats.org/officeDocument/2006/relationships/image" Target="../media/image226.png"/><Relationship Id="rId82" Type="http://schemas.openxmlformats.org/officeDocument/2006/relationships/customXml" Target="../ink/ink438.xml"/><Relationship Id="rId19" Type="http://schemas.openxmlformats.org/officeDocument/2006/relationships/image" Target="../media/image205.png"/><Relationship Id="rId14" Type="http://schemas.openxmlformats.org/officeDocument/2006/relationships/customXml" Target="../ink/ink404.xml"/><Relationship Id="rId30" Type="http://schemas.openxmlformats.org/officeDocument/2006/relationships/customXml" Target="../ink/ink412.xml"/><Relationship Id="rId35" Type="http://schemas.openxmlformats.org/officeDocument/2006/relationships/image" Target="../media/image213.png"/><Relationship Id="rId56" Type="http://schemas.openxmlformats.org/officeDocument/2006/relationships/customXml" Target="../ink/ink425.xml"/><Relationship Id="rId77" Type="http://schemas.openxmlformats.org/officeDocument/2006/relationships/image" Target="../media/image423.png"/><Relationship Id="rId100" Type="http://schemas.openxmlformats.org/officeDocument/2006/relationships/customXml" Target="../ink/ink447.xml"/><Relationship Id="rId105" Type="http://schemas.openxmlformats.org/officeDocument/2006/relationships/image" Target="../media/image248.png"/><Relationship Id="rId8" Type="http://schemas.openxmlformats.org/officeDocument/2006/relationships/customXml" Target="../ink/ink401.xml"/><Relationship Id="rId51" Type="http://schemas.openxmlformats.org/officeDocument/2006/relationships/image" Target="../media/image221.png"/><Relationship Id="rId72" Type="http://schemas.openxmlformats.org/officeDocument/2006/relationships/customXml" Target="../ink/ink433.xml"/><Relationship Id="rId93" Type="http://schemas.openxmlformats.org/officeDocument/2006/relationships/image" Target="../media/image431.png"/><Relationship Id="rId98" Type="http://schemas.openxmlformats.org/officeDocument/2006/relationships/customXml" Target="../ink/ink446.xml"/><Relationship Id="rId3" Type="http://schemas.openxmlformats.org/officeDocument/2006/relationships/image" Target="../media/image1950.png"/><Relationship Id="rId25" Type="http://schemas.openxmlformats.org/officeDocument/2006/relationships/image" Target="../media/image208.png"/><Relationship Id="rId46" Type="http://schemas.openxmlformats.org/officeDocument/2006/relationships/customXml" Target="../ink/ink420.xml"/><Relationship Id="rId67" Type="http://schemas.openxmlformats.org/officeDocument/2006/relationships/image" Target="../media/image418.png"/><Relationship Id="rId20" Type="http://schemas.openxmlformats.org/officeDocument/2006/relationships/customXml" Target="../ink/ink407.xml"/><Relationship Id="rId41" Type="http://schemas.openxmlformats.org/officeDocument/2006/relationships/image" Target="../media/image216.png"/><Relationship Id="rId62" Type="http://schemas.openxmlformats.org/officeDocument/2006/relationships/customXml" Target="../ink/ink428.xml"/><Relationship Id="rId83" Type="http://schemas.openxmlformats.org/officeDocument/2006/relationships/image" Target="../media/image426.png"/><Relationship Id="rId88" Type="http://schemas.openxmlformats.org/officeDocument/2006/relationships/customXml" Target="../ink/ink441.xml"/><Relationship Id="rId111" Type="http://schemas.openxmlformats.org/officeDocument/2006/relationships/image" Target="../media/image292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6.xml"/><Relationship Id="rId21" Type="http://schemas.openxmlformats.org/officeDocument/2006/relationships/image" Target="../media/image446.png"/><Relationship Id="rId42" Type="http://schemas.openxmlformats.org/officeDocument/2006/relationships/customXml" Target="../ink/ink474.xml"/><Relationship Id="rId47" Type="http://schemas.openxmlformats.org/officeDocument/2006/relationships/image" Target="../media/image459.png"/><Relationship Id="rId63" Type="http://schemas.openxmlformats.org/officeDocument/2006/relationships/image" Target="../media/image467.png"/><Relationship Id="rId68" Type="http://schemas.openxmlformats.org/officeDocument/2006/relationships/customXml" Target="../ink/ink487.xml"/><Relationship Id="rId84" Type="http://schemas.openxmlformats.org/officeDocument/2006/relationships/customXml" Target="../ink/ink495.xml"/><Relationship Id="rId89" Type="http://schemas.openxmlformats.org/officeDocument/2006/relationships/image" Target="../media/image480.png"/><Relationship Id="rId16" Type="http://schemas.openxmlformats.org/officeDocument/2006/relationships/customXml" Target="../ink/ink461.xml"/><Relationship Id="rId11" Type="http://schemas.openxmlformats.org/officeDocument/2006/relationships/image" Target="../media/image441.png"/><Relationship Id="rId32" Type="http://schemas.openxmlformats.org/officeDocument/2006/relationships/customXml" Target="../ink/ink469.xml"/><Relationship Id="rId37" Type="http://schemas.openxmlformats.org/officeDocument/2006/relationships/image" Target="../media/image454.png"/><Relationship Id="rId53" Type="http://schemas.openxmlformats.org/officeDocument/2006/relationships/image" Target="../media/image462.png"/><Relationship Id="rId58" Type="http://schemas.openxmlformats.org/officeDocument/2006/relationships/customXml" Target="../ink/ink482.xml"/><Relationship Id="rId74" Type="http://schemas.openxmlformats.org/officeDocument/2006/relationships/customXml" Target="../ink/ink490.xml"/><Relationship Id="rId79" Type="http://schemas.openxmlformats.org/officeDocument/2006/relationships/image" Target="../media/image475.png"/><Relationship Id="rId5" Type="http://schemas.openxmlformats.org/officeDocument/2006/relationships/image" Target="../media/image438.png"/><Relationship Id="rId90" Type="http://schemas.openxmlformats.org/officeDocument/2006/relationships/customXml" Target="../ink/ink498.xml"/><Relationship Id="rId22" Type="http://schemas.openxmlformats.org/officeDocument/2006/relationships/customXml" Target="../ink/ink464.xml"/><Relationship Id="rId27" Type="http://schemas.openxmlformats.org/officeDocument/2006/relationships/image" Target="../media/image449.png"/><Relationship Id="rId43" Type="http://schemas.openxmlformats.org/officeDocument/2006/relationships/image" Target="../media/image457.png"/><Relationship Id="rId48" Type="http://schemas.openxmlformats.org/officeDocument/2006/relationships/customXml" Target="../ink/ink477.xml"/><Relationship Id="rId64" Type="http://schemas.openxmlformats.org/officeDocument/2006/relationships/customXml" Target="../ink/ink485.xml"/><Relationship Id="rId69" Type="http://schemas.openxmlformats.org/officeDocument/2006/relationships/image" Target="../media/image470.png"/><Relationship Id="rId8" Type="http://schemas.openxmlformats.org/officeDocument/2006/relationships/customXml" Target="../ink/ink457.xml"/><Relationship Id="rId51" Type="http://schemas.openxmlformats.org/officeDocument/2006/relationships/image" Target="../media/image461.png"/><Relationship Id="rId72" Type="http://schemas.openxmlformats.org/officeDocument/2006/relationships/customXml" Target="../ink/ink489.xml"/><Relationship Id="rId80" Type="http://schemas.openxmlformats.org/officeDocument/2006/relationships/customXml" Target="../ink/ink493.xml"/><Relationship Id="rId85" Type="http://schemas.openxmlformats.org/officeDocument/2006/relationships/image" Target="../media/image478.png"/><Relationship Id="rId93" Type="http://schemas.openxmlformats.org/officeDocument/2006/relationships/image" Target="../media/image482.png"/><Relationship Id="rId3" Type="http://schemas.openxmlformats.org/officeDocument/2006/relationships/image" Target="../media/image4370.png"/><Relationship Id="rId12" Type="http://schemas.openxmlformats.org/officeDocument/2006/relationships/customXml" Target="../ink/ink459.xml"/><Relationship Id="rId17" Type="http://schemas.openxmlformats.org/officeDocument/2006/relationships/image" Target="../media/image444.png"/><Relationship Id="rId25" Type="http://schemas.openxmlformats.org/officeDocument/2006/relationships/image" Target="../media/image448.png"/><Relationship Id="rId33" Type="http://schemas.openxmlformats.org/officeDocument/2006/relationships/image" Target="../media/image452.png"/><Relationship Id="rId38" Type="http://schemas.openxmlformats.org/officeDocument/2006/relationships/customXml" Target="../ink/ink472.xml"/><Relationship Id="rId46" Type="http://schemas.openxmlformats.org/officeDocument/2006/relationships/customXml" Target="../ink/ink476.xml"/><Relationship Id="rId59" Type="http://schemas.openxmlformats.org/officeDocument/2006/relationships/image" Target="../media/image465.png"/><Relationship Id="rId67" Type="http://schemas.openxmlformats.org/officeDocument/2006/relationships/image" Target="../media/image469.png"/><Relationship Id="rId20" Type="http://schemas.openxmlformats.org/officeDocument/2006/relationships/customXml" Target="../ink/ink463.xml"/><Relationship Id="rId41" Type="http://schemas.openxmlformats.org/officeDocument/2006/relationships/image" Target="../media/image456.png"/><Relationship Id="rId54" Type="http://schemas.openxmlformats.org/officeDocument/2006/relationships/customXml" Target="../ink/ink480.xml"/><Relationship Id="rId62" Type="http://schemas.openxmlformats.org/officeDocument/2006/relationships/customXml" Target="../ink/ink484.xml"/><Relationship Id="rId70" Type="http://schemas.openxmlformats.org/officeDocument/2006/relationships/customXml" Target="../ink/ink488.xml"/><Relationship Id="rId75" Type="http://schemas.openxmlformats.org/officeDocument/2006/relationships/image" Target="../media/image473.png"/><Relationship Id="rId83" Type="http://schemas.openxmlformats.org/officeDocument/2006/relationships/image" Target="../media/image477.png"/><Relationship Id="rId88" Type="http://schemas.openxmlformats.org/officeDocument/2006/relationships/customXml" Target="../ink/ink497.xml"/><Relationship Id="rId91" Type="http://schemas.openxmlformats.org/officeDocument/2006/relationships/image" Target="../media/image48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6.xml"/><Relationship Id="rId15" Type="http://schemas.openxmlformats.org/officeDocument/2006/relationships/image" Target="../media/image443.png"/><Relationship Id="rId23" Type="http://schemas.openxmlformats.org/officeDocument/2006/relationships/image" Target="../media/image447.png"/><Relationship Id="rId28" Type="http://schemas.openxmlformats.org/officeDocument/2006/relationships/customXml" Target="../ink/ink467.xml"/><Relationship Id="rId36" Type="http://schemas.openxmlformats.org/officeDocument/2006/relationships/customXml" Target="../ink/ink471.xml"/><Relationship Id="rId49" Type="http://schemas.openxmlformats.org/officeDocument/2006/relationships/image" Target="../media/image460.png"/><Relationship Id="rId57" Type="http://schemas.openxmlformats.org/officeDocument/2006/relationships/image" Target="../media/image464.png"/><Relationship Id="rId10" Type="http://schemas.openxmlformats.org/officeDocument/2006/relationships/customXml" Target="../ink/ink458.xml"/><Relationship Id="rId31" Type="http://schemas.openxmlformats.org/officeDocument/2006/relationships/image" Target="../media/image451.png"/><Relationship Id="rId44" Type="http://schemas.openxmlformats.org/officeDocument/2006/relationships/customXml" Target="../ink/ink475.xml"/><Relationship Id="rId52" Type="http://schemas.openxmlformats.org/officeDocument/2006/relationships/customXml" Target="../ink/ink479.xml"/><Relationship Id="rId60" Type="http://schemas.openxmlformats.org/officeDocument/2006/relationships/customXml" Target="../ink/ink483.xml"/><Relationship Id="rId65" Type="http://schemas.openxmlformats.org/officeDocument/2006/relationships/image" Target="../media/image468.png"/><Relationship Id="rId73" Type="http://schemas.openxmlformats.org/officeDocument/2006/relationships/image" Target="../media/image472.png"/><Relationship Id="rId78" Type="http://schemas.openxmlformats.org/officeDocument/2006/relationships/customXml" Target="../ink/ink492.xml"/><Relationship Id="rId81" Type="http://schemas.openxmlformats.org/officeDocument/2006/relationships/image" Target="../media/image476.png"/><Relationship Id="rId86" Type="http://schemas.openxmlformats.org/officeDocument/2006/relationships/customXml" Target="../ink/ink496.xml"/><Relationship Id="rId4" Type="http://schemas.openxmlformats.org/officeDocument/2006/relationships/customXml" Target="../ink/ink455.xml"/><Relationship Id="rId9" Type="http://schemas.openxmlformats.org/officeDocument/2006/relationships/image" Target="../media/image440.png"/><Relationship Id="rId13" Type="http://schemas.openxmlformats.org/officeDocument/2006/relationships/image" Target="../media/image442.png"/><Relationship Id="rId18" Type="http://schemas.openxmlformats.org/officeDocument/2006/relationships/customXml" Target="../ink/ink462.xml"/><Relationship Id="rId39" Type="http://schemas.openxmlformats.org/officeDocument/2006/relationships/image" Target="../media/image455.png"/><Relationship Id="rId34" Type="http://schemas.openxmlformats.org/officeDocument/2006/relationships/customXml" Target="../ink/ink470.xml"/><Relationship Id="rId50" Type="http://schemas.openxmlformats.org/officeDocument/2006/relationships/customXml" Target="../ink/ink478.xml"/><Relationship Id="rId55" Type="http://schemas.openxmlformats.org/officeDocument/2006/relationships/image" Target="../media/image463.png"/><Relationship Id="rId76" Type="http://schemas.openxmlformats.org/officeDocument/2006/relationships/customXml" Target="../ink/ink491.xml"/><Relationship Id="rId7" Type="http://schemas.openxmlformats.org/officeDocument/2006/relationships/image" Target="../media/image439.png"/><Relationship Id="rId71" Type="http://schemas.openxmlformats.org/officeDocument/2006/relationships/image" Target="../media/image471.png"/><Relationship Id="rId92" Type="http://schemas.openxmlformats.org/officeDocument/2006/relationships/customXml" Target="../ink/ink499.xml"/><Relationship Id="rId2" Type="http://schemas.openxmlformats.org/officeDocument/2006/relationships/customXml" Target="../ink/ink454.xml"/><Relationship Id="rId29" Type="http://schemas.openxmlformats.org/officeDocument/2006/relationships/image" Target="../media/image450.png"/><Relationship Id="rId24" Type="http://schemas.openxmlformats.org/officeDocument/2006/relationships/customXml" Target="../ink/ink465.xml"/><Relationship Id="rId40" Type="http://schemas.openxmlformats.org/officeDocument/2006/relationships/customXml" Target="../ink/ink473.xml"/><Relationship Id="rId45" Type="http://schemas.openxmlformats.org/officeDocument/2006/relationships/image" Target="../media/image458.png"/><Relationship Id="rId66" Type="http://schemas.openxmlformats.org/officeDocument/2006/relationships/customXml" Target="../ink/ink486.xml"/><Relationship Id="rId87" Type="http://schemas.openxmlformats.org/officeDocument/2006/relationships/image" Target="../media/image479.png"/><Relationship Id="rId61" Type="http://schemas.openxmlformats.org/officeDocument/2006/relationships/image" Target="../media/image466.png"/><Relationship Id="rId82" Type="http://schemas.openxmlformats.org/officeDocument/2006/relationships/customXml" Target="../ink/ink494.xml"/><Relationship Id="rId19" Type="http://schemas.openxmlformats.org/officeDocument/2006/relationships/image" Target="../media/image445.png"/><Relationship Id="rId14" Type="http://schemas.openxmlformats.org/officeDocument/2006/relationships/customXml" Target="../ink/ink460.xml"/><Relationship Id="rId30" Type="http://schemas.openxmlformats.org/officeDocument/2006/relationships/customXml" Target="../ink/ink468.xml"/><Relationship Id="rId35" Type="http://schemas.openxmlformats.org/officeDocument/2006/relationships/image" Target="../media/image453.png"/><Relationship Id="rId56" Type="http://schemas.openxmlformats.org/officeDocument/2006/relationships/customXml" Target="../ink/ink481.xml"/><Relationship Id="rId77" Type="http://schemas.openxmlformats.org/officeDocument/2006/relationships/image" Target="../media/image47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png"/><Relationship Id="rId18" Type="http://schemas.openxmlformats.org/officeDocument/2006/relationships/customXml" Target="../ink/ink508.xml"/><Relationship Id="rId26" Type="http://schemas.openxmlformats.org/officeDocument/2006/relationships/customXml" Target="../ink/ink512.xml"/><Relationship Id="rId39" Type="http://schemas.openxmlformats.org/officeDocument/2006/relationships/image" Target="../media/image499.png"/><Relationship Id="rId21" Type="http://schemas.openxmlformats.org/officeDocument/2006/relationships/image" Target="../media/image490.png"/><Relationship Id="rId34" Type="http://schemas.openxmlformats.org/officeDocument/2006/relationships/customXml" Target="../ink/ink516.xml"/><Relationship Id="rId42" Type="http://schemas.openxmlformats.org/officeDocument/2006/relationships/customXml" Target="../ink/ink520.xml"/><Relationship Id="rId47" Type="http://schemas.openxmlformats.org/officeDocument/2006/relationships/image" Target="../media/image503.png"/><Relationship Id="rId50" Type="http://schemas.openxmlformats.org/officeDocument/2006/relationships/customXml" Target="../ink/ink524.xml"/><Relationship Id="rId55" Type="http://schemas.openxmlformats.org/officeDocument/2006/relationships/image" Target="../media/image507.png"/><Relationship Id="rId7" Type="http://schemas.openxmlformats.org/officeDocument/2006/relationships/image" Target="../media/image483.png"/><Relationship Id="rId2" Type="http://schemas.openxmlformats.org/officeDocument/2006/relationships/customXml" Target="../ink/ink500.xml"/><Relationship Id="rId16" Type="http://schemas.openxmlformats.org/officeDocument/2006/relationships/customXml" Target="../ink/ink507.xml"/><Relationship Id="rId29" Type="http://schemas.openxmlformats.org/officeDocument/2006/relationships/image" Target="../media/image494.png"/><Relationship Id="rId11" Type="http://schemas.openxmlformats.org/officeDocument/2006/relationships/image" Target="../media/image485.png"/><Relationship Id="rId24" Type="http://schemas.openxmlformats.org/officeDocument/2006/relationships/customXml" Target="../ink/ink511.xml"/><Relationship Id="rId32" Type="http://schemas.openxmlformats.org/officeDocument/2006/relationships/customXml" Target="../ink/ink515.xml"/><Relationship Id="rId37" Type="http://schemas.openxmlformats.org/officeDocument/2006/relationships/image" Target="../media/image498.png"/><Relationship Id="rId40" Type="http://schemas.openxmlformats.org/officeDocument/2006/relationships/customXml" Target="../ink/ink519.xml"/><Relationship Id="rId45" Type="http://schemas.openxmlformats.org/officeDocument/2006/relationships/image" Target="../media/image502.png"/><Relationship Id="rId53" Type="http://schemas.openxmlformats.org/officeDocument/2006/relationships/image" Target="../media/image506.png"/><Relationship Id="rId5" Type="http://schemas.openxmlformats.org/officeDocument/2006/relationships/image" Target="../media/image4820.png"/><Relationship Id="rId10" Type="http://schemas.openxmlformats.org/officeDocument/2006/relationships/customXml" Target="../ink/ink504.xml"/><Relationship Id="rId19" Type="http://schemas.openxmlformats.org/officeDocument/2006/relationships/image" Target="../media/image489.png"/><Relationship Id="rId31" Type="http://schemas.openxmlformats.org/officeDocument/2006/relationships/image" Target="../media/image495.png"/><Relationship Id="rId44" Type="http://schemas.openxmlformats.org/officeDocument/2006/relationships/customXml" Target="../ink/ink521.xml"/><Relationship Id="rId52" Type="http://schemas.openxmlformats.org/officeDocument/2006/relationships/customXml" Target="../ink/ink525.xml"/><Relationship Id="rId4" Type="http://schemas.openxmlformats.org/officeDocument/2006/relationships/customXml" Target="../ink/ink501.xml"/><Relationship Id="rId9" Type="http://schemas.openxmlformats.org/officeDocument/2006/relationships/image" Target="../media/image484.png"/><Relationship Id="rId14" Type="http://schemas.openxmlformats.org/officeDocument/2006/relationships/customXml" Target="../ink/ink506.xml"/><Relationship Id="rId22" Type="http://schemas.openxmlformats.org/officeDocument/2006/relationships/customXml" Target="../ink/ink510.xml"/><Relationship Id="rId27" Type="http://schemas.openxmlformats.org/officeDocument/2006/relationships/image" Target="../media/image493.png"/><Relationship Id="rId30" Type="http://schemas.openxmlformats.org/officeDocument/2006/relationships/customXml" Target="../ink/ink514.xml"/><Relationship Id="rId35" Type="http://schemas.openxmlformats.org/officeDocument/2006/relationships/image" Target="../media/image497.png"/><Relationship Id="rId43" Type="http://schemas.openxmlformats.org/officeDocument/2006/relationships/image" Target="../media/image501.png"/><Relationship Id="rId48" Type="http://schemas.openxmlformats.org/officeDocument/2006/relationships/customXml" Target="../ink/ink523.xml"/><Relationship Id="rId8" Type="http://schemas.openxmlformats.org/officeDocument/2006/relationships/customXml" Target="../ink/ink503.xml"/><Relationship Id="rId51" Type="http://schemas.openxmlformats.org/officeDocument/2006/relationships/image" Target="../media/image505.png"/><Relationship Id="rId3" Type="http://schemas.openxmlformats.org/officeDocument/2006/relationships/image" Target="../media/image4810.png"/><Relationship Id="rId12" Type="http://schemas.openxmlformats.org/officeDocument/2006/relationships/customXml" Target="../ink/ink505.xml"/><Relationship Id="rId17" Type="http://schemas.openxmlformats.org/officeDocument/2006/relationships/image" Target="../media/image488.png"/><Relationship Id="rId25" Type="http://schemas.openxmlformats.org/officeDocument/2006/relationships/image" Target="../media/image492.png"/><Relationship Id="rId33" Type="http://schemas.openxmlformats.org/officeDocument/2006/relationships/image" Target="../media/image496.png"/><Relationship Id="rId38" Type="http://schemas.openxmlformats.org/officeDocument/2006/relationships/customXml" Target="../ink/ink518.xml"/><Relationship Id="rId46" Type="http://schemas.openxmlformats.org/officeDocument/2006/relationships/customXml" Target="../ink/ink522.xml"/><Relationship Id="rId20" Type="http://schemas.openxmlformats.org/officeDocument/2006/relationships/customXml" Target="../ink/ink509.xml"/><Relationship Id="rId41" Type="http://schemas.openxmlformats.org/officeDocument/2006/relationships/image" Target="../media/image500.png"/><Relationship Id="rId54" Type="http://schemas.openxmlformats.org/officeDocument/2006/relationships/customXml" Target="../ink/ink52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02.xml"/><Relationship Id="rId15" Type="http://schemas.openxmlformats.org/officeDocument/2006/relationships/image" Target="../media/image487.png"/><Relationship Id="rId23" Type="http://schemas.openxmlformats.org/officeDocument/2006/relationships/image" Target="../media/image491.png"/><Relationship Id="rId28" Type="http://schemas.openxmlformats.org/officeDocument/2006/relationships/customXml" Target="../ink/ink513.xml"/><Relationship Id="rId36" Type="http://schemas.openxmlformats.org/officeDocument/2006/relationships/customXml" Target="../ink/ink517.xml"/><Relationship Id="rId49" Type="http://schemas.openxmlformats.org/officeDocument/2006/relationships/image" Target="../media/image504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9.xml"/><Relationship Id="rId117" Type="http://schemas.openxmlformats.org/officeDocument/2006/relationships/image" Target="../media/image563.png"/><Relationship Id="rId21" Type="http://schemas.openxmlformats.org/officeDocument/2006/relationships/image" Target="../media/image515.png"/><Relationship Id="rId42" Type="http://schemas.openxmlformats.org/officeDocument/2006/relationships/customXml" Target="../ink/ink547.xml"/><Relationship Id="rId47" Type="http://schemas.openxmlformats.org/officeDocument/2006/relationships/image" Target="../media/image528.png"/><Relationship Id="rId63" Type="http://schemas.openxmlformats.org/officeDocument/2006/relationships/image" Target="../media/image536.png"/><Relationship Id="rId68" Type="http://schemas.openxmlformats.org/officeDocument/2006/relationships/customXml" Target="../ink/ink560.xml"/><Relationship Id="rId84" Type="http://schemas.openxmlformats.org/officeDocument/2006/relationships/customXml" Target="../ink/ink568.xml"/><Relationship Id="rId89" Type="http://schemas.openxmlformats.org/officeDocument/2006/relationships/image" Target="../media/image549.png"/><Relationship Id="rId112" Type="http://schemas.openxmlformats.org/officeDocument/2006/relationships/customXml" Target="../ink/ink582.xml"/><Relationship Id="rId16" Type="http://schemas.openxmlformats.org/officeDocument/2006/relationships/customXml" Target="../ink/ink534.xml"/><Relationship Id="rId107" Type="http://schemas.openxmlformats.org/officeDocument/2006/relationships/image" Target="../media/image558.png"/><Relationship Id="rId11" Type="http://schemas.openxmlformats.org/officeDocument/2006/relationships/image" Target="../media/image510.png"/><Relationship Id="rId32" Type="http://schemas.openxmlformats.org/officeDocument/2006/relationships/customXml" Target="../ink/ink542.xml"/><Relationship Id="rId37" Type="http://schemas.openxmlformats.org/officeDocument/2006/relationships/image" Target="../media/image523.png"/><Relationship Id="rId53" Type="http://schemas.openxmlformats.org/officeDocument/2006/relationships/image" Target="../media/image531.png"/><Relationship Id="rId58" Type="http://schemas.openxmlformats.org/officeDocument/2006/relationships/customXml" Target="../ink/ink555.xml"/><Relationship Id="rId74" Type="http://schemas.openxmlformats.org/officeDocument/2006/relationships/customXml" Target="../ink/ink563.xml"/><Relationship Id="rId79" Type="http://schemas.openxmlformats.org/officeDocument/2006/relationships/image" Target="../media/image544.png"/><Relationship Id="rId102" Type="http://schemas.openxmlformats.org/officeDocument/2006/relationships/customXml" Target="../ink/ink577.xml"/><Relationship Id="rId123" Type="http://schemas.openxmlformats.org/officeDocument/2006/relationships/image" Target="../media/image566.png"/><Relationship Id="rId5" Type="http://schemas.openxmlformats.org/officeDocument/2006/relationships/image" Target="../media/image5070.png"/><Relationship Id="rId90" Type="http://schemas.openxmlformats.org/officeDocument/2006/relationships/customXml" Target="../ink/ink571.xml"/><Relationship Id="rId95" Type="http://schemas.openxmlformats.org/officeDocument/2006/relationships/image" Target="../media/image552.png"/><Relationship Id="rId22" Type="http://schemas.openxmlformats.org/officeDocument/2006/relationships/customXml" Target="../ink/ink537.xml"/><Relationship Id="rId27" Type="http://schemas.openxmlformats.org/officeDocument/2006/relationships/image" Target="../media/image518.png"/><Relationship Id="rId43" Type="http://schemas.openxmlformats.org/officeDocument/2006/relationships/image" Target="../media/image526.png"/><Relationship Id="rId48" Type="http://schemas.openxmlformats.org/officeDocument/2006/relationships/customXml" Target="../ink/ink550.xml"/><Relationship Id="rId64" Type="http://schemas.openxmlformats.org/officeDocument/2006/relationships/customXml" Target="../ink/ink558.xml"/><Relationship Id="rId69" Type="http://schemas.openxmlformats.org/officeDocument/2006/relationships/image" Target="../media/image539.png"/><Relationship Id="rId113" Type="http://schemas.openxmlformats.org/officeDocument/2006/relationships/image" Target="../media/image561.png"/><Relationship Id="rId118" Type="http://schemas.openxmlformats.org/officeDocument/2006/relationships/customXml" Target="../ink/ink585.xml"/><Relationship Id="rId80" Type="http://schemas.openxmlformats.org/officeDocument/2006/relationships/customXml" Target="../ink/ink566.xml"/><Relationship Id="rId85" Type="http://schemas.openxmlformats.org/officeDocument/2006/relationships/image" Target="../media/image547.png"/><Relationship Id="rId12" Type="http://schemas.openxmlformats.org/officeDocument/2006/relationships/customXml" Target="../ink/ink532.xml"/><Relationship Id="rId17" Type="http://schemas.openxmlformats.org/officeDocument/2006/relationships/image" Target="../media/image513.png"/><Relationship Id="rId33" Type="http://schemas.openxmlformats.org/officeDocument/2006/relationships/image" Target="../media/image521.png"/><Relationship Id="rId38" Type="http://schemas.openxmlformats.org/officeDocument/2006/relationships/customXml" Target="../ink/ink545.xml"/><Relationship Id="rId59" Type="http://schemas.openxmlformats.org/officeDocument/2006/relationships/image" Target="../media/image534.png"/><Relationship Id="rId103" Type="http://schemas.openxmlformats.org/officeDocument/2006/relationships/image" Target="../media/image556.png"/><Relationship Id="rId108" Type="http://schemas.openxmlformats.org/officeDocument/2006/relationships/customXml" Target="../ink/ink580.xml"/><Relationship Id="rId124" Type="http://schemas.openxmlformats.org/officeDocument/2006/relationships/customXml" Target="../ink/ink588.xml"/><Relationship Id="rId54" Type="http://schemas.openxmlformats.org/officeDocument/2006/relationships/customXml" Target="../ink/ink553.xml"/><Relationship Id="rId70" Type="http://schemas.openxmlformats.org/officeDocument/2006/relationships/customXml" Target="../ink/ink561.xml"/><Relationship Id="rId75" Type="http://schemas.openxmlformats.org/officeDocument/2006/relationships/image" Target="../media/image542.png"/><Relationship Id="rId91" Type="http://schemas.openxmlformats.org/officeDocument/2006/relationships/image" Target="../media/image550.png"/><Relationship Id="rId96" Type="http://schemas.openxmlformats.org/officeDocument/2006/relationships/customXml" Target="../ink/ink57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29.xml"/><Relationship Id="rId23" Type="http://schemas.openxmlformats.org/officeDocument/2006/relationships/image" Target="../media/image516.png"/><Relationship Id="rId28" Type="http://schemas.openxmlformats.org/officeDocument/2006/relationships/customXml" Target="../ink/ink540.xml"/><Relationship Id="rId49" Type="http://schemas.openxmlformats.org/officeDocument/2006/relationships/image" Target="../media/image529.png"/><Relationship Id="rId114" Type="http://schemas.openxmlformats.org/officeDocument/2006/relationships/customXml" Target="../ink/ink583.xml"/><Relationship Id="rId119" Type="http://schemas.openxmlformats.org/officeDocument/2006/relationships/image" Target="../media/image564.png"/><Relationship Id="rId44" Type="http://schemas.openxmlformats.org/officeDocument/2006/relationships/customXml" Target="../ink/ink548.xml"/><Relationship Id="rId60" Type="http://schemas.openxmlformats.org/officeDocument/2006/relationships/customXml" Target="../ink/ink556.xml"/><Relationship Id="rId65" Type="http://schemas.openxmlformats.org/officeDocument/2006/relationships/image" Target="../media/image537.png"/><Relationship Id="rId81" Type="http://schemas.openxmlformats.org/officeDocument/2006/relationships/image" Target="../media/image545.png"/><Relationship Id="rId86" Type="http://schemas.openxmlformats.org/officeDocument/2006/relationships/customXml" Target="../ink/ink569.xml"/><Relationship Id="rId13" Type="http://schemas.openxmlformats.org/officeDocument/2006/relationships/image" Target="../media/image511.png"/><Relationship Id="rId18" Type="http://schemas.openxmlformats.org/officeDocument/2006/relationships/customXml" Target="../ink/ink535.xml"/><Relationship Id="rId39" Type="http://schemas.openxmlformats.org/officeDocument/2006/relationships/image" Target="../media/image524.png"/><Relationship Id="rId109" Type="http://schemas.openxmlformats.org/officeDocument/2006/relationships/image" Target="../media/image559.png"/><Relationship Id="rId34" Type="http://schemas.openxmlformats.org/officeDocument/2006/relationships/customXml" Target="../ink/ink543.xml"/><Relationship Id="rId50" Type="http://schemas.openxmlformats.org/officeDocument/2006/relationships/customXml" Target="../ink/ink551.xml"/><Relationship Id="rId55" Type="http://schemas.openxmlformats.org/officeDocument/2006/relationships/image" Target="../media/image532.png"/><Relationship Id="rId76" Type="http://schemas.openxmlformats.org/officeDocument/2006/relationships/customXml" Target="../ink/ink564.xml"/><Relationship Id="rId97" Type="http://schemas.openxmlformats.org/officeDocument/2006/relationships/image" Target="../media/image553.png"/><Relationship Id="rId104" Type="http://schemas.openxmlformats.org/officeDocument/2006/relationships/customXml" Target="../ink/ink578.xml"/><Relationship Id="rId120" Type="http://schemas.openxmlformats.org/officeDocument/2006/relationships/customXml" Target="../ink/ink586.xml"/><Relationship Id="rId125" Type="http://schemas.openxmlformats.org/officeDocument/2006/relationships/image" Target="../media/image567.png"/><Relationship Id="rId7" Type="http://schemas.openxmlformats.org/officeDocument/2006/relationships/image" Target="../media/image508.png"/><Relationship Id="rId71" Type="http://schemas.openxmlformats.org/officeDocument/2006/relationships/image" Target="../media/image540.png"/><Relationship Id="rId92" Type="http://schemas.openxmlformats.org/officeDocument/2006/relationships/customXml" Target="../ink/ink572.xml"/><Relationship Id="rId2" Type="http://schemas.openxmlformats.org/officeDocument/2006/relationships/customXml" Target="../ink/ink527.xml"/><Relationship Id="rId29" Type="http://schemas.openxmlformats.org/officeDocument/2006/relationships/image" Target="../media/image519.png"/><Relationship Id="rId24" Type="http://schemas.openxmlformats.org/officeDocument/2006/relationships/customXml" Target="../ink/ink538.xml"/><Relationship Id="rId40" Type="http://schemas.openxmlformats.org/officeDocument/2006/relationships/customXml" Target="../ink/ink546.xml"/><Relationship Id="rId45" Type="http://schemas.openxmlformats.org/officeDocument/2006/relationships/image" Target="../media/image527.png"/><Relationship Id="rId66" Type="http://schemas.openxmlformats.org/officeDocument/2006/relationships/customXml" Target="../ink/ink559.xml"/><Relationship Id="rId87" Type="http://schemas.openxmlformats.org/officeDocument/2006/relationships/image" Target="../media/image548.png"/><Relationship Id="rId110" Type="http://schemas.openxmlformats.org/officeDocument/2006/relationships/customXml" Target="../ink/ink581.xml"/><Relationship Id="rId115" Type="http://schemas.openxmlformats.org/officeDocument/2006/relationships/image" Target="../media/image562.png"/><Relationship Id="rId61" Type="http://schemas.openxmlformats.org/officeDocument/2006/relationships/image" Target="../media/image535.png"/><Relationship Id="rId82" Type="http://schemas.openxmlformats.org/officeDocument/2006/relationships/customXml" Target="../ink/ink567.xml"/><Relationship Id="rId19" Type="http://schemas.openxmlformats.org/officeDocument/2006/relationships/image" Target="../media/image514.png"/><Relationship Id="rId14" Type="http://schemas.openxmlformats.org/officeDocument/2006/relationships/customXml" Target="../ink/ink533.xml"/><Relationship Id="rId30" Type="http://schemas.openxmlformats.org/officeDocument/2006/relationships/customXml" Target="../ink/ink541.xml"/><Relationship Id="rId35" Type="http://schemas.openxmlformats.org/officeDocument/2006/relationships/image" Target="../media/image522.png"/><Relationship Id="rId56" Type="http://schemas.openxmlformats.org/officeDocument/2006/relationships/customXml" Target="../ink/ink554.xml"/><Relationship Id="rId77" Type="http://schemas.openxmlformats.org/officeDocument/2006/relationships/image" Target="../media/image543.png"/><Relationship Id="rId100" Type="http://schemas.openxmlformats.org/officeDocument/2006/relationships/customXml" Target="../ink/ink576.xml"/><Relationship Id="rId105" Type="http://schemas.openxmlformats.org/officeDocument/2006/relationships/image" Target="../media/image557.png"/><Relationship Id="rId8" Type="http://schemas.openxmlformats.org/officeDocument/2006/relationships/customXml" Target="../ink/ink530.xml"/><Relationship Id="rId51" Type="http://schemas.openxmlformats.org/officeDocument/2006/relationships/image" Target="../media/image530.png"/><Relationship Id="rId72" Type="http://schemas.openxmlformats.org/officeDocument/2006/relationships/customXml" Target="../ink/ink562.xml"/><Relationship Id="rId93" Type="http://schemas.openxmlformats.org/officeDocument/2006/relationships/image" Target="../media/image551.png"/><Relationship Id="rId98" Type="http://schemas.openxmlformats.org/officeDocument/2006/relationships/customXml" Target="../ink/ink575.xml"/><Relationship Id="rId121" Type="http://schemas.openxmlformats.org/officeDocument/2006/relationships/image" Target="../media/image565.png"/><Relationship Id="rId3" Type="http://schemas.openxmlformats.org/officeDocument/2006/relationships/image" Target="../media/image5060.png"/><Relationship Id="rId25" Type="http://schemas.openxmlformats.org/officeDocument/2006/relationships/image" Target="../media/image517.png"/><Relationship Id="rId46" Type="http://schemas.openxmlformats.org/officeDocument/2006/relationships/customXml" Target="../ink/ink549.xml"/><Relationship Id="rId67" Type="http://schemas.openxmlformats.org/officeDocument/2006/relationships/image" Target="../media/image538.png"/><Relationship Id="rId116" Type="http://schemas.openxmlformats.org/officeDocument/2006/relationships/customXml" Target="../ink/ink584.xml"/><Relationship Id="rId20" Type="http://schemas.openxmlformats.org/officeDocument/2006/relationships/customXml" Target="../ink/ink536.xml"/><Relationship Id="rId41" Type="http://schemas.openxmlformats.org/officeDocument/2006/relationships/image" Target="../media/image525.png"/><Relationship Id="rId62" Type="http://schemas.openxmlformats.org/officeDocument/2006/relationships/customXml" Target="../ink/ink557.xml"/><Relationship Id="rId83" Type="http://schemas.openxmlformats.org/officeDocument/2006/relationships/image" Target="../media/image546.png"/><Relationship Id="rId88" Type="http://schemas.openxmlformats.org/officeDocument/2006/relationships/customXml" Target="../ink/ink570.xml"/><Relationship Id="rId111" Type="http://schemas.openxmlformats.org/officeDocument/2006/relationships/image" Target="../media/image560.png"/><Relationship Id="rId15" Type="http://schemas.openxmlformats.org/officeDocument/2006/relationships/image" Target="../media/image512.png"/><Relationship Id="rId36" Type="http://schemas.openxmlformats.org/officeDocument/2006/relationships/customXml" Target="../ink/ink544.xml"/><Relationship Id="rId57" Type="http://schemas.openxmlformats.org/officeDocument/2006/relationships/image" Target="../media/image533.png"/><Relationship Id="rId106" Type="http://schemas.openxmlformats.org/officeDocument/2006/relationships/customXml" Target="../ink/ink579.xml"/><Relationship Id="rId10" Type="http://schemas.openxmlformats.org/officeDocument/2006/relationships/customXml" Target="../ink/ink531.xml"/><Relationship Id="rId31" Type="http://schemas.openxmlformats.org/officeDocument/2006/relationships/image" Target="../media/image520.png"/><Relationship Id="rId52" Type="http://schemas.openxmlformats.org/officeDocument/2006/relationships/customXml" Target="../ink/ink552.xml"/><Relationship Id="rId73" Type="http://schemas.openxmlformats.org/officeDocument/2006/relationships/image" Target="../media/image541.png"/><Relationship Id="rId78" Type="http://schemas.openxmlformats.org/officeDocument/2006/relationships/customXml" Target="../ink/ink565.xml"/><Relationship Id="rId94" Type="http://schemas.openxmlformats.org/officeDocument/2006/relationships/customXml" Target="../ink/ink573.xml"/><Relationship Id="rId99" Type="http://schemas.openxmlformats.org/officeDocument/2006/relationships/image" Target="../media/image554.png"/><Relationship Id="rId101" Type="http://schemas.openxmlformats.org/officeDocument/2006/relationships/image" Target="../media/image555.png"/><Relationship Id="rId122" Type="http://schemas.openxmlformats.org/officeDocument/2006/relationships/customXml" Target="../ink/ink587.xml"/><Relationship Id="rId4" Type="http://schemas.openxmlformats.org/officeDocument/2006/relationships/customXml" Target="../ink/ink528.xml"/><Relationship Id="rId9" Type="http://schemas.openxmlformats.org/officeDocument/2006/relationships/image" Target="../media/image50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3.png"/><Relationship Id="rId18" Type="http://schemas.openxmlformats.org/officeDocument/2006/relationships/customXml" Target="../ink/ink597.xml"/><Relationship Id="rId26" Type="http://schemas.openxmlformats.org/officeDocument/2006/relationships/customXml" Target="../ink/ink601.xml"/><Relationship Id="rId39" Type="http://schemas.openxmlformats.org/officeDocument/2006/relationships/image" Target="../media/image586.png"/><Relationship Id="rId21" Type="http://schemas.openxmlformats.org/officeDocument/2006/relationships/image" Target="../media/image577.png"/><Relationship Id="rId34" Type="http://schemas.openxmlformats.org/officeDocument/2006/relationships/customXml" Target="../ink/ink605.xml"/><Relationship Id="rId7" Type="http://schemas.openxmlformats.org/officeDocument/2006/relationships/image" Target="../media/image570.png"/><Relationship Id="rId2" Type="http://schemas.openxmlformats.org/officeDocument/2006/relationships/customXml" Target="../ink/ink589.xml"/><Relationship Id="rId16" Type="http://schemas.openxmlformats.org/officeDocument/2006/relationships/customXml" Target="../ink/ink596.xml"/><Relationship Id="rId20" Type="http://schemas.openxmlformats.org/officeDocument/2006/relationships/customXml" Target="../ink/ink598.xml"/><Relationship Id="rId29" Type="http://schemas.openxmlformats.org/officeDocument/2006/relationships/image" Target="../media/image581.png"/><Relationship Id="rId41" Type="http://schemas.openxmlformats.org/officeDocument/2006/relationships/image" Target="../media/image58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91.xml"/><Relationship Id="rId11" Type="http://schemas.openxmlformats.org/officeDocument/2006/relationships/image" Target="../media/image572.png"/><Relationship Id="rId24" Type="http://schemas.openxmlformats.org/officeDocument/2006/relationships/customXml" Target="../ink/ink600.xml"/><Relationship Id="rId32" Type="http://schemas.openxmlformats.org/officeDocument/2006/relationships/customXml" Target="../ink/ink604.xml"/><Relationship Id="rId37" Type="http://schemas.openxmlformats.org/officeDocument/2006/relationships/image" Target="../media/image585.png"/><Relationship Id="rId40" Type="http://schemas.openxmlformats.org/officeDocument/2006/relationships/customXml" Target="../ink/ink608.xml"/><Relationship Id="rId5" Type="http://schemas.openxmlformats.org/officeDocument/2006/relationships/image" Target="../media/image569.png"/><Relationship Id="rId15" Type="http://schemas.openxmlformats.org/officeDocument/2006/relationships/image" Target="../media/image574.png"/><Relationship Id="rId23" Type="http://schemas.openxmlformats.org/officeDocument/2006/relationships/image" Target="../media/image578.png"/><Relationship Id="rId28" Type="http://schemas.openxmlformats.org/officeDocument/2006/relationships/customXml" Target="../ink/ink602.xml"/><Relationship Id="rId36" Type="http://schemas.openxmlformats.org/officeDocument/2006/relationships/customXml" Target="../ink/ink606.xml"/><Relationship Id="rId10" Type="http://schemas.openxmlformats.org/officeDocument/2006/relationships/customXml" Target="../ink/ink593.xml"/><Relationship Id="rId19" Type="http://schemas.openxmlformats.org/officeDocument/2006/relationships/image" Target="../media/image576.png"/><Relationship Id="rId31" Type="http://schemas.openxmlformats.org/officeDocument/2006/relationships/image" Target="../media/image582.png"/><Relationship Id="rId4" Type="http://schemas.openxmlformats.org/officeDocument/2006/relationships/customXml" Target="../ink/ink590.xml"/><Relationship Id="rId9" Type="http://schemas.openxmlformats.org/officeDocument/2006/relationships/image" Target="../media/image571.png"/><Relationship Id="rId14" Type="http://schemas.openxmlformats.org/officeDocument/2006/relationships/customXml" Target="../ink/ink595.xml"/><Relationship Id="rId22" Type="http://schemas.openxmlformats.org/officeDocument/2006/relationships/customXml" Target="../ink/ink599.xml"/><Relationship Id="rId27" Type="http://schemas.openxmlformats.org/officeDocument/2006/relationships/image" Target="../media/image580.png"/><Relationship Id="rId30" Type="http://schemas.openxmlformats.org/officeDocument/2006/relationships/customXml" Target="../ink/ink603.xml"/><Relationship Id="rId35" Type="http://schemas.openxmlformats.org/officeDocument/2006/relationships/image" Target="../media/image584.png"/><Relationship Id="rId8" Type="http://schemas.openxmlformats.org/officeDocument/2006/relationships/customXml" Target="../ink/ink592.xml"/><Relationship Id="rId3" Type="http://schemas.openxmlformats.org/officeDocument/2006/relationships/image" Target="../media/image568.png"/><Relationship Id="rId12" Type="http://schemas.openxmlformats.org/officeDocument/2006/relationships/customXml" Target="../ink/ink594.xml"/><Relationship Id="rId17" Type="http://schemas.openxmlformats.org/officeDocument/2006/relationships/image" Target="../media/image575.png"/><Relationship Id="rId25" Type="http://schemas.openxmlformats.org/officeDocument/2006/relationships/image" Target="../media/image579.png"/><Relationship Id="rId33" Type="http://schemas.openxmlformats.org/officeDocument/2006/relationships/image" Target="../media/image583.png"/><Relationship Id="rId38" Type="http://schemas.openxmlformats.org/officeDocument/2006/relationships/customXml" Target="../ink/ink60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12" Type="http://schemas.openxmlformats.org/officeDocument/2006/relationships/customXml" Target="../ink/ink26.xm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3.xml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25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8.png"/><Relationship Id="rId18" Type="http://schemas.openxmlformats.org/officeDocument/2006/relationships/customXml" Target="../ink/ink617.xml"/><Relationship Id="rId26" Type="http://schemas.openxmlformats.org/officeDocument/2006/relationships/customXml" Target="../ink/ink621.xml"/><Relationship Id="rId39" Type="http://schemas.openxmlformats.org/officeDocument/2006/relationships/image" Target="../media/image601.png"/><Relationship Id="rId21" Type="http://schemas.openxmlformats.org/officeDocument/2006/relationships/image" Target="../media/image592.png"/><Relationship Id="rId34" Type="http://schemas.openxmlformats.org/officeDocument/2006/relationships/customXml" Target="../ink/ink625.xml"/><Relationship Id="rId42" Type="http://schemas.openxmlformats.org/officeDocument/2006/relationships/customXml" Target="../ink/ink629.xml"/><Relationship Id="rId47" Type="http://schemas.openxmlformats.org/officeDocument/2006/relationships/image" Target="../media/image605.png"/><Relationship Id="rId50" Type="http://schemas.openxmlformats.org/officeDocument/2006/relationships/customXml" Target="../ink/ink633.xml"/><Relationship Id="rId55" Type="http://schemas.openxmlformats.org/officeDocument/2006/relationships/image" Target="../media/image609.png"/><Relationship Id="rId63" Type="http://schemas.openxmlformats.org/officeDocument/2006/relationships/image" Target="../media/image613.png"/><Relationship Id="rId7" Type="http://schemas.openxmlformats.org/officeDocument/2006/relationships/image" Target="../media/image5850.png"/><Relationship Id="rId2" Type="http://schemas.openxmlformats.org/officeDocument/2006/relationships/customXml" Target="../ink/ink609.xml"/><Relationship Id="rId16" Type="http://schemas.openxmlformats.org/officeDocument/2006/relationships/customXml" Target="../ink/ink616.xml"/><Relationship Id="rId29" Type="http://schemas.openxmlformats.org/officeDocument/2006/relationships/image" Target="../media/image596.png"/><Relationship Id="rId11" Type="http://schemas.openxmlformats.org/officeDocument/2006/relationships/image" Target="../media/image5870.png"/><Relationship Id="rId24" Type="http://schemas.openxmlformats.org/officeDocument/2006/relationships/customXml" Target="../ink/ink620.xml"/><Relationship Id="rId32" Type="http://schemas.openxmlformats.org/officeDocument/2006/relationships/customXml" Target="../ink/ink624.xml"/><Relationship Id="rId37" Type="http://schemas.openxmlformats.org/officeDocument/2006/relationships/image" Target="../media/image600.png"/><Relationship Id="rId40" Type="http://schemas.openxmlformats.org/officeDocument/2006/relationships/customXml" Target="../ink/ink628.xml"/><Relationship Id="rId45" Type="http://schemas.openxmlformats.org/officeDocument/2006/relationships/image" Target="../media/image604.png"/><Relationship Id="rId53" Type="http://schemas.openxmlformats.org/officeDocument/2006/relationships/image" Target="../media/image608.png"/><Relationship Id="rId58" Type="http://schemas.openxmlformats.org/officeDocument/2006/relationships/customXml" Target="../ink/ink637.xml"/><Relationship Id="rId5" Type="http://schemas.openxmlformats.org/officeDocument/2006/relationships/image" Target="../media/image5840.png"/><Relationship Id="rId61" Type="http://schemas.openxmlformats.org/officeDocument/2006/relationships/image" Target="../media/image612.png"/><Relationship Id="rId19" Type="http://schemas.openxmlformats.org/officeDocument/2006/relationships/image" Target="../media/image591.png"/><Relationship Id="rId14" Type="http://schemas.openxmlformats.org/officeDocument/2006/relationships/customXml" Target="../ink/ink615.xml"/><Relationship Id="rId22" Type="http://schemas.openxmlformats.org/officeDocument/2006/relationships/customXml" Target="../ink/ink619.xml"/><Relationship Id="rId27" Type="http://schemas.openxmlformats.org/officeDocument/2006/relationships/image" Target="../media/image595.png"/><Relationship Id="rId30" Type="http://schemas.openxmlformats.org/officeDocument/2006/relationships/customXml" Target="../ink/ink623.xml"/><Relationship Id="rId35" Type="http://schemas.openxmlformats.org/officeDocument/2006/relationships/image" Target="../media/image599.png"/><Relationship Id="rId43" Type="http://schemas.openxmlformats.org/officeDocument/2006/relationships/image" Target="../media/image603.png"/><Relationship Id="rId48" Type="http://schemas.openxmlformats.org/officeDocument/2006/relationships/customXml" Target="../ink/ink632.xml"/><Relationship Id="rId56" Type="http://schemas.openxmlformats.org/officeDocument/2006/relationships/customXml" Target="../ink/ink636.xml"/><Relationship Id="rId8" Type="http://schemas.openxmlformats.org/officeDocument/2006/relationships/customXml" Target="../ink/ink612.xml"/><Relationship Id="rId51" Type="http://schemas.openxmlformats.org/officeDocument/2006/relationships/image" Target="../media/image607.png"/><Relationship Id="rId3" Type="http://schemas.openxmlformats.org/officeDocument/2006/relationships/image" Target="../media/image5830.png"/><Relationship Id="rId12" Type="http://schemas.openxmlformats.org/officeDocument/2006/relationships/customXml" Target="../ink/ink614.xml"/><Relationship Id="rId17" Type="http://schemas.openxmlformats.org/officeDocument/2006/relationships/image" Target="../media/image590.png"/><Relationship Id="rId25" Type="http://schemas.openxmlformats.org/officeDocument/2006/relationships/image" Target="../media/image594.png"/><Relationship Id="rId33" Type="http://schemas.openxmlformats.org/officeDocument/2006/relationships/image" Target="../media/image598.png"/><Relationship Id="rId38" Type="http://schemas.openxmlformats.org/officeDocument/2006/relationships/customXml" Target="../ink/ink627.xml"/><Relationship Id="rId46" Type="http://schemas.openxmlformats.org/officeDocument/2006/relationships/customXml" Target="../ink/ink631.xml"/><Relationship Id="rId59" Type="http://schemas.openxmlformats.org/officeDocument/2006/relationships/image" Target="../media/image611.png"/><Relationship Id="rId20" Type="http://schemas.openxmlformats.org/officeDocument/2006/relationships/customXml" Target="../ink/ink618.xml"/><Relationship Id="rId41" Type="http://schemas.openxmlformats.org/officeDocument/2006/relationships/image" Target="../media/image602.png"/><Relationship Id="rId54" Type="http://schemas.openxmlformats.org/officeDocument/2006/relationships/customXml" Target="../ink/ink635.xml"/><Relationship Id="rId62" Type="http://schemas.openxmlformats.org/officeDocument/2006/relationships/customXml" Target="../ink/ink63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11.xml"/><Relationship Id="rId15" Type="http://schemas.openxmlformats.org/officeDocument/2006/relationships/image" Target="../media/image589.png"/><Relationship Id="rId23" Type="http://schemas.openxmlformats.org/officeDocument/2006/relationships/image" Target="../media/image593.png"/><Relationship Id="rId28" Type="http://schemas.openxmlformats.org/officeDocument/2006/relationships/customXml" Target="../ink/ink622.xml"/><Relationship Id="rId36" Type="http://schemas.openxmlformats.org/officeDocument/2006/relationships/customXml" Target="../ink/ink626.xml"/><Relationship Id="rId49" Type="http://schemas.openxmlformats.org/officeDocument/2006/relationships/image" Target="../media/image606.png"/><Relationship Id="rId57" Type="http://schemas.openxmlformats.org/officeDocument/2006/relationships/image" Target="../media/image610.png"/><Relationship Id="rId10" Type="http://schemas.openxmlformats.org/officeDocument/2006/relationships/customXml" Target="../ink/ink613.xml"/><Relationship Id="rId31" Type="http://schemas.openxmlformats.org/officeDocument/2006/relationships/image" Target="../media/image597.png"/><Relationship Id="rId44" Type="http://schemas.openxmlformats.org/officeDocument/2006/relationships/customXml" Target="../ink/ink630.xml"/><Relationship Id="rId52" Type="http://schemas.openxmlformats.org/officeDocument/2006/relationships/customXml" Target="../ink/ink634.xml"/><Relationship Id="rId60" Type="http://schemas.openxmlformats.org/officeDocument/2006/relationships/customXml" Target="../ink/ink638.xml"/><Relationship Id="rId4" Type="http://schemas.openxmlformats.org/officeDocument/2006/relationships/customXml" Target="../ink/ink610.xml"/><Relationship Id="rId9" Type="http://schemas.openxmlformats.org/officeDocument/2006/relationships/image" Target="../media/image5860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2.xml"/><Relationship Id="rId117" Type="http://schemas.openxmlformats.org/officeDocument/2006/relationships/image" Target="../media/image659.png"/><Relationship Id="rId21" Type="http://schemas.openxmlformats.org/officeDocument/2006/relationships/image" Target="../media/image616.png"/><Relationship Id="rId42" Type="http://schemas.openxmlformats.org/officeDocument/2006/relationships/customXml" Target="../ink/ink660.xml"/><Relationship Id="rId68" Type="http://schemas.openxmlformats.org/officeDocument/2006/relationships/customXml" Target="../ink/ink670.xml"/><Relationship Id="rId84" Type="http://schemas.openxmlformats.org/officeDocument/2006/relationships/customXml" Target="../ink/ink676.xml"/><Relationship Id="rId89" Type="http://schemas.openxmlformats.org/officeDocument/2006/relationships/image" Target="../media/image636.png"/><Relationship Id="rId112" Type="http://schemas.openxmlformats.org/officeDocument/2006/relationships/customXml" Target="../ink/ink690.xml"/><Relationship Id="rId16" Type="http://schemas.openxmlformats.org/officeDocument/2006/relationships/customXml" Target="../ink/ink647.xml"/><Relationship Id="rId107" Type="http://schemas.openxmlformats.org/officeDocument/2006/relationships/image" Target="../media/image654.png"/><Relationship Id="rId11" Type="http://schemas.openxmlformats.org/officeDocument/2006/relationships/image" Target="../media/image6110.png"/><Relationship Id="rId32" Type="http://schemas.openxmlformats.org/officeDocument/2006/relationships/customXml" Target="../ink/ink655.xml"/><Relationship Id="rId37" Type="http://schemas.openxmlformats.org/officeDocument/2006/relationships/image" Target="../media/image624.png"/><Relationship Id="rId53" Type="http://schemas.openxmlformats.org/officeDocument/2006/relationships/image" Target="../media/image632.png"/><Relationship Id="rId58" Type="http://schemas.openxmlformats.org/officeDocument/2006/relationships/customXml" Target="../ink/ink666.xml"/><Relationship Id="rId74" Type="http://schemas.openxmlformats.org/officeDocument/2006/relationships/customXml" Target="../ink/ink673.xml"/><Relationship Id="rId79" Type="http://schemas.openxmlformats.org/officeDocument/2006/relationships/image" Target="../media/image645.png"/><Relationship Id="rId102" Type="http://schemas.openxmlformats.org/officeDocument/2006/relationships/customXml" Target="../ink/ink685.xml"/><Relationship Id="rId5" Type="http://schemas.openxmlformats.org/officeDocument/2006/relationships/image" Target="../media/image6080.png"/><Relationship Id="rId90" Type="http://schemas.openxmlformats.org/officeDocument/2006/relationships/customXml" Target="../ink/ink679.xml"/><Relationship Id="rId95" Type="http://schemas.openxmlformats.org/officeDocument/2006/relationships/image" Target="../media/image644.png"/><Relationship Id="rId22" Type="http://schemas.openxmlformats.org/officeDocument/2006/relationships/customXml" Target="../ink/ink650.xml"/><Relationship Id="rId27" Type="http://schemas.openxmlformats.org/officeDocument/2006/relationships/image" Target="../media/image619.png"/><Relationship Id="rId43" Type="http://schemas.openxmlformats.org/officeDocument/2006/relationships/image" Target="../media/image627.png"/><Relationship Id="rId69" Type="http://schemas.openxmlformats.org/officeDocument/2006/relationships/image" Target="../media/image633.png"/><Relationship Id="rId113" Type="http://schemas.openxmlformats.org/officeDocument/2006/relationships/image" Target="../media/image657.png"/><Relationship Id="rId118" Type="http://schemas.openxmlformats.org/officeDocument/2006/relationships/customXml" Target="../ink/ink693.xml"/><Relationship Id="rId80" Type="http://schemas.openxmlformats.org/officeDocument/2006/relationships/customXml" Target="../ink/ink675.xml"/><Relationship Id="rId85" Type="http://schemas.openxmlformats.org/officeDocument/2006/relationships/image" Target="../media/image648.png"/><Relationship Id="rId12" Type="http://schemas.openxmlformats.org/officeDocument/2006/relationships/customXml" Target="../ink/ink645.xml"/><Relationship Id="rId17" Type="http://schemas.openxmlformats.org/officeDocument/2006/relationships/image" Target="../media/image614.png"/><Relationship Id="rId33" Type="http://schemas.openxmlformats.org/officeDocument/2006/relationships/image" Target="../media/image622.png"/><Relationship Id="rId38" Type="http://schemas.openxmlformats.org/officeDocument/2006/relationships/customXml" Target="../ink/ink658.xml"/><Relationship Id="rId59" Type="http://schemas.openxmlformats.org/officeDocument/2006/relationships/image" Target="../media/image635.png"/><Relationship Id="rId103" Type="http://schemas.openxmlformats.org/officeDocument/2006/relationships/image" Target="../media/image652.png"/><Relationship Id="rId108" Type="http://schemas.openxmlformats.org/officeDocument/2006/relationships/customXml" Target="../ink/ink688.xml"/><Relationship Id="rId54" Type="http://schemas.openxmlformats.org/officeDocument/2006/relationships/customXml" Target="../ink/ink664.xml"/><Relationship Id="rId70" Type="http://schemas.openxmlformats.org/officeDocument/2006/relationships/customXml" Target="../ink/ink671.xml"/><Relationship Id="rId75" Type="http://schemas.openxmlformats.org/officeDocument/2006/relationships/image" Target="../media/image643.png"/><Relationship Id="rId91" Type="http://schemas.openxmlformats.org/officeDocument/2006/relationships/image" Target="../media/image637.png"/><Relationship Id="rId96" Type="http://schemas.openxmlformats.org/officeDocument/2006/relationships/customXml" Target="../ink/ink68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42.xml"/><Relationship Id="rId15" Type="http://schemas.openxmlformats.org/officeDocument/2006/relationships/image" Target="../media/image6130.png"/><Relationship Id="rId23" Type="http://schemas.openxmlformats.org/officeDocument/2006/relationships/image" Target="../media/image617.png"/><Relationship Id="rId28" Type="http://schemas.openxmlformats.org/officeDocument/2006/relationships/customXml" Target="../ink/ink653.xml"/><Relationship Id="rId36" Type="http://schemas.openxmlformats.org/officeDocument/2006/relationships/customXml" Target="../ink/ink657.xml"/><Relationship Id="rId49" Type="http://schemas.openxmlformats.org/officeDocument/2006/relationships/image" Target="../media/image630.png"/><Relationship Id="rId57" Type="http://schemas.openxmlformats.org/officeDocument/2006/relationships/image" Target="../media/image634.png"/><Relationship Id="rId106" Type="http://schemas.openxmlformats.org/officeDocument/2006/relationships/customXml" Target="../ink/ink687.xml"/><Relationship Id="rId114" Type="http://schemas.openxmlformats.org/officeDocument/2006/relationships/customXml" Target="../ink/ink691.xml"/><Relationship Id="rId119" Type="http://schemas.openxmlformats.org/officeDocument/2006/relationships/image" Target="../media/image660.png"/><Relationship Id="rId10" Type="http://schemas.openxmlformats.org/officeDocument/2006/relationships/customXml" Target="../ink/ink644.xml"/><Relationship Id="rId31" Type="http://schemas.openxmlformats.org/officeDocument/2006/relationships/image" Target="../media/image621.png"/><Relationship Id="rId44" Type="http://schemas.openxmlformats.org/officeDocument/2006/relationships/customXml" Target="../ink/ink661.xml"/><Relationship Id="rId60" Type="http://schemas.openxmlformats.org/officeDocument/2006/relationships/customXml" Target="../ink/ink667.xml"/><Relationship Id="rId65" Type="http://schemas.openxmlformats.org/officeDocument/2006/relationships/image" Target="../media/image638.png"/><Relationship Id="rId73" Type="http://schemas.openxmlformats.org/officeDocument/2006/relationships/image" Target="../media/image642.png"/><Relationship Id="rId86" Type="http://schemas.openxmlformats.org/officeDocument/2006/relationships/customXml" Target="../ink/ink677.xml"/><Relationship Id="rId94" Type="http://schemas.openxmlformats.org/officeDocument/2006/relationships/customXml" Target="../ink/ink681.xml"/><Relationship Id="rId99" Type="http://schemas.openxmlformats.org/officeDocument/2006/relationships/image" Target="../media/image650.png"/><Relationship Id="rId101" Type="http://schemas.openxmlformats.org/officeDocument/2006/relationships/image" Target="../media/image651.png"/><Relationship Id="rId4" Type="http://schemas.openxmlformats.org/officeDocument/2006/relationships/customXml" Target="../ink/ink641.xml"/><Relationship Id="rId9" Type="http://schemas.openxmlformats.org/officeDocument/2006/relationships/image" Target="../media/image6100.png"/><Relationship Id="rId13" Type="http://schemas.openxmlformats.org/officeDocument/2006/relationships/image" Target="../media/image6120.png"/><Relationship Id="rId18" Type="http://schemas.openxmlformats.org/officeDocument/2006/relationships/customXml" Target="../ink/ink648.xml"/><Relationship Id="rId39" Type="http://schemas.openxmlformats.org/officeDocument/2006/relationships/image" Target="../media/image625.png"/><Relationship Id="rId109" Type="http://schemas.openxmlformats.org/officeDocument/2006/relationships/image" Target="../media/image655.png"/><Relationship Id="rId34" Type="http://schemas.openxmlformats.org/officeDocument/2006/relationships/customXml" Target="../ink/ink656.xml"/><Relationship Id="rId50" Type="http://schemas.openxmlformats.org/officeDocument/2006/relationships/customXml" Target="../ink/ink663.xml"/><Relationship Id="rId55" Type="http://schemas.openxmlformats.org/officeDocument/2006/relationships/image" Target="../media/image629.png"/><Relationship Id="rId76" Type="http://schemas.openxmlformats.org/officeDocument/2006/relationships/customXml" Target="../ink/ink674.xml"/><Relationship Id="rId97" Type="http://schemas.openxmlformats.org/officeDocument/2006/relationships/image" Target="../media/image646.png"/><Relationship Id="rId104" Type="http://schemas.openxmlformats.org/officeDocument/2006/relationships/customXml" Target="../ink/ink686.xml"/><Relationship Id="rId7" Type="http://schemas.openxmlformats.org/officeDocument/2006/relationships/image" Target="../media/image6090.png"/><Relationship Id="rId71" Type="http://schemas.openxmlformats.org/officeDocument/2006/relationships/image" Target="../media/image641.png"/><Relationship Id="rId92" Type="http://schemas.openxmlformats.org/officeDocument/2006/relationships/customXml" Target="../ink/ink680.xml"/><Relationship Id="rId2" Type="http://schemas.openxmlformats.org/officeDocument/2006/relationships/customXml" Target="../ink/ink640.xml"/><Relationship Id="rId29" Type="http://schemas.openxmlformats.org/officeDocument/2006/relationships/image" Target="../media/image620.png"/><Relationship Id="rId24" Type="http://schemas.openxmlformats.org/officeDocument/2006/relationships/customXml" Target="../ink/ink651.xml"/><Relationship Id="rId40" Type="http://schemas.openxmlformats.org/officeDocument/2006/relationships/customXml" Target="../ink/ink659.xml"/><Relationship Id="rId45" Type="http://schemas.openxmlformats.org/officeDocument/2006/relationships/image" Target="../media/image628.png"/><Relationship Id="rId66" Type="http://schemas.openxmlformats.org/officeDocument/2006/relationships/customXml" Target="../ink/ink669.xml"/><Relationship Id="rId87" Type="http://schemas.openxmlformats.org/officeDocument/2006/relationships/image" Target="../media/image649.png"/><Relationship Id="rId110" Type="http://schemas.openxmlformats.org/officeDocument/2006/relationships/customXml" Target="../ink/ink689.xml"/><Relationship Id="rId115" Type="http://schemas.openxmlformats.org/officeDocument/2006/relationships/image" Target="../media/image658.png"/><Relationship Id="rId61" Type="http://schemas.openxmlformats.org/officeDocument/2006/relationships/image" Target="../media/image631.png"/><Relationship Id="rId19" Type="http://schemas.openxmlformats.org/officeDocument/2006/relationships/image" Target="../media/image615.png"/><Relationship Id="rId14" Type="http://schemas.openxmlformats.org/officeDocument/2006/relationships/customXml" Target="../ink/ink646.xml"/><Relationship Id="rId30" Type="http://schemas.openxmlformats.org/officeDocument/2006/relationships/customXml" Target="../ink/ink654.xml"/><Relationship Id="rId35" Type="http://schemas.openxmlformats.org/officeDocument/2006/relationships/image" Target="../media/image623.png"/><Relationship Id="rId56" Type="http://schemas.openxmlformats.org/officeDocument/2006/relationships/customXml" Target="../ink/ink665.xml"/><Relationship Id="rId100" Type="http://schemas.openxmlformats.org/officeDocument/2006/relationships/customXml" Target="../ink/ink684.xml"/><Relationship Id="rId105" Type="http://schemas.openxmlformats.org/officeDocument/2006/relationships/image" Target="../media/image653.png"/><Relationship Id="rId8" Type="http://schemas.openxmlformats.org/officeDocument/2006/relationships/customXml" Target="../ink/ink643.xml"/><Relationship Id="rId72" Type="http://schemas.openxmlformats.org/officeDocument/2006/relationships/customXml" Target="../ink/ink672.xml"/><Relationship Id="rId93" Type="http://schemas.openxmlformats.org/officeDocument/2006/relationships/image" Target="../media/image640.png"/><Relationship Id="rId98" Type="http://schemas.openxmlformats.org/officeDocument/2006/relationships/customXml" Target="../ink/ink683.xml"/><Relationship Id="rId3" Type="http://schemas.openxmlformats.org/officeDocument/2006/relationships/image" Target="../media/image6070.png"/><Relationship Id="rId25" Type="http://schemas.openxmlformats.org/officeDocument/2006/relationships/image" Target="../media/image618.png"/><Relationship Id="rId46" Type="http://schemas.openxmlformats.org/officeDocument/2006/relationships/customXml" Target="../ink/ink662.xml"/><Relationship Id="rId67" Type="http://schemas.openxmlformats.org/officeDocument/2006/relationships/image" Target="../media/image639.png"/><Relationship Id="rId116" Type="http://schemas.openxmlformats.org/officeDocument/2006/relationships/customXml" Target="../ink/ink692.xml"/><Relationship Id="rId20" Type="http://schemas.openxmlformats.org/officeDocument/2006/relationships/customXml" Target="../ink/ink649.xml"/><Relationship Id="rId41" Type="http://schemas.openxmlformats.org/officeDocument/2006/relationships/image" Target="../media/image626.png"/><Relationship Id="rId62" Type="http://schemas.openxmlformats.org/officeDocument/2006/relationships/customXml" Target="../ink/ink668.xml"/><Relationship Id="rId83" Type="http://schemas.openxmlformats.org/officeDocument/2006/relationships/image" Target="../media/image647.png"/><Relationship Id="rId88" Type="http://schemas.openxmlformats.org/officeDocument/2006/relationships/customXml" Target="../ink/ink678.xml"/><Relationship Id="rId111" Type="http://schemas.openxmlformats.org/officeDocument/2006/relationships/image" Target="../media/image6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png"/><Relationship Id="rId3" Type="http://schemas.openxmlformats.org/officeDocument/2006/relationships/customXml" Target="../ink/ink694.xml"/><Relationship Id="rId7" Type="http://schemas.openxmlformats.org/officeDocument/2006/relationships/customXml" Target="../ink/ink696.xml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3.png"/><Relationship Id="rId5" Type="http://schemas.openxmlformats.org/officeDocument/2006/relationships/customXml" Target="../ink/ink695.xml"/><Relationship Id="rId10" Type="http://schemas.openxmlformats.org/officeDocument/2006/relationships/image" Target="../media/image665.png"/><Relationship Id="rId4" Type="http://schemas.openxmlformats.org/officeDocument/2006/relationships/image" Target="../media/image662.png"/><Relationship Id="rId9" Type="http://schemas.openxmlformats.org/officeDocument/2006/relationships/customXml" Target="../ink/ink69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1.xml"/><Relationship Id="rId13" Type="http://schemas.openxmlformats.org/officeDocument/2006/relationships/image" Target="../media/image6520.png"/><Relationship Id="rId3" Type="http://schemas.openxmlformats.org/officeDocument/2006/relationships/image" Target="../media/image2720.png"/><Relationship Id="rId7" Type="http://schemas.openxmlformats.org/officeDocument/2006/relationships/image" Target="../media/image2920.png"/><Relationship Id="rId12" Type="http://schemas.openxmlformats.org/officeDocument/2006/relationships/customXml" Target="../ink/ink703.xml"/><Relationship Id="rId17" Type="http://schemas.openxmlformats.org/officeDocument/2006/relationships/image" Target="../media/image6540.png"/><Relationship Id="rId2" Type="http://schemas.openxmlformats.org/officeDocument/2006/relationships/customXml" Target="../ink/ink698.xml"/><Relationship Id="rId16" Type="http://schemas.openxmlformats.org/officeDocument/2006/relationships/customXml" Target="../ink/ink7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0.xml"/><Relationship Id="rId11" Type="http://schemas.openxmlformats.org/officeDocument/2006/relationships/image" Target="../media/image6510.png"/><Relationship Id="rId5" Type="http://schemas.openxmlformats.org/officeDocument/2006/relationships/image" Target="../media/image2860.png"/><Relationship Id="rId15" Type="http://schemas.openxmlformats.org/officeDocument/2006/relationships/image" Target="../media/image6530.png"/><Relationship Id="rId10" Type="http://schemas.openxmlformats.org/officeDocument/2006/relationships/customXml" Target="../ink/ink702.xml"/><Relationship Id="rId4" Type="http://schemas.openxmlformats.org/officeDocument/2006/relationships/customXml" Target="../ink/ink699.xml"/><Relationship Id="rId9" Type="http://schemas.openxmlformats.org/officeDocument/2006/relationships/image" Target="../media/image6500.png"/><Relationship Id="rId14" Type="http://schemas.openxmlformats.org/officeDocument/2006/relationships/customXml" Target="../ink/ink704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00.png"/><Relationship Id="rId18" Type="http://schemas.openxmlformats.org/officeDocument/2006/relationships/customXml" Target="../ink/ink714.xml"/><Relationship Id="rId26" Type="http://schemas.openxmlformats.org/officeDocument/2006/relationships/customXml" Target="../ink/ink718.xml"/><Relationship Id="rId3" Type="http://schemas.openxmlformats.org/officeDocument/2006/relationships/image" Target="../media/image6550.png"/><Relationship Id="rId21" Type="http://schemas.openxmlformats.org/officeDocument/2006/relationships/image" Target="../media/image667.png"/><Relationship Id="rId7" Type="http://schemas.openxmlformats.org/officeDocument/2006/relationships/image" Target="../media/image6570.png"/><Relationship Id="rId12" Type="http://schemas.openxmlformats.org/officeDocument/2006/relationships/customXml" Target="../ink/ink711.xml"/><Relationship Id="rId17" Type="http://schemas.openxmlformats.org/officeDocument/2006/relationships/image" Target="../media/image6620.png"/><Relationship Id="rId25" Type="http://schemas.openxmlformats.org/officeDocument/2006/relationships/image" Target="../media/image669.png"/><Relationship Id="rId33" Type="http://schemas.openxmlformats.org/officeDocument/2006/relationships/image" Target="../media/image673.png"/><Relationship Id="rId2" Type="http://schemas.openxmlformats.org/officeDocument/2006/relationships/customXml" Target="../ink/ink706.xml"/><Relationship Id="rId16" Type="http://schemas.openxmlformats.org/officeDocument/2006/relationships/customXml" Target="../ink/ink713.xml"/><Relationship Id="rId20" Type="http://schemas.openxmlformats.org/officeDocument/2006/relationships/customXml" Target="../ink/ink715.xml"/><Relationship Id="rId29" Type="http://schemas.openxmlformats.org/officeDocument/2006/relationships/image" Target="../media/image6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8.xml"/><Relationship Id="rId11" Type="http://schemas.openxmlformats.org/officeDocument/2006/relationships/image" Target="../media/image6590.png"/><Relationship Id="rId24" Type="http://schemas.openxmlformats.org/officeDocument/2006/relationships/customXml" Target="../ink/ink717.xml"/><Relationship Id="rId32" Type="http://schemas.openxmlformats.org/officeDocument/2006/relationships/customXml" Target="../ink/ink721.xml"/><Relationship Id="rId5" Type="http://schemas.openxmlformats.org/officeDocument/2006/relationships/image" Target="../media/image6560.png"/><Relationship Id="rId15" Type="http://schemas.openxmlformats.org/officeDocument/2006/relationships/image" Target="../media/image6610.png"/><Relationship Id="rId23" Type="http://schemas.openxmlformats.org/officeDocument/2006/relationships/image" Target="../media/image668.png"/><Relationship Id="rId28" Type="http://schemas.openxmlformats.org/officeDocument/2006/relationships/customXml" Target="../ink/ink719.xml"/><Relationship Id="rId10" Type="http://schemas.openxmlformats.org/officeDocument/2006/relationships/customXml" Target="../ink/ink710.xml"/><Relationship Id="rId19" Type="http://schemas.openxmlformats.org/officeDocument/2006/relationships/image" Target="../media/image666.png"/><Relationship Id="rId31" Type="http://schemas.openxmlformats.org/officeDocument/2006/relationships/image" Target="../media/image672.png"/><Relationship Id="rId4" Type="http://schemas.openxmlformats.org/officeDocument/2006/relationships/customXml" Target="../ink/ink707.xml"/><Relationship Id="rId9" Type="http://schemas.openxmlformats.org/officeDocument/2006/relationships/image" Target="../media/image6580.png"/><Relationship Id="rId14" Type="http://schemas.openxmlformats.org/officeDocument/2006/relationships/customXml" Target="../ink/ink712.xml"/><Relationship Id="rId22" Type="http://schemas.openxmlformats.org/officeDocument/2006/relationships/customXml" Target="../ink/ink716.xml"/><Relationship Id="rId27" Type="http://schemas.openxmlformats.org/officeDocument/2006/relationships/image" Target="../media/image670.png"/><Relationship Id="rId30" Type="http://schemas.openxmlformats.org/officeDocument/2006/relationships/customXml" Target="../ink/ink720.xml"/><Relationship Id="rId8" Type="http://schemas.openxmlformats.org/officeDocument/2006/relationships/customXml" Target="../ink/ink70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png"/><Relationship Id="rId3" Type="http://schemas.openxmlformats.org/officeDocument/2006/relationships/customXml" Target="../ink/ink722.xml"/><Relationship Id="rId7" Type="http://schemas.openxmlformats.org/officeDocument/2006/relationships/customXml" Target="../ink/ink724.xml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6.png"/><Relationship Id="rId5" Type="http://schemas.openxmlformats.org/officeDocument/2006/relationships/customXml" Target="../ink/ink723.xml"/><Relationship Id="rId4" Type="http://schemas.openxmlformats.org/officeDocument/2006/relationships/image" Target="../media/image67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customXml" Target="../ink/ink725.xml"/><Relationship Id="rId7" Type="http://schemas.openxmlformats.org/officeDocument/2006/relationships/customXml" Target="../ink/ink727.xml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1.png"/><Relationship Id="rId5" Type="http://schemas.openxmlformats.org/officeDocument/2006/relationships/customXml" Target="../ink/ink726.xml"/><Relationship Id="rId10" Type="http://schemas.openxmlformats.org/officeDocument/2006/relationships/image" Target="../media/image683.png"/><Relationship Id="rId4" Type="http://schemas.openxmlformats.org/officeDocument/2006/relationships/image" Target="../media/image680.png"/><Relationship Id="rId9" Type="http://schemas.openxmlformats.org/officeDocument/2006/relationships/customXml" Target="../ink/ink7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customXml" Target="../ink/ink7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5.png"/><Relationship Id="rId4" Type="http://schemas.openxmlformats.org/officeDocument/2006/relationships/customXml" Target="../ink/ink7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264.png"/><Relationship Id="rId42" Type="http://schemas.openxmlformats.org/officeDocument/2006/relationships/customXml" Target="../ink/ink46.xml"/><Relationship Id="rId47" Type="http://schemas.openxmlformats.org/officeDocument/2006/relationships/image" Target="../media/image277.png"/><Relationship Id="rId63" Type="http://schemas.openxmlformats.org/officeDocument/2006/relationships/image" Target="../media/image285.png"/><Relationship Id="rId68" Type="http://schemas.openxmlformats.org/officeDocument/2006/relationships/customXml" Target="../ink/ink58.xml"/><Relationship Id="rId16" Type="http://schemas.openxmlformats.org/officeDocument/2006/relationships/customXml" Target="../ink/ink34.xml"/><Relationship Id="rId11" Type="http://schemas.openxmlformats.org/officeDocument/2006/relationships/image" Target="../media/image259.png"/><Relationship Id="rId24" Type="http://schemas.openxmlformats.org/officeDocument/2006/relationships/customXml" Target="../ink/ink38.xml"/><Relationship Id="rId32" Type="http://schemas.openxmlformats.org/officeDocument/2006/relationships/customXml" Target="../ink/ink42.xml"/><Relationship Id="rId40" Type="http://schemas.openxmlformats.org/officeDocument/2006/relationships/customXml" Target="../ink/ink45.xml"/><Relationship Id="rId45" Type="http://schemas.openxmlformats.org/officeDocument/2006/relationships/image" Target="../media/image276.png"/><Relationship Id="rId53" Type="http://schemas.openxmlformats.org/officeDocument/2006/relationships/image" Target="../media/image280.png"/><Relationship Id="rId58" Type="http://schemas.openxmlformats.org/officeDocument/2006/relationships/customXml" Target="../ink/ink54.xml"/><Relationship Id="rId74" Type="http://schemas.openxmlformats.org/officeDocument/2006/relationships/customXml" Target="../ink/ink61.xml"/><Relationship Id="rId79" Type="http://schemas.openxmlformats.org/officeDocument/2006/relationships/image" Target="../media/image3.png"/><Relationship Id="rId5" Type="http://schemas.openxmlformats.org/officeDocument/2006/relationships/image" Target="../media/image256.png"/><Relationship Id="rId61" Type="http://schemas.openxmlformats.org/officeDocument/2006/relationships/image" Target="../media/image284.png"/><Relationship Id="rId19" Type="http://schemas.openxmlformats.org/officeDocument/2006/relationships/image" Target="../media/image263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267.png"/><Relationship Id="rId30" Type="http://schemas.openxmlformats.org/officeDocument/2006/relationships/customXml" Target="../ink/ink41.xml"/><Relationship Id="rId35" Type="http://schemas.openxmlformats.org/officeDocument/2006/relationships/image" Target="../media/image271.png"/><Relationship Id="rId43" Type="http://schemas.openxmlformats.org/officeDocument/2006/relationships/image" Target="../media/image275.png"/><Relationship Id="rId48" Type="http://schemas.openxmlformats.org/officeDocument/2006/relationships/customXml" Target="../ink/ink49.xml"/><Relationship Id="rId56" Type="http://schemas.openxmlformats.org/officeDocument/2006/relationships/customXml" Target="../ink/ink53.xml"/><Relationship Id="rId64" Type="http://schemas.openxmlformats.org/officeDocument/2006/relationships/customXml" Target="../ink/ink57.xml"/><Relationship Id="rId69" Type="http://schemas.openxmlformats.org/officeDocument/2006/relationships/image" Target="../media/image288.png"/><Relationship Id="rId77" Type="http://schemas.openxmlformats.org/officeDocument/2006/relationships/image" Target="../media/image2.png"/><Relationship Id="rId8" Type="http://schemas.openxmlformats.org/officeDocument/2006/relationships/customXml" Target="../ink/ink30.xml"/><Relationship Id="rId51" Type="http://schemas.openxmlformats.org/officeDocument/2006/relationships/image" Target="../media/image279.png"/><Relationship Id="rId72" Type="http://schemas.openxmlformats.org/officeDocument/2006/relationships/customXml" Target="../ink/ink60.xml"/><Relationship Id="rId80" Type="http://schemas.openxmlformats.org/officeDocument/2006/relationships/customXml" Target="../ink/ink64.xml"/><Relationship Id="rId3" Type="http://schemas.openxmlformats.org/officeDocument/2006/relationships/image" Target="../media/image255.png"/><Relationship Id="rId12" Type="http://schemas.openxmlformats.org/officeDocument/2006/relationships/customXml" Target="../ink/ink32.xml"/><Relationship Id="rId17" Type="http://schemas.openxmlformats.org/officeDocument/2006/relationships/image" Target="../media/image262.png"/><Relationship Id="rId25" Type="http://schemas.openxmlformats.org/officeDocument/2006/relationships/image" Target="../media/image266.png"/><Relationship Id="rId33" Type="http://schemas.openxmlformats.org/officeDocument/2006/relationships/image" Target="../media/image270.png"/><Relationship Id="rId46" Type="http://schemas.openxmlformats.org/officeDocument/2006/relationships/customXml" Target="../ink/ink48.xml"/><Relationship Id="rId59" Type="http://schemas.openxmlformats.org/officeDocument/2006/relationships/image" Target="../media/image283.png"/><Relationship Id="rId67" Type="http://schemas.openxmlformats.org/officeDocument/2006/relationships/image" Target="../media/image287.png"/><Relationship Id="rId20" Type="http://schemas.openxmlformats.org/officeDocument/2006/relationships/customXml" Target="../ink/ink36.xml"/><Relationship Id="rId41" Type="http://schemas.openxmlformats.org/officeDocument/2006/relationships/image" Target="../media/image274.png"/><Relationship Id="rId54" Type="http://schemas.openxmlformats.org/officeDocument/2006/relationships/customXml" Target="../ink/ink52.xml"/><Relationship Id="rId62" Type="http://schemas.openxmlformats.org/officeDocument/2006/relationships/customXml" Target="../ink/ink56.xml"/><Relationship Id="rId70" Type="http://schemas.openxmlformats.org/officeDocument/2006/relationships/customXml" Target="../ink/ink59.xml"/><Relationship Id="rId75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9.xml"/><Relationship Id="rId15" Type="http://schemas.openxmlformats.org/officeDocument/2006/relationships/image" Target="../media/image261.png"/><Relationship Id="rId23" Type="http://schemas.openxmlformats.org/officeDocument/2006/relationships/image" Target="../media/image265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278.png"/><Relationship Id="rId57" Type="http://schemas.openxmlformats.org/officeDocument/2006/relationships/image" Target="../media/image282.png"/><Relationship Id="rId10" Type="http://schemas.openxmlformats.org/officeDocument/2006/relationships/customXml" Target="../ink/ink31.xml"/><Relationship Id="rId31" Type="http://schemas.openxmlformats.org/officeDocument/2006/relationships/image" Target="../media/image269.png"/><Relationship Id="rId44" Type="http://schemas.openxmlformats.org/officeDocument/2006/relationships/customXml" Target="../ink/ink47.xml"/><Relationship Id="rId52" Type="http://schemas.openxmlformats.org/officeDocument/2006/relationships/customXml" Target="../ink/ink51.xml"/><Relationship Id="rId60" Type="http://schemas.openxmlformats.org/officeDocument/2006/relationships/customXml" Target="../ink/ink55.xml"/><Relationship Id="rId73" Type="http://schemas.openxmlformats.org/officeDocument/2006/relationships/image" Target="../media/image290.png"/><Relationship Id="rId78" Type="http://schemas.openxmlformats.org/officeDocument/2006/relationships/customXml" Target="../ink/ink63.xml"/><Relationship Id="rId81" Type="http://schemas.openxmlformats.org/officeDocument/2006/relationships/image" Target="../media/image4.png"/><Relationship Id="rId4" Type="http://schemas.openxmlformats.org/officeDocument/2006/relationships/customXml" Target="../ink/ink28.xml"/><Relationship Id="rId9" Type="http://schemas.openxmlformats.org/officeDocument/2006/relationships/image" Target="../media/image258.png"/><Relationship Id="rId13" Type="http://schemas.openxmlformats.org/officeDocument/2006/relationships/image" Target="../media/image260.png"/><Relationship Id="rId18" Type="http://schemas.openxmlformats.org/officeDocument/2006/relationships/customXml" Target="../ink/ink35.xml"/><Relationship Id="rId39" Type="http://schemas.openxmlformats.org/officeDocument/2006/relationships/image" Target="../media/image273.png"/><Relationship Id="rId34" Type="http://schemas.openxmlformats.org/officeDocument/2006/relationships/customXml" Target="../ink/ink43.xml"/><Relationship Id="rId50" Type="http://schemas.openxmlformats.org/officeDocument/2006/relationships/customXml" Target="../ink/ink50.xml"/><Relationship Id="rId55" Type="http://schemas.openxmlformats.org/officeDocument/2006/relationships/image" Target="../media/image281.png"/><Relationship Id="rId76" Type="http://schemas.openxmlformats.org/officeDocument/2006/relationships/customXml" Target="../ink/ink62.xml"/><Relationship Id="rId7" Type="http://schemas.openxmlformats.org/officeDocument/2006/relationships/image" Target="../media/image257.png"/><Relationship Id="rId71" Type="http://schemas.openxmlformats.org/officeDocument/2006/relationships/image" Target="../media/image289.png"/><Relationship Id="rId2" Type="http://schemas.openxmlformats.org/officeDocument/2006/relationships/customXml" Target="../ink/ink27.xml"/><Relationship Id="rId29" Type="http://schemas.openxmlformats.org/officeDocument/2006/relationships/image" Target="../media/image26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36.xml"/><Relationship Id="rId18" Type="http://schemas.openxmlformats.org/officeDocument/2006/relationships/image" Target="../media/image697.png"/><Relationship Id="rId26" Type="http://schemas.openxmlformats.org/officeDocument/2006/relationships/image" Target="../media/image701.png"/><Relationship Id="rId39" Type="http://schemas.openxmlformats.org/officeDocument/2006/relationships/customXml" Target="../ink/ink749.xml"/><Relationship Id="rId21" Type="http://schemas.openxmlformats.org/officeDocument/2006/relationships/customXml" Target="../ink/ink740.xml"/><Relationship Id="rId34" Type="http://schemas.openxmlformats.org/officeDocument/2006/relationships/image" Target="../media/image705.png"/><Relationship Id="rId42" Type="http://schemas.openxmlformats.org/officeDocument/2006/relationships/image" Target="../media/image709.png"/><Relationship Id="rId7" Type="http://schemas.openxmlformats.org/officeDocument/2006/relationships/customXml" Target="../ink/ink733.xml"/><Relationship Id="rId2" Type="http://schemas.openxmlformats.org/officeDocument/2006/relationships/image" Target="../media/image689.png"/><Relationship Id="rId16" Type="http://schemas.openxmlformats.org/officeDocument/2006/relationships/image" Target="../media/image696.png"/><Relationship Id="rId20" Type="http://schemas.openxmlformats.org/officeDocument/2006/relationships/image" Target="../media/image698.png"/><Relationship Id="rId29" Type="http://schemas.openxmlformats.org/officeDocument/2006/relationships/customXml" Target="../ink/ink744.xml"/><Relationship Id="rId41" Type="http://schemas.openxmlformats.org/officeDocument/2006/relationships/customXml" Target="../ink/ink7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1.png"/><Relationship Id="rId11" Type="http://schemas.openxmlformats.org/officeDocument/2006/relationships/customXml" Target="../ink/ink735.xml"/><Relationship Id="rId24" Type="http://schemas.openxmlformats.org/officeDocument/2006/relationships/image" Target="../media/image700.png"/><Relationship Id="rId32" Type="http://schemas.openxmlformats.org/officeDocument/2006/relationships/image" Target="../media/image704.png"/><Relationship Id="rId37" Type="http://schemas.openxmlformats.org/officeDocument/2006/relationships/customXml" Target="../ink/ink748.xml"/><Relationship Id="rId40" Type="http://schemas.openxmlformats.org/officeDocument/2006/relationships/image" Target="../media/image708.png"/><Relationship Id="rId5" Type="http://schemas.openxmlformats.org/officeDocument/2006/relationships/customXml" Target="../ink/ink732.xml"/><Relationship Id="rId15" Type="http://schemas.openxmlformats.org/officeDocument/2006/relationships/customXml" Target="../ink/ink737.xml"/><Relationship Id="rId23" Type="http://schemas.openxmlformats.org/officeDocument/2006/relationships/customXml" Target="../ink/ink741.xml"/><Relationship Id="rId28" Type="http://schemas.openxmlformats.org/officeDocument/2006/relationships/image" Target="../media/image702.png"/><Relationship Id="rId36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customXml" Target="../ink/ink739.xml"/><Relationship Id="rId31" Type="http://schemas.openxmlformats.org/officeDocument/2006/relationships/customXml" Target="../ink/ink745.xml"/><Relationship Id="rId4" Type="http://schemas.openxmlformats.org/officeDocument/2006/relationships/image" Target="../media/image690.png"/><Relationship Id="rId9" Type="http://schemas.openxmlformats.org/officeDocument/2006/relationships/customXml" Target="../ink/ink734.xml"/><Relationship Id="rId14" Type="http://schemas.openxmlformats.org/officeDocument/2006/relationships/image" Target="../media/image695.png"/><Relationship Id="rId22" Type="http://schemas.openxmlformats.org/officeDocument/2006/relationships/image" Target="../media/image699.png"/><Relationship Id="rId27" Type="http://schemas.openxmlformats.org/officeDocument/2006/relationships/customXml" Target="../ink/ink743.xml"/><Relationship Id="rId30" Type="http://schemas.openxmlformats.org/officeDocument/2006/relationships/image" Target="../media/image703.png"/><Relationship Id="rId35" Type="http://schemas.openxmlformats.org/officeDocument/2006/relationships/customXml" Target="../ink/ink747.xml"/><Relationship Id="rId8" Type="http://schemas.openxmlformats.org/officeDocument/2006/relationships/image" Target="../media/image692.png"/><Relationship Id="rId3" Type="http://schemas.openxmlformats.org/officeDocument/2006/relationships/customXml" Target="../ink/ink731.xml"/><Relationship Id="rId12" Type="http://schemas.openxmlformats.org/officeDocument/2006/relationships/image" Target="../media/image694.png"/><Relationship Id="rId17" Type="http://schemas.openxmlformats.org/officeDocument/2006/relationships/customXml" Target="../ink/ink738.xml"/><Relationship Id="rId25" Type="http://schemas.openxmlformats.org/officeDocument/2006/relationships/customXml" Target="../ink/ink742.xml"/><Relationship Id="rId33" Type="http://schemas.openxmlformats.org/officeDocument/2006/relationships/customXml" Target="../ink/ink746.xml"/><Relationship Id="rId38" Type="http://schemas.openxmlformats.org/officeDocument/2006/relationships/image" Target="../media/image7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3.png"/><Relationship Id="rId13" Type="http://schemas.openxmlformats.org/officeDocument/2006/relationships/customXml" Target="../ink/ink756.xml"/><Relationship Id="rId3" Type="http://schemas.openxmlformats.org/officeDocument/2006/relationships/customXml" Target="../ink/ink751.xml"/><Relationship Id="rId7" Type="http://schemas.openxmlformats.org/officeDocument/2006/relationships/customXml" Target="../ink/ink753.xml"/><Relationship Id="rId12" Type="http://schemas.openxmlformats.org/officeDocument/2006/relationships/image" Target="../media/image715.png"/><Relationship Id="rId2" Type="http://schemas.openxmlformats.org/officeDocument/2006/relationships/image" Target="../media/image710.png"/><Relationship Id="rId16" Type="http://schemas.openxmlformats.org/officeDocument/2006/relationships/image" Target="../media/image7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2.png"/><Relationship Id="rId11" Type="http://schemas.openxmlformats.org/officeDocument/2006/relationships/customXml" Target="../ink/ink755.xml"/><Relationship Id="rId5" Type="http://schemas.openxmlformats.org/officeDocument/2006/relationships/customXml" Target="../ink/ink752.xml"/><Relationship Id="rId15" Type="http://schemas.openxmlformats.org/officeDocument/2006/relationships/customXml" Target="../ink/ink757.xml"/><Relationship Id="rId10" Type="http://schemas.openxmlformats.org/officeDocument/2006/relationships/image" Target="../media/image714.png"/><Relationship Id="rId4" Type="http://schemas.openxmlformats.org/officeDocument/2006/relationships/image" Target="../media/image711.png"/><Relationship Id="rId9" Type="http://schemas.openxmlformats.org/officeDocument/2006/relationships/customXml" Target="../ink/ink754.xml"/><Relationship Id="rId14" Type="http://schemas.openxmlformats.org/officeDocument/2006/relationships/image" Target="../media/image7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3" Type="http://schemas.openxmlformats.org/officeDocument/2006/relationships/image" Target="../media/image719.png"/><Relationship Id="rId7" Type="http://schemas.openxmlformats.org/officeDocument/2006/relationships/customXml" Target="../ink/ink759.xml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1.png"/><Relationship Id="rId5" Type="http://schemas.openxmlformats.org/officeDocument/2006/relationships/customXml" Target="../ink/ink758.xml"/><Relationship Id="rId4" Type="http://schemas.openxmlformats.org/officeDocument/2006/relationships/image" Target="../media/image7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7.png"/><Relationship Id="rId13" Type="http://schemas.openxmlformats.org/officeDocument/2006/relationships/customXml" Target="../ink/ink765.xml"/><Relationship Id="rId3" Type="http://schemas.openxmlformats.org/officeDocument/2006/relationships/customXml" Target="../ink/ink760.xml"/><Relationship Id="rId7" Type="http://schemas.openxmlformats.org/officeDocument/2006/relationships/customXml" Target="../ink/ink762.xml"/><Relationship Id="rId12" Type="http://schemas.openxmlformats.org/officeDocument/2006/relationships/image" Target="../media/image729.png"/><Relationship Id="rId2" Type="http://schemas.openxmlformats.org/officeDocument/2006/relationships/image" Target="../media/image724.png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6.png"/><Relationship Id="rId11" Type="http://schemas.openxmlformats.org/officeDocument/2006/relationships/customXml" Target="../ink/ink764.xml"/><Relationship Id="rId5" Type="http://schemas.openxmlformats.org/officeDocument/2006/relationships/customXml" Target="../ink/ink761.xml"/><Relationship Id="rId15" Type="http://schemas.openxmlformats.org/officeDocument/2006/relationships/customXml" Target="../ink/ink766.xml"/><Relationship Id="rId10" Type="http://schemas.openxmlformats.org/officeDocument/2006/relationships/image" Target="../media/image728.png"/><Relationship Id="rId4" Type="http://schemas.openxmlformats.org/officeDocument/2006/relationships/image" Target="../media/image725.png"/><Relationship Id="rId9" Type="http://schemas.openxmlformats.org/officeDocument/2006/relationships/customXml" Target="../ink/ink763.xml"/><Relationship Id="rId14" Type="http://schemas.openxmlformats.org/officeDocument/2006/relationships/image" Target="../media/image7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9.xml"/><Relationship Id="rId3" Type="http://schemas.openxmlformats.org/officeDocument/2006/relationships/image" Target="../media/image733.png"/><Relationship Id="rId7" Type="http://schemas.openxmlformats.org/officeDocument/2006/relationships/image" Target="../media/image735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8.xml"/><Relationship Id="rId5" Type="http://schemas.openxmlformats.org/officeDocument/2006/relationships/image" Target="../media/image734.png"/><Relationship Id="rId4" Type="http://schemas.openxmlformats.org/officeDocument/2006/relationships/customXml" Target="../ink/ink767.xml"/><Relationship Id="rId9" Type="http://schemas.openxmlformats.org/officeDocument/2006/relationships/image" Target="../media/image7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0.xml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9.png"/><Relationship Id="rId5" Type="http://schemas.openxmlformats.org/officeDocument/2006/relationships/customXml" Target="../ink/ink771.xml"/><Relationship Id="rId4" Type="http://schemas.openxmlformats.org/officeDocument/2006/relationships/image" Target="../media/image738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7.xml"/><Relationship Id="rId21" Type="http://schemas.openxmlformats.org/officeDocument/2006/relationships/image" Target="../media/image302.png"/><Relationship Id="rId42" Type="http://schemas.openxmlformats.org/officeDocument/2006/relationships/customXml" Target="../ink/ink85.xml"/><Relationship Id="rId47" Type="http://schemas.openxmlformats.org/officeDocument/2006/relationships/image" Target="../media/image315.png"/><Relationship Id="rId63" Type="http://schemas.openxmlformats.org/officeDocument/2006/relationships/image" Target="../media/image323.png"/><Relationship Id="rId68" Type="http://schemas.openxmlformats.org/officeDocument/2006/relationships/customXml" Target="../ink/ink98.xml"/><Relationship Id="rId16" Type="http://schemas.openxmlformats.org/officeDocument/2006/relationships/customXml" Target="../ink/ink72.xml"/><Relationship Id="rId11" Type="http://schemas.openxmlformats.org/officeDocument/2006/relationships/image" Target="../media/image297.png"/><Relationship Id="rId32" Type="http://schemas.openxmlformats.org/officeDocument/2006/relationships/customXml" Target="../ink/ink80.xml"/><Relationship Id="rId37" Type="http://schemas.openxmlformats.org/officeDocument/2006/relationships/image" Target="../media/image310.png"/><Relationship Id="rId53" Type="http://schemas.openxmlformats.org/officeDocument/2006/relationships/image" Target="../media/image318.png"/><Relationship Id="rId58" Type="http://schemas.openxmlformats.org/officeDocument/2006/relationships/customXml" Target="../ink/ink93.xml"/><Relationship Id="rId74" Type="http://schemas.openxmlformats.org/officeDocument/2006/relationships/customXml" Target="../ink/ink101.xml"/><Relationship Id="rId79" Type="http://schemas.openxmlformats.org/officeDocument/2006/relationships/image" Target="../media/image193.png"/><Relationship Id="rId5" Type="http://schemas.openxmlformats.org/officeDocument/2006/relationships/image" Target="../media/image294.png"/><Relationship Id="rId61" Type="http://schemas.openxmlformats.org/officeDocument/2006/relationships/image" Target="../media/image322.png"/><Relationship Id="rId82" Type="http://schemas.openxmlformats.org/officeDocument/2006/relationships/customXml" Target="../ink/ink105.xml"/><Relationship Id="rId19" Type="http://schemas.openxmlformats.org/officeDocument/2006/relationships/image" Target="../media/image301.png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image" Target="../media/image305.png"/><Relationship Id="rId30" Type="http://schemas.openxmlformats.org/officeDocument/2006/relationships/customXml" Target="../ink/ink79.xml"/><Relationship Id="rId35" Type="http://schemas.openxmlformats.org/officeDocument/2006/relationships/image" Target="../media/image309.png"/><Relationship Id="rId43" Type="http://schemas.openxmlformats.org/officeDocument/2006/relationships/image" Target="../media/image313.png"/><Relationship Id="rId48" Type="http://schemas.openxmlformats.org/officeDocument/2006/relationships/customXml" Target="../ink/ink88.xml"/><Relationship Id="rId56" Type="http://schemas.openxmlformats.org/officeDocument/2006/relationships/customXml" Target="../ink/ink92.xml"/><Relationship Id="rId64" Type="http://schemas.openxmlformats.org/officeDocument/2006/relationships/customXml" Target="../ink/ink96.xml"/><Relationship Id="rId69" Type="http://schemas.openxmlformats.org/officeDocument/2006/relationships/image" Target="../media/image326.png"/><Relationship Id="rId77" Type="http://schemas.openxmlformats.org/officeDocument/2006/relationships/image" Target="../media/image184.png"/><Relationship Id="rId8" Type="http://schemas.openxmlformats.org/officeDocument/2006/relationships/customXml" Target="../ink/ink68.xml"/><Relationship Id="rId51" Type="http://schemas.openxmlformats.org/officeDocument/2006/relationships/image" Target="../media/image317.png"/><Relationship Id="rId72" Type="http://schemas.openxmlformats.org/officeDocument/2006/relationships/customXml" Target="../ink/ink100.xml"/><Relationship Id="rId80" Type="http://schemas.openxmlformats.org/officeDocument/2006/relationships/customXml" Target="../ink/ink104.xml"/><Relationship Id="rId3" Type="http://schemas.openxmlformats.org/officeDocument/2006/relationships/image" Target="../media/image293.png"/><Relationship Id="rId12" Type="http://schemas.openxmlformats.org/officeDocument/2006/relationships/customXml" Target="../ink/ink70.xml"/><Relationship Id="rId17" Type="http://schemas.openxmlformats.org/officeDocument/2006/relationships/image" Target="../media/image300.png"/><Relationship Id="rId25" Type="http://schemas.openxmlformats.org/officeDocument/2006/relationships/image" Target="../media/image304.png"/><Relationship Id="rId33" Type="http://schemas.openxmlformats.org/officeDocument/2006/relationships/image" Target="../media/image308.png"/><Relationship Id="rId38" Type="http://schemas.openxmlformats.org/officeDocument/2006/relationships/customXml" Target="../ink/ink83.xml"/><Relationship Id="rId46" Type="http://schemas.openxmlformats.org/officeDocument/2006/relationships/customXml" Target="../ink/ink87.xml"/><Relationship Id="rId59" Type="http://schemas.openxmlformats.org/officeDocument/2006/relationships/image" Target="../media/image321.png"/><Relationship Id="rId67" Type="http://schemas.openxmlformats.org/officeDocument/2006/relationships/image" Target="../media/image325.png"/><Relationship Id="rId20" Type="http://schemas.openxmlformats.org/officeDocument/2006/relationships/customXml" Target="../ink/ink74.xml"/><Relationship Id="rId41" Type="http://schemas.openxmlformats.org/officeDocument/2006/relationships/image" Target="../media/image312.png"/><Relationship Id="rId54" Type="http://schemas.openxmlformats.org/officeDocument/2006/relationships/customXml" Target="../ink/ink91.xml"/><Relationship Id="rId62" Type="http://schemas.openxmlformats.org/officeDocument/2006/relationships/customXml" Target="../ink/ink95.xml"/><Relationship Id="rId70" Type="http://schemas.openxmlformats.org/officeDocument/2006/relationships/customXml" Target="../ink/ink99.xml"/><Relationship Id="rId75" Type="http://schemas.openxmlformats.org/officeDocument/2006/relationships/image" Target="../media/image329.png"/><Relationship Id="rId83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7.xml"/><Relationship Id="rId15" Type="http://schemas.openxmlformats.org/officeDocument/2006/relationships/image" Target="../media/image299.png"/><Relationship Id="rId23" Type="http://schemas.openxmlformats.org/officeDocument/2006/relationships/image" Target="../media/image303.png"/><Relationship Id="rId28" Type="http://schemas.openxmlformats.org/officeDocument/2006/relationships/customXml" Target="../ink/ink78.xml"/><Relationship Id="rId36" Type="http://schemas.openxmlformats.org/officeDocument/2006/relationships/customXml" Target="../ink/ink82.xml"/><Relationship Id="rId49" Type="http://schemas.openxmlformats.org/officeDocument/2006/relationships/image" Target="../media/image316.png"/><Relationship Id="rId57" Type="http://schemas.openxmlformats.org/officeDocument/2006/relationships/image" Target="../media/image320.png"/><Relationship Id="rId10" Type="http://schemas.openxmlformats.org/officeDocument/2006/relationships/customXml" Target="../ink/ink69.xml"/><Relationship Id="rId31" Type="http://schemas.openxmlformats.org/officeDocument/2006/relationships/image" Target="../media/image307.png"/><Relationship Id="rId44" Type="http://schemas.openxmlformats.org/officeDocument/2006/relationships/customXml" Target="../ink/ink86.xml"/><Relationship Id="rId52" Type="http://schemas.openxmlformats.org/officeDocument/2006/relationships/customXml" Target="../ink/ink90.xml"/><Relationship Id="rId60" Type="http://schemas.openxmlformats.org/officeDocument/2006/relationships/customXml" Target="../ink/ink94.xml"/><Relationship Id="rId65" Type="http://schemas.openxmlformats.org/officeDocument/2006/relationships/image" Target="../media/image324.png"/><Relationship Id="rId73" Type="http://schemas.openxmlformats.org/officeDocument/2006/relationships/image" Target="../media/image328.png"/><Relationship Id="rId78" Type="http://schemas.openxmlformats.org/officeDocument/2006/relationships/customXml" Target="../ink/ink103.xml"/><Relationship Id="rId81" Type="http://schemas.openxmlformats.org/officeDocument/2006/relationships/image" Target="../media/image198.png"/><Relationship Id="rId4" Type="http://schemas.openxmlformats.org/officeDocument/2006/relationships/customXml" Target="../ink/ink66.xml"/><Relationship Id="rId9" Type="http://schemas.openxmlformats.org/officeDocument/2006/relationships/image" Target="../media/image296.png"/><Relationship Id="rId13" Type="http://schemas.openxmlformats.org/officeDocument/2006/relationships/image" Target="../media/image298.png"/><Relationship Id="rId18" Type="http://schemas.openxmlformats.org/officeDocument/2006/relationships/customXml" Target="../ink/ink73.xml"/><Relationship Id="rId39" Type="http://schemas.openxmlformats.org/officeDocument/2006/relationships/image" Target="../media/image311.png"/><Relationship Id="rId34" Type="http://schemas.openxmlformats.org/officeDocument/2006/relationships/customXml" Target="../ink/ink81.xml"/><Relationship Id="rId50" Type="http://schemas.openxmlformats.org/officeDocument/2006/relationships/customXml" Target="../ink/ink89.xml"/><Relationship Id="rId55" Type="http://schemas.openxmlformats.org/officeDocument/2006/relationships/image" Target="../media/image319.png"/><Relationship Id="rId76" Type="http://schemas.openxmlformats.org/officeDocument/2006/relationships/customXml" Target="../ink/ink102.xml"/><Relationship Id="rId7" Type="http://schemas.openxmlformats.org/officeDocument/2006/relationships/image" Target="../media/image295.png"/><Relationship Id="rId71" Type="http://schemas.openxmlformats.org/officeDocument/2006/relationships/image" Target="../media/image327.png"/><Relationship Id="rId2" Type="http://schemas.openxmlformats.org/officeDocument/2006/relationships/customXml" Target="../ink/ink65.xml"/><Relationship Id="rId29" Type="http://schemas.openxmlformats.org/officeDocument/2006/relationships/image" Target="../media/image306.png"/><Relationship Id="rId24" Type="http://schemas.openxmlformats.org/officeDocument/2006/relationships/customXml" Target="../ink/ink76.xml"/><Relationship Id="rId40" Type="http://schemas.openxmlformats.org/officeDocument/2006/relationships/customXml" Target="../ink/ink84.xml"/><Relationship Id="rId45" Type="http://schemas.openxmlformats.org/officeDocument/2006/relationships/image" Target="../media/image314.png"/><Relationship Id="rId66" Type="http://schemas.openxmlformats.org/officeDocument/2006/relationships/customXml" Target="../ink/ink97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8.xml"/><Relationship Id="rId21" Type="http://schemas.openxmlformats.org/officeDocument/2006/relationships/image" Target="../media/image339.png"/><Relationship Id="rId42" Type="http://schemas.openxmlformats.org/officeDocument/2006/relationships/customXml" Target="../ink/ink126.xml"/><Relationship Id="rId47" Type="http://schemas.openxmlformats.org/officeDocument/2006/relationships/image" Target="../media/image352.png"/><Relationship Id="rId63" Type="http://schemas.openxmlformats.org/officeDocument/2006/relationships/image" Target="../media/image360.png"/><Relationship Id="rId68" Type="http://schemas.openxmlformats.org/officeDocument/2006/relationships/customXml" Target="../ink/ink139.xml"/><Relationship Id="rId84" Type="http://schemas.openxmlformats.org/officeDocument/2006/relationships/customXml" Target="../ink/ink147.xml"/><Relationship Id="rId89" Type="http://schemas.openxmlformats.org/officeDocument/2006/relationships/image" Target="../media/image373.png"/><Relationship Id="rId16" Type="http://schemas.openxmlformats.org/officeDocument/2006/relationships/customXml" Target="../ink/ink113.xml"/><Relationship Id="rId11" Type="http://schemas.openxmlformats.org/officeDocument/2006/relationships/image" Target="../media/image334.png"/><Relationship Id="rId32" Type="http://schemas.openxmlformats.org/officeDocument/2006/relationships/customXml" Target="../ink/ink121.xml"/><Relationship Id="rId37" Type="http://schemas.openxmlformats.org/officeDocument/2006/relationships/image" Target="../media/image347.png"/><Relationship Id="rId53" Type="http://schemas.openxmlformats.org/officeDocument/2006/relationships/image" Target="../media/image355.png"/><Relationship Id="rId58" Type="http://schemas.openxmlformats.org/officeDocument/2006/relationships/customXml" Target="../ink/ink134.xml"/><Relationship Id="rId74" Type="http://schemas.openxmlformats.org/officeDocument/2006/relationships/customXml" Target="../ink/ink142.xml"/><Relationship Id="rId79" Type="http://schemas.openxmlformats.org/officeDocument/2006/relationships/image" Target="../media/image368.png"/><Relationship Id="rId5" Type="http://schemas.openxmlformats.org/officeDocument/2006/relationships/image" Target="../media/image331.png"/><Relationship Id="rId90" Type="http://schemas.openxmlformats.org/officeDocument/2006/relationships/customXml" Target="../ink/ink150.xml"/><Relationship Id="rId22" Type="http://schemas.openxmlformats.org/officeDocument/2006/relationships/customXml" Target="../ink/ink116.xml"/><Relationship Id="rId27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customXml" Target="../ink/ink129.xml"/><Relationship Id="rId64" Type="http://schemas.openxmlformats.org/officeDocument/2006/relationships/customXml" Target="../ink/ink137.xml"/><Relationship Id="rId69" Type="http://schemas.openxmlformats.org/officeDocument/2006/relationships/image" Target="../media/image363.png"/><Relationship Id="rId8" Type="http://schemas.openxmlformats.org/officeDocument/2006/relationships/customXml" Target="../ink/ink109.xml"/><Relationship Id="rId51" Type="http://schemas.openxmlformats.org/officeDocument/2006/relationships/image" Target="../media/image354.png"/><Relationship Id="rId72" Type="http://schemas.openxmlformats.org/officeDocument/2006/relationships/customXml" Target="../ink/ink141.xml"/><Relationship Id="rId80" Type="http://schemas.openxmlformats.org/officeDocument/2006/relationships/customXml" Target="../ink/ink145.xml"/><Relationship Id="rId85" Type="http://schemas.openxmlformats.org/officeDocument/2006/relationships/image" Target="../media/image371.png"/><Relationship Id="rId93" Type="http://schemas.openxmlformats.org/officeDocument/2006/relationships/image" Target="../media/image375.png"/><Relationship Id="rId3" Type="http://schemas.openxmlformats.org/officeDocument/2006/relationships/image" Target="../media/image330.png"/><Relationship Id="rId12" Type="http://schemas.openxmlformats.org/officeDocument/2006/relationships/customXml" Target="../ink/ink111.xml"/><Relationship Id="rId17" Type="http://schemas.openxmlformats.org/officeDocument/2006/relationships/image" Target="../media/image337.png"/><Relationship Id="rId25" Type="http://schemas.openxmlformats.org/officeDocument/2006/relationships/image" Target="../media/image341.png"/><Relationship Id="rId33" Type="http://schemas.openxmlformats.org/officeDocument/2006/relationships/image" Target="../media/image345.png"/><Relationship Id="rId38" Type="http://schemas.openxmlformats.org/officeDocument/2006/relationships/customXml" Target="../ink/ink124.xml"/><Relationship Id="rId46" Type="http://schemas.openxmlformats.org/officeDocument/2006/relationships/customXml" Target="../ink/ink128.xml"/><Relationship Id="rId59" Type="http://schemas.openxmlformats.org/officeDocument/2006/relationships/image" Target="../media/image358.png"/><Relationship Id="rId67" Type="http://schemas.openxmlformats.org/officeDocument/2006/relationships/image" Target="../media/image362.png"/><Relationship Id="rId20" Type="http://schemas.openxmlformats.org/officeDocument/2006/relationships/customXml" Target="../ink/ink115.xml"/><Relationship Id="rId41" Type="http://schemas.openxmlformats.org/officeDocument/2006/relationships/image" Target="../media/image349.png"/><Relationship Id="rId54" Type="http://schemas.openxmlformats.org/officeDocument/2006/relationships/customXml" Target="../ink/ink132.xml"/><Relationship Id="rId62" Type="http://schemas.openxmlformats.org/officeDocument/2006/relationships/customXml" Target="../ink/ink136.xml"/><Relationship Id="rId70" Type="http://schemas.openxmlformats.org/officeDocument/2006/relationships/customXml" Target="../ink/ink140.xml"/><Relationship Id="rId75" Type="http://schemas.openxmlformats.org/officeDocument/2006/relationships/image" Target="../media/image366.png"/><Relationship Id="rId83" Type="http://schemas.openxmlformats.org/officeDocument/2006/relationships/image" Target="../media/image370.png"/><Relationship Id="rId88" Type="http://schemas.openxmlformats.org/officeDocument/2006/relationships/customXml" Target="../ink/ink149.xml"/><Relationship Id="rId91" Type="http://schemas.openxmlformats.org/officeDocument/2006/relationships/image" Target="../media/image37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8.xml"/><Relationship Id="rId15" Type="http://schemas.openxmlformats.org/officeDocument/2006/relationships/image" Target="../media/image336.png"/><Relationship Id="rId23" Type="http://schemas.openxmlformats.org/officeDocument/2006/relationships/image" Target="../media/image340.png"/><Relationship Id="rId28" Type="http://schemas.openxmlformats.org/officeDocument/2006/relationships/customXml" Target="../ink/ink119.xml"/><Relationship Id="rId36" Type="http://schemas.openxmlformats.org/officeDocument/2006/relationships/customXml" Target="../ink/ink123.xml"/><Relationship Id="rId49" Type="http://schemas.openxmlformats.org/officeDocument/2006/relationships/image" Target="../media/image353.png"/><Relationship Id="rId57" Type="http://schemas.openxmlformats.org/officeDocument/2006/relationships/image" Target="../media/image357.png"/><Relationship Id="rId10" Type="http://schemas.openxmlformats.org/officeDocument/2006/relationships/customXml" Target="../ink/ink110.xml"/><Relationship Id="rId31" Type="http://schemas.openxmlformats.org/officeDocument/2006/relationships/image" Target="../media/image344.png"/><Relationship Id="rId44" Type="http://schemas.openxmlformats.org/officeDocument/2006/relationships/customXml" Target="../ink/ink127.xml"/><Relationship Id="rId52" Type="http://schemas.openxmlformats.org/officeDocument/2006/relationships/customXml" Target="../ink/ink131.xml"/><Relationship Id="rId60" Type="http://schemas.openxmlformats.org/officeDocument/2006/relationships/customXml" Target="../ink/ink135.xml"/><Relationship Id="rId65" Type="http://schemas.openxmlformats.org/officeDocument/2006/relationships/image" Target="../media/image361.png"/><Relationship Id="rId73" Type="http://schemas.openxmlformats.org/officeDocument/2006/relationships/image" Target="../media/image365.png"/><Relationship Id="rId78" Type="http://schemas.openxmlformats.org/officeDocument/2006/relationships/customXml" Target="../ink/ink144.xml"/><Relationship Id="rId81" Type="http://schemas.openxmlformats.org/officeDocument/2006/relationships/image" Target="../media/image369.png"/><Relationship Id="rId86" Type="http://schemas.openxmlformats.org/officeDocument/2006/relationships/customXml" Target="../ink/ink148.xml"/><Relationship Id="rId4" Type="http://schemas.openxmlformats.org/officeDocument/2006/relationships/customXml" Target="../ink/ink107.xml"/><Relationship Id="rId9" Type="http://schemas.openxmlformats.org/officeDocument/2006/relationships/image" Target="../media/image333.png"/><Relationship Id="rId13" Type="http://schemas.openxmlformats.org/officeDocument/2006/relationships/image" Target="../media/image335.png"/><Relationship Id="rId18" Type="http://schemas.openxmlformats.org/officeDocument/2006/relationships/customXml" Target="../ink/ink114.xml"/><Relationship Id="rId39" Type="http://schemas.openxmlformats.org/officeDocument/2006/relationships/image" Target="../media/image348.png"/><Relationship Id="rId34" Type="http://schemas.openxmlformats.org/officeDocument/2006/relationships/customXml" Target="../ink/ink122.xml"/><Relationship Id="rId50" Type="http://schemas.openxmlformats.org/officeDocument/2006/relationships/customXml" Target="../ink/ink130.xml"/><Relationship Id="rId55" Type="http://schemas.openxmlformats.org/officeDocument/2006/relationships/image" Target="../media/image356.png"/><Relationship Id="rId76" Type="http://schemas.openxmlformats.org/officeDocument/2006/relationships/customXml" Target="../ink/ink143.xml"/><Relationship Id="rId7" Type="http://schemas.openxmlformats.org/officeDocument/2006/relationships/image" Target="../media/image332.png"/><Relationship Id="rId71" Type="http://schemas.openxmlformats.org/officeDocument/2006/relationships/image" Target="../media/image364.png"/><Relationship Id="rId92" Type="http://schemas.openxmlformats.org/officeDocument/2006/relationships/customXml" Target="../ink/ink151.xml"/><Relationship Id="rId2" Type="http://schemas.openxmlformats.org/officeDocument/2006/relationships/customXml" Target="../ink/ink106.xml"/><Relationship Id="rId29" Type="http://schemas.openxmlformats.org/officeDocument/2006/relationships/image" Target="../media/image343.png"/><Relationship Id="rId24" Type="http://schemas.openxmlformats.org/officeDocument/2006/relationships/customXml" Target="../ink/ink117.xml"/><Relationship Id="rId40" Type="http://schemas.openxmlformats.org/officeDocument/2006/relationships/customXml" Target="../ink/ink125.xml"/><Relationship Id="rId45" Type="http://schemas.openxmlformats.org/officeDocument/2006/relationships/image" Target="../media/image351.png"/><Relationship Id="rId66" Type="http://schemas.openxmlformats.org/officeDocument/2006/relationships/customXml" Target="../ink/ink138.xml"/><Relationship Id="rId87" Type="http://schemas.openxmlformats.org/officeDocument/2006/relationships/image" Target="../media/image372.png"/><Relationship Id="rId61" Type="http://schemas.openxmlformats.org/officeDocument/2006/relationships/image" Target="../media/image359.png"/><Relationship Id="rId82" Type="http://schemas.openxmlformats.org/officeDocument/2006/relationships/customXml" Target="../ink/ink146.xml"/><Relationship Id="rId19" Type="http://schemas.openxmlformats.org/officeDocument/2006/relationships/image" Target="../media/image338.png"/><Relationship Id="rId14" Type="http://schemas.openxmlformats.org/officeDocument/2006/relationships/customXml" Target="../ink/ink112.xml"/><Relationship Id="rId30" Type="http://schemas.openxmlformats.org/officeDocument/2006/relationships/customXml" Target="../ink/ink120.xml"/><Relationship Id="rId35" Type="http://schemas.openxmlformats.org/officeDocument/2006/relationships/image" Target="../media/image346.png"/><Relationship Id="rId56" Type="http://schemas.openxmlformats.org/officeDocument/2006/relationships/customXml" Target="../ink/ink133.xml"/><Relationship Id="rId77" Type="http://schemas.openxmlformats.org/officeDocument/2006/relationships/image" Target="../media/image36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1.png"/><Relationship Id="rId18" Type="http://schemas.openxmlformats.org/officeDocument/2006/relationships/customXml" Target="../ink/ink160.xml"/><Relationship Id="rId26" Type="http://schemas.openxmlformats.org/officeDocument/2006/relationships/customXml" Target="../ink/ink164.xml"/><Relationship Id="rId39" Type="http://schemas.openxmlformats.org/officeDocument/2006/relationships/image" Target="../media/image394.png"/><Relationship Id="rId21" Type="http://schemas.openxmlformats.org/officeDocument/2006/relationships/image" Target="../media/image385.png"/><Relationship Id="rId34" Type="http://schemas.openxmlformats.org/officeDocument/2006/relationships/customXml" Target="../ink/ink168.xml"/><Relationship Id="rId7" Type="http://schemas.openxmlformats.org/officeDocument/2006/relationships/image" Target="../media/image378.png"/><Relationship Id="rId12" Type="http://schemas.openxmlformats.org/officeDocument/2006/relationships/customXml" Target="../ink/ink157.xml"/><Relationship Id="rId17" Type="http://schemas.openxmlformats.org/officeDocument/2006/relationships/image" Target="../media/image383.png"/><Relationship Id="rId25" Type="http://schemas.openxmlformats.org/officeDocument/2006/relationships/image" Target="../media/image387.png"/><Relationship Id="rId33" Type="http://schemas.openxmlformats.org/officeDocument/2006/relationships/image" Target="../media/image391.png"/><Relationship Id="rId38" Type="http://schemas.openxmlformats.org/officeDocument/2006/relationships/customXml" Target="../ink/ink170.xml"/><Relationship Id="rId2" Type="http://schemas.openxmlformats.org/officeDocument/2006/relationships/customXml" Target="../ink/ink152.xml"/><Relationship Id="rId16" Type="http://schemas.openxmlformats.org/officeDocument/2006/relationships/customXml" Target="../ink/ink159.xml"/><Relationship Id="rId20" Type="http://schemas.openxmlformats.org/officeDocument/2006/relationships/customXml" Target="../ink/ink161.xml"/><Relationship Id="rId29" Type="http://schemas.openxmlformats.org/officeDocument/2006/relationships/image" Target="../media/image389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54.xml"/><Relationship Id="rId11" Type="http://schemas.openxmlformats.org/officeDocument/2006/relationships/image" Target="../media/image380.png"/><Relationship Id="rId24" Type="http://schemas.openxmlformats.org/officeDocument/2006/relationships/customXml" Target="../ink/ink163.xml"/><Relationship Id="rId32" Type="http://schemas.openxmlformats.org/officeDocument/2006/relationships/customXml" Target="../ink/ink167.xml"/><Relationship Id="rId37" Type="http://schemas.openxmlformats.org/officeDocument/2006/relationships/image" Target="../media/image393.png"/><Relationship Id="rId5" Type="http://schemas.openxmlformats.org/officeDocument/2006/relationships/image" Target="../media/image377.png"/><Relationship Id="rId15" Type="http://schemas.openxmlformats.org/officeDocument/2006/relationships/image" Target="../media/image382.png"/><Relationship Id="rId23" Type="http://schemas.openxmlformats.org/officeDocument/2006/relationships/image" Target="../media/image386.png"/><Relationship Id="rId28" Type="http://schemas.openxmlformats.org/officeDocument/2006/relationships/customXml" Target="../ink/ink165.xml"/><Relationship Id="rId36" Type="http://schemas.openxmlformats.org/officeDocument/2006/relationships/customXml" Target="../ink/ink169.xml"/><Relationship Id="rId10" Type="http://schemas.openxmlformats.org/officeDocument/2006/relationships/customXml" Target="../ink/ink156.xml"/><Relationship Id="rId19" Type="http://schemas.openxmlformats.org/officeDocument/2006/relationships/image" Target="../media/image384.png"/><Relationship Id="rId31" Type="http://schemas.openxmlformats.org/officeDocument/2006/relationships/image" Target="../media/image390.png"/><Relationship Id="rId4" Type="http://schemas.openxmlformats.org/officeDocument/2006/relationships/customXml" Target="../ink/ink153.xml"/><Relationship Id="rId9" Type="http://schemas.openxmlformats.org/officeDocument/2006/relationships/image" Target="../media/image379.png"/><Relationship Id="rId14" Type="http://schemas.openxmlformats.org/officeDocument/2006/relationships/customXml" Target="../ink/ink158.xml"/><Relationship Id="rId22" Type="http://schemas.openxmlformats.org/officeDocument/2006/relationships/customXml" Target="../ink/ink162.xml"/><Relationship Id="rId27" Type="http://schemas.openxmlformats.org/officeDocument/2006/relationships/image" Target="../media/image388.png"/><Relationship Id="rId30" Type="http://schemas.openxmlformats.org/officeDocument/2006/relationships/customXml" Target="../ink/ink166.xml"/><Relationship Id="rId35" Type="http://schemas.openxmlformats.org/officeDocument/2006/relationships/image" Target="../media/image392.png"/><Relationship Id="rId8" Type="http://schemas.openxmlformats.org/officeDocument/2006/relationships/customXml" Target="../ink/ink155.xml"/><Relationship Id="rId3" Type="http://schemas.openxmlformats.org/officeDocument/2006/relationships/image" Target="../media/image37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png"/><Relationship Id="rId18" Type="http://schemas.openxmlformats.org/officeDocument/2006/relationships/customXml" Target="../ink/ink179.xml"/><Relationship Id="rId26" Type="http://schemas.openxmlformats.org/officeDocument/2006/relationships/customXml" Target="../ink/ink183.xml"/><Relationship Id="rId39" Type="http://schemas.openxmlformats.org/officeDocument/2006/relationships/image" Target="../media/image413.png"/><Relationship Id="rId21" Type="http://schemas.openxmlformats.org/officeDocument/2006/relationships/image" Target="../media/image404.png"/><Relationship Id="rId34" Type="http://schemas.openxmlformats.org/officeDocument/2006/relationships/customXml" Target="../ink/ink187.xml"/><Relationship Id="rId42" Type="http://schemas.openxmlformats.org/officeDocument/2006/relationships/customXml" Target="../ink/ink191.xml"/><Relationship Id="rId47" Type="http://schemas.openxmlformats.org/officeDocument/2006/relationships/image" Target="../media/image417.png"/><Relationship Id="rId7" Type="http://schemas.openxmlformats.org/officeDocument/2006/relationships/image" Target="../media/image397.png"/><Relationship Id="rId2" Type="http://schemas.openxmlformats.org/officeDocument/2006/relationships/customXml" Target="../ink/ink171.xml"/><Relationship Id="rId16" Type="http://schemas.openxmlformats.org/officeDocument/2006/relationships/customXml" Target="../ink/ink178.xml"/><Relationship Id="rId29" Type="http://schemas.openxmlformats.org/officeDocument/2006/relationships/image" Target="../media/image408.png"/><Relationship Id="rId11" Type="http://schemas.openxmlformats.org/officeDocument/2006/relationships/image" Target="../media/image399.png"/><Relationship Id="rId24" Type="http://schemas.openxmlformats.org/officeDocument/2006/relationships/customXml" Target="../ink/ink182.xml"/><Relationship Id="rId32" Type="http://schemas.openxmlformats.org/officeDocument/2006/relationships/customXml" Target="../ink/ink186.xml"/><Relationship Id="rId37" Type="http://schemas.openxmlformats.org/officeDocument/2006/relationships/image" Target="../media/image412.png"/><Relationship Id="rId40" Type="http://schemas.openxmlformats.org/officeDocument/2006/relationships/customXml" Target="../ink/ink190.xml"/><Relationship Id="rId45" Type="http://schemas.openxmlformats.org/officeDocument/2006/relationships/image" Target="../media/image416.png"/><Relationship Id="rId5" Type="http://schemas.openxmlformats.org/officeDocument/2006/relationships/image" Target="../media/image396.png"/><Relationship Id="rId15" Type="http://schemas.openxmlformats.org/officeDocument/2006/relationships/image" Target="../media/image401.png"/><Relationship Id="rId23" Type="http://schemas.openxmlformats.org/officeDocument/2006/relationships/image" Target="../media/image405.png"/><Relationship Id="rId28" Type="http://schemas.openxmlformats.org/officeDocument/2006/relationships/customXml" Target="../ink/ink184.xml"/><Relationship Id="rId36" Type="http://schemas.openxmlformats.org/officeDocument/2006/relationships/customXml" Target="../ink/ink188.xml"/><Relationship Id="rId49" Type="http://schemas.openxmlformats.org/officeDocument/2006/relationships/image" Target="../media/image5.png"/><Relationship Id="rId10" Type="http://schemas.openxmlformats.org/officeDocument/2006/relationships/customXml" Target="../ink/ink175.xml"/><Relationship Id="rId19" Type="http://schemas.openxmlformats.org/officeDocument/2006/relationships/image" Target="../media/image403.png"/><Relationship Id="rId31" Type="http://schemas.openxmlformats.org/officeDocument/2006/relationships/image" Target="../media/image409.png"/><Relationship Id="rId44" Type="http://schemas.openxmlformats.org/officeDocument/2006/relationships/customXml" Target="../ink/ink192.xml"/><Relationship Id="rId4" Type="http://schemas.openxmlformats.org/officeDocument/2006/relationships/customXml" Target="../ink/ink172.xml"/><Relationship Id="rId9" Type="http://schemas.openxmlformats.org/officeDocument/2006/relationships/image" Target="../media/image398.png"/><Relationship Id="rId14" Type="http://schemas.openxmlformats.org/officeDocument/2006/relationships/customXml" Target="../ink/ink177.xml"/><Relationship Id="rId22" Type="http://schemas.openxmlformats.org/officeDocument/2006/relationships/customXml" Target="../ink/ink181.xml"/><Relationship Id="rId27" Type="http://schemas.openxmlformats.org/officeDocument/2006/relationships/image" Target="../media/image407.png"/><Relationship Id="rId30" Type="http://schemas.openxmlformats.org/officeDocument/2006/relationships/customXml" Target="../ink/ink185.xml"/><Relationship Id="rId35" Type="http://schemas.openxmlformats.org/officeDocument/2006/relationships/image" Target="../media/image411.png"/><Relationship Id="rId43" Type="http://schemas.openxmlformats.org/officeDocument/2006/relationships/image" Target="../media/image415.png"/><Relationship Id="rId48" Type="http://schemas.openxmlformats.org/officeDocument/2006/relationships/customXml" Target="../ink/ink194.xml"/><Relationship Id="rId8" Type="http://schemas.openxmlformats.org/officeDocument/2006/relationships/customXml" Target="../ink/ink174.xml"/><Relationship Id="rId3" Type="http://schemas.openxmlformats.org/officeDocument/2006/relationships/image" Target="../media/image395.png"/><Relationship Id="rId12" Type="http://schemas.openxmlformats.org/officeDocument/2006/relationships/customXml" Target="../ink/ink176.xml"/><Relationship Id="rId17" Type="http://schemas.openxmlformats.org/officeDocument/2006/relationships/image" Target="../media/image402.png"/><Relationship Id="rId25" Type="http://schemas.openxmlformats.org/officeDocument/2006/relationships/image" Target="../media/image406.png"/><Relationship Id="rId33" Type="http://schemas.openxmlformats.org/officeDocument/2006/relationships/image" Target="../media/image410.png"/><Relationship Id="rId38" Type="http://schemas.openxmlformats.org/officeDocument/2006/relationships/customXml" Target="../ink/ink189.xml"/><Relationship Id="rId46" Type="http://schemas.openxmlformats.org/officeDocument/2006/relationships/customXml" Target="../ink/ink193.xml"/><Relationship Id="rId20" Type="http://schemas.openxmlformats.org/officeDocument/2006/relationships/customXml" Target="../ink/ink180.xml"/><Relationship Id="rId41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203.xml"/><Relationship Id="rId26" Type="http://schemas.openxmlformats.org/officeDocument/2006/relationships/customXml" Target="../ink/ink207.xml"/><Relationship Id="rId21" Type="http://schemas.openxmlformats.org/officeDocument/2006/relationships/image" Target="../media/image10.png"/><Relationship Id="rId34" Type="http://schemas.openxmlformats.org/officeDocument/2006/relationships/customXml" Target="../ink/ink211.xml"/><Relationship Id="rId7" Type="http://schemas.openxmlformats.org/officeDocument/2006/relationships/image" Target="../media/image3100.png"/><Relationship Id="rId12" Type="http://schemas.openxmlformats.org/officeDocument/2006/relationships/customXml" Target="../ink/ink200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2" Type="http://schemas.openxmlformats.org/officeDocument/2006/relationships/customXml" Target="../ink/ink195.xml"/><Relationship Id="rId16" Type="http://schemas.openxmlformats.org/officeDocument/2006/relationships/customXml" Target="../ink/ink202.xml"/><Relationship Id="rId20" Type="http://schemas.openxmlformats.org/officeDocument/2006/relationships/customXml" Target="../ink/ink204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7.xml"/><Relationship Id="rId11" Type="http://schemas.openxmlformats.org/officeDocument/2006/relationships/image" Target="../media/image5100.png"/><Relationship Id="rId24" Type="http://schemas.openxmlformats.org/officeDocument/2006/relationships/customXml" Target="../ink/ink206.xml"/><Relationship Id="rId32" Type="http://schemas.openxmlformats.org/officeDocument/2006/relationships/customXml" Target="../ink/ink210.xml"/><Relationship Id="rId37" Type="http://schemas.openxmlformats.org/officeDocument/2006/relationships/image" Target="../media/image18.png"/><Relationship Id="rId5" Type="http://schemas.openxmlformats.org/officeDocument/2006/relationships/image" Target="../media/image2100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208.xml"/><Relationship Id="rId36" Type="http://schemas.openxmlformats.org/officeDocument/2006/relationships/customXml" Target="../ink/ink212.xml"/><Relationship Id="rId10" Type="http://schemas.openxmlformats.org/officeDocument/2006/relationships/customXml" Target="../ink/ink199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196.xml"/><Relationship Id="rId9" Type="http://schemas.openxmlformats.org/officeDocument/2006/relationships/image" Target="../media/image4100.png"/><Relationship Id="rId14" Type="http://schemas.openxmlformats.org/officeDocument/2006/relationships/customXml" Target="../ink/ink201.xml"/><Relationship Id="rId22" Type="http://schemas.openxmlformats.org/officeDocument/2006/relationships/customXml" Target="../ink/ink205.xml"/><Relationship Id="rId27" Type="http://schemas.openxmlformats.org/officeDocument/2006/relationships/image" Target="../media/image13.png"/><Relationship Id="rId30" Type="http://schemas.openxmlformats.org/officeDocument/2006/relationships/customXml" Target="../ink/ink209.xml"/><Relationship Id="rId35" Type="http://schemas.openxmlformats.org/officeDocument/2006/relationships/image" Target="../media/image17.png"/><Relationship Id="rId8" Type="http://schemas.openxmlformats.org/officeDocument/2006/relationships/customXml" Target="../ink/ink198.xml"/><Relationship Id="rId3" Type="http://schemas.openxmlformats.org/officeDocument/2006/relationships/image" Target="../media/image110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221.xml"/><Relationship Id="rId26" Type="http://schemas.openxmlformats.org/officeDocument/2006/relationships/customXml" Target="../ink/ink225.xml"/><Relationship Id="rId39" Type="http://schemas.openxmlformats.org/officeDocument/2006/relationships/image" Target="../media/image37.png"/><Relationship Id="rId21" Type="http://schemas.openxmlformats.org/officeDocument/2006/relationships/image" Target="../media/image28.png"/><Relationship Id="rId34" Type="http://schemas.openxmlformats.org/officeDocument/2006/relationships/customXml" Target="../ink/ink229.xml"/><Relationship Id="rId42" Type="http://schemas.openxmlformats.org/officeDocument/2006/relationships/customXml" Target="../ink/ink233.xml"/><Relationship Id="rId47" Type="http://schemas.openxmlformats.org/officeDocument/2006/relationships/image" Target="../media/image41.png"/><Relationship Id="rId50" Type="http://schemas.openxmlformats.org/officeDocument/2006/relationships/customXml" Target="../ink/ink237.xml"/><Relationship Id="rId55" Type="http://schemas.openxmlformats.org/officeDocument/2006/relationships/image" Target="../media/image45.png"/><Relationship Id="rId7" Type="http://schemas.openxmlformats.org/officeDocument/2006/relationships/image" Target="../media/image21.png"/><Relationship Id="rId2" Type="http://schemas.openxmlformats.org/officeDocument/2006/relationships/customXml" Target="../ink/ink213.xml"/><Relationship Id="rId16" Type="http://schemas.openxmlformats.org/officeDocument/2006/relationships/customXml" Target="../ink/ink220.xml"/><Relationship Id="rId29" Type="http://schemas.openxmlformats.org/officeDocument/2006/relationships/image" Target="../media/image32.png"/><Relationship Id="rId11" Type="http://schemas.openxmlformats.org/officeDocument/2006/relationships/image" Target="../media/image23.png"/><Relationship Id="rId24" Type="http://schemas.openxmlformats.org/officeDocument/2006/relationships/customXml" Target="../ink/ink224.xml"/><Relationship Id="rId32" Type="http://schemas.openxmlformats.org/officeDocument/2006/relationships/customXml" Target="../ink/ink228.xml"/><Relationship Id="rId37" Type="http://schemas.openxmlformats.org/officeDocument/2006/relationships/image" Target="../media/image36.png"/><Relationship Id="rId40" Type="http://schemas.openxmlformats.org/officeDocument/2006/relationships/customXml" Target="../ink/ink232.xml"/><Relationship Id="rId45" Type="http://schemas.openxmlformats.org/officeDocument/2006/relationships/image" Target="../media/image40.png"/><Relationship Id="rId53" Type="http://schemas.openxmlformats.org/officeDocument/2006/relationships/image" Target="../media/image44.png"/><Relationship Id="rId58" Type="http://schemas.openxmlformats.org/officeDocument/2006/relationships/customXml" Target="../ink/ink241.xml"/><Relationship Id="rId5" Type="http://schemas.openxmlformats.org/officeDocument/2006/relationships/image" Target="../media/image20.png"/><Relationship Id="rId61" Type="http://schemas.openxmlformats.org/officeDocument/2006/relationships/image" Target="../media/image48.png"/><Relationship Id="rId19" Type="http://schemas.openxmlformats.org/officeDocument/2006/relationships/image" Target="../media/image27.png"/><Relationship Id="rId14" Type="http://schemas.openxmlformats.org/officeDocument/2006/relationships/customXml" Target="../ink/ink219.xml"/><Relationship Id="rId22" Type="http://schemas.openxmlformats.org/officeDocument/2006/relationships/customXml" Target="../ink/ink223.xml"/><Relationship Id="rId27" Type="http://schemas.openxmlformats.org/officeDocument/2006/relationships/image" Target="../media/image31.png"/><Relationship Id="rId30" Type="http://schemas.openxmlformats.org/officeDocument/2006/relationships/customXml" Target="../ink/ink227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customXml" Target="../ink/ink236.xml"/><Relationship Id="rId56" Type="http://schemas.openxmlformats.org/officeDocument/2006/relationships/customXml" Target="../ink/ink240.xml"/><Relationship Id="rId8" Type="http://schemas.openxmlformats.org/officeDocument/2006/relationships/customXml" Target="../ink/ink216.xml"/><Relationship Id="rId51" Type="http://schemas.openxmlformats.org/officeDocument/2006/relationships/image" Target="../media/image43.png"/><Relationship Id="rId3" Type="http://schemas.openxmlformats.org/officeDocument/2006/relationships/image" Target="../media/image19.png"/><Relationship Id="rId12" Type="http://schemas.openxmlformats.org/officeDocument/2006/relationships/customXml" Target="../ink/ink218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38" Type="http://schemas.openxmlformats.org/officeDocument/2006/relationships/customXml" Target="../ink/ink231.xml"/><Relationship Id="rId46" Type="http://schemas.openxmlformats.org/officeDocument/2006/relationships/customXml" Target="../ink/ink235.xml"/><Relationship Id="rId59" Type="http://schemas.openxmlformats.org/officeDocument/2006/relationships/image" Target="../media/image47.png"/><Relationship Id="rId20" Type="http://schemas.openxmlformats.org/officeDocument/2006/relationships/customXml" Target="../ink/ink222.xml"/><Relationship Id="rId41" Type="http://schemas.openxmlformats.org/officeDocument/2006/relationships/image" Target="../media/image38.png"/><Relationship Id="rId54" Type="http://schemas.openxmlformats.org/officeDocument/2006/relationships/customXml" Target="../ink/ink23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15.xml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226.xml"/><Relationship Id="rId36" Type="http://schemas.openxmlformats.org/officeDocument/2006/relationships/customXml" Target="../ink/ink230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" Type="http://schemas.openxmlformats.org/officeDocument/2006/relationships/customXml" Target="../ink/ink217.xml"/><Relationship Id="rId31" Type="http://schemas.openxmlformats.org/officeDocument/2006/relationships/image" Target="../media/image33.png"/><Relationship Id="rId44" Type="http://schemas.openxmlformats.org/officeDocument/2006/relationships/customXml" Target="../ink/ink234.xml"/><Relationship Id="rId52" Type="http://schemas.openxmlformats.org/officeDocument/2006/relationships/customXml" Target="../ink/ink238.xml"/><Relationship Id="rId60" Type="http://schemas.openxmlformats.org/officeDocument/2006/relationships/customXml" Target="../ink/ink242.xml"/><Relationship Id="rId4" Type="http://schemas.openxmlformats.org/officeDocument/2006/relationships/customXml" Target="../ink/ink214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t 20">
                <a:extLst>
                  <a:ext uri="{FF2B5EF4-FFF2-40B4-BE49-F238E27FC236}">
                    <a16:creationId xmlns:a16="http://schemas.microsoft.com/office/drawing/2014/main" id="{3D120371-32CA-2149-8A54-1F0F2C80BEEC}"/>
                  </a:ext>
                </a:extLst>
              </p14:cNvPr>
              <p14:cNvContentPartPr/>
              <p14:nvPr/>
            </p14:nvContentPartPr>
            <p14:xfrm>
              <a:off x="1650973" y="430927"/>
              <a:ext cx="4640760" cy="490320"/>
            </p14:xfrm>
          </p:contentPart>
        </mc:Choice>
        <mc:Fallback xmlns="">
          <p:pic>
            <p:nvPicPr>
              <p:cNvPr id="20" name="Inkt 20">
                <a:extLst>
                  <a:ext uri="{FF2B5EF4-FFF2-40B4-BE49-F238E27FC236}">
                    <a16:creationId xmlns:a16="http://schemas.microsoft.com/office/drawing/2014/main" id="{3D120371-32CA-2149-8A54-1F0F2C80BE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015" y="399944"/>
                <a:ext cx="4702315" cy="551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t 52">
                <a:extLst>
                  <a:ext uri="{FF2B5EF4-FFF2-40B4-BE49-F238E27FC236}">
                    <a16:creationId xmlns:a16="http://schemas.microsoft.com/office/drawing/2014/main" id="{A5943A56-8686-7C41-AF24-902ADF5A2DE5}"/>
                  </a:ext>
                </a:extLst>
              </p14:cNvPr>
              <p14:cNvContentPartPr/>
              <p14:nvPr/>
            </p14:nvContentPartPr>
            <p14:xfrm>
              <a:off x="1497253" y="1502647"/>
              <a:ext cx="1307520" cy="4138560"/>
            </p14:xfrm>
          </p:contentPart>
        </mc:Choice>
        <mc:Fallback xmlns="">
          <p:pic>
            <p:nvPicPr>
              <p:cNvPr id="52" name="Inkt 52">
                <a:extLst>
                  <a:ext uri="{FF2B5EF4-FFF2-40B4-BE49-F238E27FC236}">
                    <a16:creationId xmlns:a16="http://schemas.microsoft.com/office/drawing/2014/main" id="{A5943A56-8686-7C41-AF24-902ADF5A2D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6653" y="1472047"/>
                <a:ext cx="1368720" cy="41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Inkt 59">
                <a:extLst>
                  <a:ext uri="{FF2B5EF4-FFF2-40B4-BE49-F238E27FC236}">
                    <a16:creationId xmlns:a16="http://schemas.microsoft.com/office/drawing/2014/main" id="{2CBD8140-25CA-3E41-8191-3F8CE626B7EF}"/>
                  </a:ext>
                </a:extLst>
              </p14:cNvPr>
              <p14:cNvContentPartPr/>
              <p14:nvPr/>
            </p14:nvContentPartPr>
            <p14:xfrm>
              <a:off x="6053413" y="1486807"/>
              <a:ext cx="693720" cy="270360"/>
            </p14:xfrm>
          </p:contentPart>
        </mc:Choice>
        <mc:Fallback xmlns="">
          <p:pic>
            <p:nvPicPr>
              <p:cNvPr id="59" name="Inkt 59">
                <a:extLst>
                  <a:ext uri="{FF2B5EF4-FFF2-40B4-BE49-F238E27FC236}">
                    <a16:creationId xmlns:a16="http://schemas.microsoft.com/office/drawing/2014/main" id="{2CBD8140-25CA-3E41-8191-3F8CE626B7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813" y="1456207"/>
                <a:ext cx="7549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Inkt 60">
                <a:extLst>
                  <a:ext uri="{FF2B5EF4-FFF2-40B4-BE49-F238E27FC236}">
                    <a16:creationId xmlns:a16="http://schemas.microsoft.com/office/drawing/2014/main" id="{97E31CEA-BA37-EA49-8E17-F1DB7B516193}"/>
                  </a:ext>
                </a:extLst>
              </p14:cNvPr>
              <p14:cNvContentPartPr/>
              <p14:nvPr/>
            </p14:nvContentPartPr>
            <p14:xfrm>
              <a:off x="7149040" y="1613613"/>
              <a:ext cx="196200" cy="137880"/>
            </p14:xfrm>
          </p:contentPart>
        </mc:Choice>
        <mc:Fallback xmlns="">
          <p:pic>
            <p:nvPicPr>
              <p:cNvPr id="61" name="Inkt 60">
                <a:extLst>
                  <a:ext uri="{FF2B5EF4-FFF2-40B4-BE49-F238E27FC236}">
                    <a16:creationId xmlns:a16="http://schemas.microsoft.com/office/drawing/2014/main" id="{97E31CEA-BA37-EA49-8E17-F1DB7B5161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18440" y="1583013"/>
                <a:ext cx="2574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t 61">
                <a:extLst>
                  <a:ext uri="{FF2B5EF4-FFF2-40B4-BE49-F238E27FC236}">
                    <a16:creationId xmlns:a16="http://schemas.microsoft.com/office/drawing/2014/main" id="{EFB9A796-9383-404F-80C5-B8D7A4A665FD}"/>
                  </a:ext>
                </a:extLst>
              </p14:cNvPr>
              <p14:cNvContentPartPr/>
              <p14:nvPr/>
            </p14:nvContentPartPr>
            <p14:xfrm>
              <a:off x="7689040" y="1650693"/>
              <a:ext cx="185400" cy="84960"/>
            </p14:xfrm>
          </p:contentPart>
        </mc:Choice>
        <mc:Fallback xmlns="">
          <p:pic>
            <p:nvPicPr>
              <p:cNvPr id="62" name="Inkt 61">
                <a:extLst>
                  <a:ext uri="{FF2B5EF4-FFF2-40B4-BE49-F238E27FC236}">
                    <a16:creationId xmlns:a16="http://schemas.microsoft.com/office/drawing/2014/main" id="{EFB9A796-9383-404F-80C5-B8D7A4A665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58080" y="1620093"/>
                <a:ext cx="2469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t 62">
                <a:extLst>
                  <a:ext uri="{FF2B5EF4-FFF2-40B4-BE49-F238E27FC236}">
                    <a16:creationId xmlns:a16="http://schemas.microsoft.com/office/drawing/2014/main" id="{964D485F-ED21-214C-8566-282E6153D3C2}"/>
                  </a:ext>
                </a:extLst>
              </p14:cNvPr>
              <p14:cNvContentPartPr/>
              <p14:nvPr/>
            </p14:nvContentPartPr>
            <p14:xfrm>
              <a:off x="7858240" y="1454853"/>
              <a:ext cx="180360" cy="286200"/>
            </p14:xfrm>
          </p:contentPart>
        </mc:Choice>
        <mc:Fallback xmlns="">
          <p:pic>
            <p:nvPicPr>
              <p:cNvPr id="63" name="Inkt 62">
                <a:extLst>
                  <a:ext uri="{FF2B5EF4-FFF2-40B4-BE49-F238E27FC236}">
                    <a16:creationId xmlns:a16="http://schemas.microsoft.com/office/drawing/2014/main" id="{964D485F-ED21-214C-8566-282E6153D3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27640" y="1424253"/>
                <a:ext cx="2415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t 63">
                <a:extLst>
                  <a:ext uri="{FF2B5EF4-FFF2-40B4-BE49-F238E27FC236}">
                    <a16:creationId xmlns:a16="http://schemas.microsoft.com/office/drawing/2014/main" id="{C62DEDC5-A3F9-3248-BF68-926C34A9D0CE}"/>
                  </a:ext>
                </a:extLst>
              </p14:cNvPr>
              <p14:cNvContentPartPr/>
              <p14:nvPr/>
            </p14:nvContentPartPr>
            <p14:xfrm>
              <a:off x="7964800" y="1629813"/>
              <a:ext cx="957600" cy="222480"/>
            </p14:xfrm>
          </p:contentPart>
        </mc:Choice>
        <mc:Fallback xmlns="">
          <p:pic>
            <p:nvPicPr>
              <p:cNvPr id="64" name="Inkt 63">
                <a:extLst>
                  <a:ext uri="{FF2B5EF4-FFF2-40B4-BE49-F238E27FC236}">
                    <a16:creationId xmlns:a16="http://schemas.microsoft.com/office/drawing/2014/main" id="{C62DEDC5-A3F9-3248-BF68-926C34A9D0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33840" y="1598853"/>
                <a:ext cx="10188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B4F42055-1725-DC41-B592-1DC0F1BAE045}"/>
                  </a:ext>
                </a:extLst>
              </p14:cNvPr>
              <p14:cNvContentPartPr/>
              <p14:nvPr/>
            </p14:nvContentPartPr>
            <p14:xfrm>
              <a:off x="8990800" y="1682733"/>
              <a:ext cx="58680" cy="16452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B4F42055-1725-DC41-B592-1DC0F1BAE0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59840" y="1651773"/>
                <a:ext cx="119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t 65">
                <a:extLst>
                  <a:ext uri="{FF2B5EF4-FFF2-40B4-BE49-F238E27FC236}">
                    <a16:creationId xmlns:a16="http://schemas.microsoft.com/office/drawing/2014/main" id="{14941A3A-99DE-BE44-BB85-05ECF1A4657B}"/>
                  </a:ext>
                </a:extLst>
              </p14:cNvPr>
              <p14:cNvContentPartPr/>
              <p14:nvPr/>
            </p14:nvContentPartPr>
            <p14:xfrm>
              <a:off x="9054160" y="1545573"/>
              <a:ext cx="878760" cy="317160"/>
            </p14:xfrm>
          </p:contentPart>
        </mc:Choice>
        <mc:Fallback xmlns="">
          <p:pic>
            <p:nvPicPr>
              <p:cNvPr id="66" name="Inkt 65">
                <a:extLst>
                  <a:ext uri="{FF2B5EF4-FFF2-40B4-BE49-F238E27FC236}">
                    <a16:creationId xmlns:a16="http://schemas.microsoft.com/office/drawing/2014/main" id="{14941A3A-99DE-BE44-BB85-05ECF1A465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23560" y="1514973"/>
                <a:ext cx="93996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CD26826D-BA84-0047-BEB9-11DFD4E7D281}"/>
                  </a:ext>
                </a:extLst>
              </p14:cNvPr>
              <p14:cNvContentPartPr/>
              <p14:nvPr/>
            </p14:nvContentPartPr>
            <p14:xfrm>
              <a:off x="10186720" y="1746093"/>
              <a:ext cx="195480" cy="8496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CD26826D-BA84-0047-BEB9-11DFD4E7D2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55760" y="1715493"/>
                <a:ext cx="2570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t 67">
                <a:extLst>
                  <a:ext uri="{FF2B5EF4-FFF2-40B4-BE49-F238E27FC236}">
                    <a16:creationId xmlns:a16="http://schemas.microsoft.com/office/drawing/2014/main" id="{C7C4649C-932E-0F47-B775-5FC7812A7843}"/>
                  </a:ext>
                </a:extLst>
              </p14:cNvPr>
              <p14:cNvContentPartPr/>
              <p14:nvPr/>
            </p14:nvContentPartPr>
            <p14:xfrm>
              <a:off x="10398400" y="1682733"/>
              <a:ext cx="745920" cy="169560"/>
            </p14:xfrm>
          </p:contentPart>
        </mc:Choice>
        <mc:Fallback xmlns="">
          <p:pic>
            <p:nvPicPr>
              <p:cNvPr id="68" name="Inkt 67">
                <a:extLst>
                  <a:ext uri="{FF2B5EF4-FFF2-40B4-BE49-F238E27FC236}">
                    <a16:creationId xmlns:a16="http://schemas.microsoft.com/office/drawing/2014/main" id="{C7C4649C-932E-0F47-B775-5FC7812A78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67440" y="1651773"/>
                <a:ext cx="8071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5B5574E7-E8C3-AF41-80BF-E61F7521D875}"/>
                  </a:ext>
                </a:extLst>
              </p14:cNvPr>
              <p14:cNvContentPartPr/>
              <p14:nvPr/>
            </p14:nvContentPartPr>
            <p14:xfrm>
              <a:off x="11128480" y="1751493"/>
              <a:ext cx="381240" cy="4078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5B5574E7-E8C3-AF41-80BF-E61F7521D8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97880" y="1720533"/>
                <a:ext cx="4428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Inkt 82">
                <a:extLst>
                  <a:ext uri="{FF2B5EF4-FFF2-40B4-BE49-F238E27FC236}">
                    <a16:creationId xmlns:a16="http://schemas.microsoft.com/office/drawing/2014/main" id="{6631EA9E-9D81-5745-B472-A3BDF7A2D266}"/>
                  </a:ext>
                </a:extLst>
              </p14:cNvPr>
              <p14:cNvContentPartPr/>
              <p14:nvPr/>
            </p14:nvContentPartPr>
            <p14:xfrm>
              <a:off x="8122840" y="1412733"/>
              <a:ext cx="10800" cy="5760"/>
            </p14:xfrm>
          </p:contentPart>
        </mc:Choice>
        <mc:Fallback xmlns="">
          <p:pic>
            <p:nvPicPr>
              <p:cNvPr id="83" name="Inkt 82">
                <a:extLst>
                  <a:ext uri="{FF2B5EF4-FFF2-40B4-BE49-F238E27FC236}">
                    <a16:creationId xmlns:a16="http://schemas.microsoft.com/office/drawing/2014/main" id="{6631EA9E-9D81-5745-B472-A3BDF7A2D2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92240" y="138213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4" name="Inkt 84">
                <a:extLst>
                  <a:ext uri="{FF2B5EF4-FFF2-40B4-BE49-F238E27FC236}">
                    <a16:creationId xmlns:a16="http://schemas.microsoft.com/office/drawing/2014/main" id="{CA7EAE63-E4B5-6B48-A88D-415810664049}"/>
                  </a:ext>
                </a:extLst>
              </p14:cNvPr>
              <p14:cNvContentPartPr/>
              <p14:nvPr/>
            </p14:nvContentPartPr>
            <p14:xfrm>
              <a:off x="7254880" y="2047773"/>
              <a:ext cx="3016800" cy="413280"/>
            </p14:xfrm>
          </p:contentPart>
        </mc:Choice>
        <mc:Fallback xmlns="">
          <p:pic>
            <p:nvPicPr>
              <p:cNvPr id="84" name="Inkt 84">
                <a:extLst>
                  <a:ext uri="{FF2B5EF4-FFF2-40B4-BE49-F238E27FC236}">
                    <a16:creationId xmlns:a16="http://schemas.microsoft.com/office/drawing/2014/main" id="{CA7EAE63-E4B5-6B48-A88D-4158106640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24276" y="2017173"/>
                <a:ext cx="3078367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7" name="Inkt 127">
                <a:extLst>
                  <a:ext uri="{FF2B5EF4-FFF2-40B4-BE49-F238E27FC236}">
                    <a16:creationId xmlns:a16="http://schemas.microsoft.com/office/drawing/2014/main" id="{D14DFCE9-833A-2740-A4CC-30260B8202A8}"/>
                  </a:ext>
                </a:extLst>
              </p14:cNvPr>
              <p14:cNvContentPartPr/>
              <p14:nvPr/>
            </p14:nvContentPartPr>
            <p14:xfrm>
              <a:off x="6138520" y="2672013"/>
              <a:ext cx="4937400" cy="1031040"/>
            </p14:xfrm>
          </p:contentPart>
        </mc:Choice>
        <mc:Fallback xmlns="">
          <p:pic>
            <p:nvPicPr>
              <p:cNvPr id="127" name="Inkt 127">
                <a:extLst>
                  <a:ext uri="{FF2B5EF4-FFF2-40B4-BE49-F238E27FC236}">
                    <a16:creationId xmlns:a16="http://schemas.microsoft.com/office/drawing/2014/main" id="{D14DFCE9-833A-2740-A4CC-30260B8202A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07920" y="2641413"/>
                <a:ext cx="4998960" cy="10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9" name="Inkt 149">
                <a:extLst>
                  <a:ext uri="{FF2B5EF4-FFF2-40B4-BE49-F238E27FC236}">
                    <a16:creationId xmlns:a16="http://schemas.microsoft.com/office/drawing/2014/main" id="{AEA29B60-9218-0544-9100-D2ED659F0516}"/>
                  </a:ext>
                </a:extLst>
              </p14:cNvPr>
              <p14:cNvContentPartPr/>
              <p14:nvPr/>
            </p14:nvContentPartPr>
            <p14:xfrm>
              <a:off x="6594280" y="3854613"/>
              <a:ext cx="5164200" cy="378720"/>
            </p14:xfrm>
          </p:contentPart>
        </mc:Choice>
        <mc:Fallback xmlns="">
          <p:pic>
            <p:nvPicPr>
              <p:cNvPr id="149" name="Inkt 149">
                <a:extLst>
                  <a:ext uri="{FF2B5EF4-FFF2-40B4-BE49-F238E27FC236}">
                    <a16:creationId xmlns:a16="http://schemas.microsoft.com/office/drawing/2014/main" id="{AEA29B60-9218-0544-9100-D2ED659F051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63322" y="3823682"/>
                <a:ext cx="5225396" cy="439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Inkt 158">
                <a:extLst>
                  <a:ext uri="{FF2B5EF4-FFF2-40B4-BE49-F238E27FC236}">
                    <a16:creationId xmlns:a16="http://schemas.microsoft.com/office/drawing/2014/main" id="{8DCDBBF4-752F-2C40-B3EB-9633B008E5DC}"/>
                  </a:ext>
                </a:extLst>
              </p14:cNvPr>
              <p14:cNvContentPartPr/>
              <p14:nvPr/>
            </p14:nvContentPartPr>
            <p14:xfrm>
              <a:off x="6795160" y="4402533"/>
              <a:ext cx="1127160" cy="333720"/>
            </p14:xfrm>
          </p:contentPart>
        </mc:Choice>
        <mc:Fallback xmlns="">
          <p:pic>
            <p:nvPicPr>
              <p:cNvPr id="158" name="Inkt 158">
                <a:extLst>
                  <a:ext uri="{FF2B5EF4-FFF2-40B4-BE49-F238E27FC236}">
                    <a16:creationId xmlns:a16="http://schemas.microsoft.com/office/drawing/2014/main" id="{8DCDBBF4-752F-2C40-B3EB-9633B008E5D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64550" y="4371933"/>
                <a:ext cx="11887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5" name="Inkt 165">
                <a:extLst>
                  <a:ext uri="{FF2B5EF4-FFF2-40B4-BE49-F238E27FC236}">
                    <a16:creationId xmlns:a16="http://schemas.microsoft.com/office/drawing/2014/main" id="{FDED9B2A-24DC-8C42-A853-BAC07A997AD7}"/>
                  </a:ext>
                </a:extLst>
              </p14:cNvPr>
              <p14:cNvContentPartPr/>
              <p14:nvPr/>
            </p14:nvContentPartPr>
            <p14:xfrm>
              <a:off x="6270640" y="5059173"/>
              <a:ext cx="746640" cy="370440"/>
            </p14:xfrm>
          </p:contentPart>
        </mc:Choice>
        <mc:Fallback xmlns="">
          <p:pic>
            <p:nvPicPr>
              <p:cNvPr id="165" name="Inkt 165">
                <a:extLst>
                  <a:ext uri="{FF2B5EF4-FFF2-40B4-BE49-F238E27FC236}">
                    <a16:creationId xmlns:a16="http://schemas.microsoft.com/office/drawing/2014/main" id="{FDED9B2A-24DC-8C42-A853-BAC07A997A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0040" y="5028543"/>
                <a:ext cx="807840" cy="432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3" name="Inkt 203">
                <a:extLst>
                  <a:ext uri="{FF2B5EF4-FFF2-40B4-BE49-F238E27FC236}">
                    <a16:creationId xmlns:a16="http://schemas.microsoft.com/office/drawing/2014/main" id="{E028B0FD-D7E5-0F4A-82FE-DFC490939702}"/>
                  </a:ext>
                </a:extLst>
              </p14:cNvPr>
              <p14:cNvContentPartPr/>
              <p14:nvPr/>
            </p14:nvContentPartPr>
            <p14:xfrm>
              <a:off x="7609480" y="5085093"/>
              <a:ext cx="4091040" cy="339120"/>
            </p14:xfrm>
          </p:contentPart>
        </mc:Choice>
        <mc:Fallback xmlns="">
          <p:pic>
            <p:nvPicPr>
              <p:cNvPr id="203" name="Inkt 203">
                <a:extLst>
                  <a:ext uri="{FF2B5EF4-FFF2-40B4-BE49-F238E27FC236}">
                    <a16:creationId xmlns:a16="http://schemas.microsoft.com/office/drawing/2014/main" id="{E028B0FD-D7E5-0F4A-82FE-DFC4909397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78877" y="5054493"/>
                <a:ext cx="4152605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3" name="Inkt 243">
                <a:extLst>
                  <a:ext uri="{FF2B5EF4-FFF2-40B4-BE49-F238E27FC236}">
                    <a16:creationId xmlns:a16="http://schemas.microsoft.com/office/drawing/2014/main" id="{B9F8A7D0-48E7-F64B-92D3-349E84924DD9}"/>
                  </a:ext>
                </a:extLst>
              </p14:cNvPr>
              <p14:cNvContentPartPr/>
              <p14:nvPr/>
            </p14:nvContentPartPr>
            <p14:xfrm>
              <a:off x="7445680" y="5445267"/>
              <a:ext cx="4418640" cy="1138320"/>
            </p14:xfrm>
          </p:contentPart>
        </mc:Choice>
        <mc:Fallback xmlns="">
          <p:pic>
            <p:nvPicPr>
              <p:cNvPr id="243" name="Inkt 243">
                <a:extLst>
                  <a:ext uri="{FF2B5EF4-FFF2-40B4-BE49-F238E27FC236}">
                    <a16:creationId xmlns:a16="http://schemas.microsoft.com/office/drawing/2014/main" id="{B9F8A7D0-48E7-F64B-92D3-349E84924D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14723" y="5414297"/>
                <a:ext cx="4479835" cy="11995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49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t 23">
                <a:extLst>
                  <a:ext uri="{FF2B5EF4-FFF2-40B4-BE49-F238E27FC236}">
                    <a16:creationId xmlns:a16="http://schemas.microsoft.com/office/drawing/2014/main" id="{ECAA0CFD-FBB4-A84B-8E03-4379AB6EE45A}"/>
                  </a:ext>
                </a:extLst>
              </p14:cNvPr>
              <p14:cNvContentPartPr/>
              <p14:nvPr/>
            </p14:nvContentPartPr>
            <p14:xfrm>
              <a:off x="1269733" y="529133"/>
              <a:ext cx="624600" cy="222480"/>
            </p14:xfrm>
          </p:contentPart>
        </mc:Choice>
        <mc:Fallback xmlns="">
          <p:pic>
            <p:nvPicPr>
              <p:cNvPr id="22" name="Inkt 23">
                <a:extLst>
                  <a:ext uri="{FF2B5EF4-FFF2-40B4-BE49-F238E27FC236}">
                    <a16:creationId xmlns:a16="http://schemas.microsoft.com/office/drawing/2014/main" id="{ECAA0CFD-FBB4-A84B-8E03-4379AB6EE4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133" y="498173"/>
                <a:ext cx="6861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t 27">
                <a:extLst>
                  <a:ext uri="{FF2B5EF4-FFF2-40B4-BE49-F238E27FC236}">
                    <a16:creationId xmlns:a16="http://schemas.microsoft.com/office/drawing/2014/main" id="{E9A89A83-07B9-6B45-BB09-E735E90F6DA0}"/>
                  </a:ext>
                </a:extLst>
              </p14:cNvPr>
              <p14:cNvContentPartPr/>
              <p14:nvPr/>
            </p14:nvContentPartPr>
            <p14:xfrm>
              <a:off x="2243533" y="232493"/>
              <a:ext cx="3799800" cy="720000"/>
            </p14:xfrm>
          </p:contentPart>
        </mc:Choice>
        <mc:Fallback xmlns="">
          <p:pic>
            <p:nvPicPr>
              <p:cNvPr id="27" name="Inkt 27">
                <a:extLst>
                  <a:ext uri="{FF2B5EF4-FFF2-40B4-BE49-F238E27FC236}">
                    <a16:creationId xmlns:a16="http://schemas.microsoft.com/office/drawing/2014/main" id="{E9A89A83-07B9-6B45-BB09-E735E90F6D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2933" y="201893"/>
                <a:ext cx="3861000" cy="7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t 32">
                <a:extLst>
                  <a:ext uri="{FF2B5EF4-FFF2-40B4-BE49-F238E27FC236}">
                    <a16:creationId xmlns:a16="http://schemas.microsoft.com/office/drawing/2014/main" id="{61B411B3-7216-1B47-84EA-E8E3769E6EC1}"/>
                  </a:ext>
                </a:extLst>
              </p14:cNvPr>
              <p14:cNvContentPartPr/>
              <p14:nvPr/>
            </p14:nvContentPartPr>
            <p14:xfrm>
              <a:off x="2148133" y="1444613"/>
              <a:ext cx="386640" cy="286200"/>
            </p14:xfrm>
          </p:contentPart>
        </mc:Choice>
        <mc:Fallback xmlns="">
          <p:pic>
            <p:nvPicPr>
              <p:cNvPr id="32" name="Inkt 32">
                <a:extLst>
                  <a:ext uri="{FF2B5EF4-FFF2-40B4-BE49-F238E27FC236}">
                    <a16:creationId xmlns:a16="http://schemas.microsoft.com/office/drawing/2014/main" id="{61B411B3-7216-1B47-84EA-E8E3769E6E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7533" y="1413653"/>
                <a:ext cx="4478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t 38">
                <a:extLst>
                  <a:ext uri="{FF2B5EF4-FFF2-40B4-BE49-F238E27FC236}">
                    <a16:creationId xmlns:a16="http://schemas.microsoft.com/office/drawing/2014/main" id="{62BE6A05-4710-7248-A47B-258D2979BF0D}"/>
                  </a:ext>
                </a:extLst>
              </p14:cNvPr>
              <p14:cNvContentPartPr/>
              <p14:nvPr/>
            </p14:nvContentPartPr>
            <p14:xfrm>
              <a:off x="3058573" y="1349213"/>
              <a:ext cx="1095480" cy="270360"/>
            </p14:xfrm>
          </p:contentPart>
        </mc:Choice>
        <mc:Fallback xmlns="">
          <p:pic>
            <p:nvPicPr>
              <p:cNvPr id="38" name="Inkt 38">
                <a:extLst>
                  <a:ext uri="{FF2B5EF4-FFF2-40B4-BE49-F238E27FC236}">
                    <a16:creationId xmlns:a16="http://schemas.microsoft.com/office/drawing/2014/main" id="{62BE6A05-4710-7248-A47B-258D2979BF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7623" y="1318613"/>
                <a:ext cx="11566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t 50">
                <a:extLst>
                  <a:ext uri="{FF2B5EF4-FFF2-40B4-BE49-F238E27FC236}">
                    <a16:creationId xmlns:a16="http://schemas.microsoft.com/office/drawing/2014/main" id="{8F109186-DA68-2B4F-98D4-D103A9ED2626}"/>
                  </a:ext>
                </a:extLst>
              </p14:cNvPr>
              <p14:cNvContentPartPr/>
              <p14:nvPr/>
            </p14:nvContentPartPr>
            <p14:xfrm>
              <a:off x="5630053" y="1206293"/>
              <a:ext cx="1148760" cy="556200"/>
            </p14:xfrm>
          </p:contentPart>
        </mc:Choice>
        <mc:Fallback xmlns="">
          <p:pic>
            <p:nvPicPr>
              <p:cNvPr id="49" name="Inkt 50">
                <a:extLst>
                  <a:ext uri="{FF2B5EF4-FFF2-40B4-BE49-F238E27FC236}">
                    <a16:creationId xmlns:a16="http://schemas.microsoft.com/office/drawing/2014/main" id="{8F109186-DA68-2B4F-98D4-D103A9ED26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9453" y="1175673"/>
                <a:ext cx="1209960" cy="6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t 51">
                <a:extLst>
                  <a:ext uri="{FF2B5EF4-FFF2-40B4-BE49-F238E27FC236}">
                    <a16:creationId xmlns:a16="http://schemas.microsoft.com/office/drawing/2014/main" id="{21C0CDDA-C742-D84C-A525-0B687003A019}"/>
                  </a:ext>
                </a:extLst>
              </p14:cNvPr>
              <p14:cNvContentPartPr/>
              <p14:nvPr/>
            </p14:nvContentPartPr>
            <p14:xfrm>
              <a:off x="4688293" y="1470893"/>
              <a:ext cx="592920" cy="127440"/>
            </p14:xfrm>
          </p:contentPart>
        </mc:Choice>
        <mc:Fallback xmlns="">
          <p:pic>
            <p:nvPicPr>
              <p:cNvPr id="50" name="Inkt 51">
                <a:extLst>
                  <a:ext uri="{FF2B5EF4-FFF2-40B4-BE49-F238E27FC236}">
                    <a16:creationId xmlns:a16="http://schemas.microsoft.com/office/drawing/2014/main" id="{21C0CDDA-C742-D84C-A525-0B687003A0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7693" y="1440293"/>
                <a:ext cx="654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3" name="Inkt 63">
                <a:extLst>
                  <a:ext uri="{FF2B5EF4-FFF2-40B4-BE49-F238E27FC236}">
                    <a16:creationId xmlns:a16="http://schemas.microsoft.com/office/drawing/2014/main" id="{753C7937-7E63-FA47-8E36-44A917656778}"/>
                  </a:ext>
                </a:extLst>
              </p14:cNvPr>
              <p14:cNvContentPartPr/>
              <p14:nvPr/>
            </p14:nvContentPartPr>
            <p14:xfrm>
              <a:off x="7207213" y="1354613"/>
              <a:ext cx="1248480" cy="227880"/>
            </p14:xfrm>
          </p:contentPart>
        </mc:Choice>
        <mc:Fallback xmlns="">
          <p:pic>
            <p:nvPicPr>
              <p:cNvPr id="63" name="Inkt 63">
                <a:extLst>
                  <a:ext uri="{FF2B5EF4-FFF2-40B4-BE49-F238E27FC236}">
                    <a16:creationId xmlns:a16="http://schemas.microsoft.com/office/drawing/2014/main" id="{753C7937-7E63-FA47-8E36-44A9176567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6253" y="1323653"/>
                <a:ext cx="13100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9B0A059E-D154-C64F-A7F8-D20616ED65AE}"/>
                  </a:ext>
                </a:extLst>
              </p14:cNvPr>
              <p14:cNvContentPartPr/>
              <p14:nvPr/>
            </p14:nvContentPartPr>
            <p14:xfrm>
              <a:off x="7810213" y="1613813"/>
              <a:ext cx="5760" cy="576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9B0A059E-D154-C64F-A7F8-D20616ED65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9613" y="1583213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t 65">
                <a:extLst>
                  <a:ext uri="{FF2B5EF4-FFF2-40B4-BE49-F238E27FC236}">
                    <a16:creationId xmlns:a16="http://schemas.microsoft.com/office/drawing/2014/main" id="{89A670EF-1E23-ED44-BFAE-05A1881AF66B}"/>
                  </a:ext>
                </a:extLst>
              </p14:cNvPr>
              <p14:cNvContentPartPr/>
              <p14:nvPr/>
            </p14:nvContentPartPr>
            <p14:xfrm>
              <a:off x="8715253" y="1550453"/>
              <a:ext cx="360" cy="360"/>
            </p14:xfrm>
          </p:contentPart>
        </mc:Choice>
        <mc:Fallback xmlns="">
          <p:pic>
            <p:nvPicPr>
              <p:cNvPr id="66" name="Inkt 65">
                <a:extLst>
                  <a:ext uri="{FF2B5EF4-FFF2-40B4-BE49-F238E27FC236}">
                    <a16:creationId xmlns:a16="http://schemas.microsoft.com/office/drawing/2014/main" id="{89A670EF-1E23-ED44-BFAE-05A1881AF6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84653" y="1519493"/>
                <a:ext cx="6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324D0A39-6D7F-6F4D-AF4F-DB55AE539FC0}"/>
                  </a:ext>
                </a:extLst>
              </p14:cNvPr>
              <p14:cNvContentPartPr/>
              <p14:nvPr/>
            </p14:nvContentPartPr>
            <p14:xfrm>
              <a:off x="8704453" y="1121693"/>
              <a:ext cx="106200" cy="25956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324D0A39-6D7F-6F4D-AF4F-DB55AE539F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73853" y="1091093"/>
                <a:ext cx="1674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t 75">
                <a:extLst>
                  <a:ext uri="{FF2B5EF4-FFF2-40B4-BE49-F238E27FC236}">
                    <a16:creationId xmlns:a16="http://schemas.microsoft.com/office/drawing/2014/main" id="{A1E765E7-8234-F54A-B749-5F531741348C}"/>
                  </a:ext>
                </a:extLst>
              </p14:cNvPr>
              <p14:cNvContentPartPr/>
              <p14:nvPr/>
            </p14:nvContentPartPr>
            <p14:xfrm>
              <a:off x="3852013" y="1963013"/>
              <a:ext cx="2032200" cy="307440"/>
            </p14:xfrm>
          </p:contentPart>
        </mc:Choice>
        <mc:Fallback xmlns="">
          <p:pic>
            <p:nvPicPr>
              <p:cNvPr id="75" name="Inkt 75">
                <a:extLst>
                  <a:ext uri="{FF2B5EF4-FFF2-40B4-BE49-F238E27FC236}">
                    <a16:creationId xmlns:a16="http://schemas.microsoft.com/office/drawing/2014/main" id="{A1E765E7-8234-F54A-B749-5F53174134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21413" y="1932413"/>
                <a:ext cx="20937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4" name="Inkt 84">
                <a:extLst>
                  <a:ext uri="{FF2B5EF4-FFF2-40B4-BE49-F238E27FC236}">
                    <a16:creationId xmlns:a16="http://schemas.microsoft.com/office/drawing/2014/main" id="{0070CAEB-32C1-4445-8AEF-8B44E8E33BA5}"/>
                  </a:ext>
                </a:extLst>
              </p14:cNvPr>
              <p14:cNvContentPartPr/>
              <p14:nvPr/>
            </p14:nvContentPartPr>
            <p14:xfrm>
              <a:off x="3809893" y="2550533"/>
              <a:ext cx="1947600" cy="285840"/>
            </p14:xfrm>
          </p:contentPart>
        </mc:Choice>
        <mc:Fallback xmlns="">
          <p:pic>
            <p:nvPicPr>
              <p:cNvPr id="84" name="Inkt 84">
                <a:extLst>
                  <a:ext uri="{FF2B5EF4-FFF2-40B4-BE49-F238E27FC236}">
                    <a16:creationId xmlns:a16="http://schemas.microsoft.com/office/drawing/2014/main" id="{0070CAEB-32C1-4445-8AEF-8B44E8E33B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9293" y="2519612"/>
                <a:ext cx="2009160" cy="34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Inkt 88">
                <a:extLst>
                  <a:ext uri="{FF2B5EF4-FFF2-40B4-BE49-F238E27FC236}">
                    <a16:creationId xmlns:a16="http://schemas.microsoft.com/office/drawing/2014/main" id="{6A1F78BB-C426-2A46-8F92-72C38AC1AE80}"/>
                  </a:ext>
                </a:extLst>
              </p14:cNvPr>
              <p14:cNvContentPartPr/>
              <p14:nvPr/>
            </p14:nvContentPartPr>
            <p14:xfrm>
              <a:off x="2116453" y="3211853"/>
              <a:ext cx="333000" cy="455400"/>
            </p14:xfrm>
          </p:contentPart>
        </mc:Choice>
        <mc:Fallback xmlns="">
          <p:pic>
            <p:nvPicPr>
              <p:cNvPr id="88" name="Inkt 88">
                <a:extLst>
                  <a:ext uri="{FF2B5EF4-FFF2-40B4-BE49-F238E27FC236}">
                    <a16:creationId xmlns:a16="http://schemas.microsoft.com/office/drawing/2014/main" id="{6A1F78BB-C426-2A46-8F92-72C38AC1AE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85853" y="3181253"/>
                <a:ext cx="39456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5" name="Inkt 105">
                <a:extLst>
                  <a:ext uri="{FF2B5EF4-FFF2-40B4-BE49-F238E27FC236}">
                    <a16:creationId xmlns:a16="http://schemas.microsoft.com/office/drawing/2014/main" id="{9D60BA4E-1CB0-5A48-9F4D-9AFCC2600DDC}"/>
                  </a:ext>
                </a:extLst>
              </p14:cNvPr>
              <p14:cNvContentPartPr/>
              <p14:nvPr/>
            </p14:nvContentPartPr>
            <p14:xfrm>
              <a:off x="3053173" y="3291773"/>
              <a:ext cx="3429000" cy="576720"/>
            </p14:xfrm>
          </p:contentPart>
        </mc:Choice>
        <mc:Fallback xmlns="">
          <p:pic>
            <p:nvPicPr>
              <p:cNvPr id="105" name="Inkt 105">
                <a:extLst>
                  <a:ext uri="{FF2B5EF4-FFF2-40B4-BE49-F238E27FC236}">
                    <a16:creationId xmlns:a16="http://schemas.microsoft.com/office/drawing/2014/main" id="{9D60BA4E-1CB0-5A48-9F4D-9AFCC2600D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22576" y="3261173"/>
                <a:ext cx="3490194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5" name="Inkt 115">
                <a:extLst>
                  <a:ext uri="{FF2B5EF4-FFF2-40B4-BE49-F238E27FC236}">
                    <a16:creationId xmlns:a16="http://schemas.microsoft.com/office/drawing/2014/main" id="{DDE25961-1580-7640-A8CD-7C5BD1AC5A4A}"/>
                  </a:ext>
                </a:extLst>
              </p14:cNvPr>
              <p14:cNvContentPartPr/>
              <p14:nvPr/>
            </p14:nvContentPartPr>
            <p14:xfrm>
              <a:off x="6931813" y="3169373"/>
              <a:ext cx="1392120" cy="482040"/>
            </p14:xfrm>
          </p:contentPart>
        </mc:Choice>
        <mc:Fallback xmlns="">
          <p:pic>
            <p:nvPicPr>
              <p:cNvPr id="115" name="Inkt 115">
                <a:extLst>
                  <a:ext uri="{FF2B5EF4-FFF2-40B4-BE49-F238E27FC236}">
                    <a16:creationId xmlns:a16="http://schemas.microsoft.com/office/drawing/2014/main" id="{DDE25961-1580-7640-A8CD-7C5BD1AC5A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1213" y="3138773"/>
                <a:ext cx="14533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2" name="Inkt 122">
                <a:extLst>
                  <a:ext uri="{FF2B5EF4-FFF2-40B4-BE49-F238E27FC236}">
                    <a16:creationId xmlns:a16="http://schemas.microsoft.com/office/drawing/2014/main" id="{7BD87D65-DC2E-6840-B13D-AC0800B77E54}"/>
                  </a:ext>
                </a:extLst>
              </p14:cNvPr>
              <p14:cNvContentPartPr/>
              <p14:nvPr/>
            </p14:nvContentPartPr>
            <p14:xfrm>
              <a:off x="3608653" y="4121933"/>
              <a:ext cx="878760" cy="291600"/>
            </p14:xfrm>
          </p:contentPart>
        </mc:Choice>
        <mc:Fallback xmlns="">
          <p:pic>
            <p:nvPicPr>
              <p:cNvPr id="122" name="Inkt 122">
                <a:extLst>
                  <a:ext uri="{FF2B5EF4-FFF2-40B4-BE49-F238E27FC236}">
                    <a16:creationId xmlns:a16="http://schemas.microsoft.com/office/drawing/2014/main" id="{7BD87D65-DC2E-6840-B13D-AC0800B77E5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78053" y="4091295"/>
                <a:ext cx="939960" cy="353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3" name="Inkt 133">
                <a:extLst>
                  <a:ext uri="{FF2B5EF4-FFF2-40B4-BE49-F238E27FC236}">
                    <a16:creationId xmlns:a16="http://schemas.microsoft.com/office/drawing/2014/main" id="{06423B43-F80B-8644-9646-91DB98FD3D13}"/>
                  </a:ext>
                </a:extLst>
              </p14:cNvPr>
              <p14:cNvContentPartPr/>
              <p14:nvPr/>
            </p14:nvContentPartPr>
            <p14:xfrm>
              <a:off x="4799533" y="4064333"/>
              <a:ext cx="1836720" cy="518400"/>
            </p14:xfrm>
          </p:contentPart>
        </mc:Choice>
        <mc:Fallback xmlns="">
          <p:pic>
            <p:nvPicPr>
              <p:cNvPr id="133" name="Inkt 133">
                <a:extLst>
                  <a:ext uri="{FF2B5EF4-FFF2-40B4-BE49-F238E27FC236}">
                    <a16:creationId xmlns:a16="http://schemas.microsoft.com/office/drawing/2014/main" id="{06423B43-F80B-8644-9646-91DB98FD3D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68573" y="4033733"/>
                <a:ext cx="18979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4" name="Inkt 145">
                <a:extLst>
                  <a:ext uri="{FF2B5EF4-FFF2-40B4-BE49-F238E27FC236}">
                    <a16:creationId xmlns:a16="http://schemas.microsoft.com/office/drawing/2014/main" id="{BF3EAFBD-8051-D347-A764-BEDA9B0D7351}"/>
                  </a:ext>
                </a:extLst>
              </p14:cNvPr>
              <p14:cNvContentPartPr/>
              <p14:nvPr/>
            </p14:nvContentPartPr>
            <p14:xfrm>
              <a:off x="6953053" y="4090253"/>
              <a:ext cx="836640" cy="561240"/>
            </p14:xfrm>
          </p:contentPart>
        </mc:Choice>
        <mc:Fallback xmlns="">
          <p:pic>
            <p:nvPicPr>
              <p:cNvPr id="144" name="Inkt 145">
                <a:extLst>
                  <a:ext uri="{FF2B5EF4-FFF2-40B4-BE49-F238E27FC236}">
                    <a16:creationId xmlns:a16="http://schemas.microsoft.com/office/drawing/2014/main" id="{BF3EAFBD-8051-D347-A764-BEDA9B0D735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22440" y="4059653"/>
                <a:ext cx="898227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0" name="Inkt 161">
                <a:extLst>
                  <a:ext uri="{FF2B5EF4-FFF2-40B4-BE49-F238E27FC236}">
                    <a16:creationId xmlns:a16="http://schemas.microsoft.com/office/drawing/2014/main" id="{5AC0D73A-6C73-4D44-9651-9AF57C375DD2}"/>
                  </a:ext>
                </a:extLst>
              </p14:cNvPr>
              <p14:cNvContentPartPr/>
              <p14:nvPr/>
            </p14:nvContentPartPr>
            <p14:xfrm>
              <a:off x="8058973" y="3968573"/>
              <a:ext cx="2646360" cy="529560"/>
            </p14:xfrm>
          </p:contentPart>
        </mc:Choice>
        <mc:Fallback xmlns="">
          <p:pic>
            <p:nvPicPr>
              <p:cNvPr id="160" name="Inkt 161">
                <a:extLst>
                  <a:ext uri="{FF2B5EF4-FFF2-40B4-BE49-F238E27FC236}">
                    <a16:creationId xmlns:a16="http://schemas.microsoft.com/office/drawing/2014/main" id="{5AC0D73A-6C73-4D44-9651-9AF57C375D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28373" y="3937973"/>
                <a:ext cx="270756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4" name="Inkt 164">
                <a:extLst>
                  <a:ext uri="{FF2B5EF4-FFF2-40B4-BE49-F238E27FC236}">
                    <a16:creationId xmlns:a16="http://schemas.microsoft.com/office/drawing/2014/main" id="{07BC86EB-1CF6-1540-8863-442972FADF42}"/>
                  </a:ext>
                </a:extLst>
              </p14:cNvPr>
              <p14:cNvContentPartPr/>
              <p14:nvPr/>
            </p14:nvContentPartPr>
            <p14:xfrm>
              <a:off x="10953733" y="4011053"/>
              <a:ext cx="799200" cy="392040"/>
            </p14:xfrm>
          </p:contentPart>
        </mc:Choice>
        <mc:Fallback xmlns="">
          <p:pic>
            <p:nvPicPr>
              <p:cNvPr id="164" name="Inkt 164">
                <a:extLst>
                  <a:ext uri="{FF2B5EF4-FFF2-40B4-BE49-F238E27FC236}">
                    <a16:creationId xmlns:a16="http://schemas.microsoft.com/office/drawing/2014/main" id="{07BC86EB-1CF6-1540-8863-442972FADF4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22787" y="3980093"/>
                <a:ext cx="860372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8" name="Inkt 179">
                <a:extLst>
                  <a:ext uri="{FF2B5EF4-FFF2-40B4-BE49-F238E27FC236}">
                    <a16:creationId xmlns:a16="http://schemas.microsoft.com/office/drawing/2014/main" id="{E88090E4-9C24-2444-B179-BD3C8476383B}"/>
                  </a:ext>
                </a:extLst>
              </p14:cNvPr>
              <p14:cNvContentPartPr/>
              <p14:nvPr/>
            </p14:nvContentPartPr>
            <p14:xfrm>
              <a:off x="3804493" y="4719893"/>
              <a:ext cx="1656720" cy="317880"/>
            </p14:xfrm>
          </p:contentPart>
        </mc:Choice>
        <mc:Fallback xmlns="">
          <p:pic>
            <p:nvPicPr>
              <p:cNvPr id="178" name="Inkt 179">
                <a:extLst>
                  <a:ext uri="{FF2B5EF4-FFF2-40B4-BE49-F238E27FC236}">
                    <a16:creationId xmlns:a16="http://schemas.microsoft.com/office/drawing/2014/main" id="{E88090E4-9C24-2444-B179-BD3C8476383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73893" y="4689293"/>
                <a:ext cx="17179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5" name="Inkt 186">
                <a:extLst>
                  <a:ext uri="{FF2B5EF4-FFF2-40B4-BE49-F238E27FC236}">
                    <a16:creationId xmlns:a16="http://schemas.microsoft.com/office/drawing/2014/main" id="{70C640DD-8210-304F-B286-6F806100E8A3}"/>
                  </a:ext>
                </a:extLst>
              </p14:cNvPr>
              <p14:cNvContentPartPr/>
              <p14:nvPr/>
            </p14:nvContentPartPr>
            <p14:xfrm>
              <a:off x="5751733" y="4878653"/>
              <a:ext cx="16200" cy="106200"/>
            </p14:xfrm>
          </p:contentPart>
        </mc:Choice>
        <mc:Fallback xmlns="">
          <p:pic>
            <p:nvPicPr>
              <p:cNvPr id="185" name="Inkt 186">
                <a:extLst>
                  <a:ext uri="{FF2B5EF4-FFF2-40B4-BE49-F238E27FC236}">
                    <a16:creationId xmlns:a16="http://schemas.microsoft.com/office/drawing/2014/main" id="{70C640DD-8210-304F-B286-6F806100E8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21133" y="4848053"/>
                <a:ext cx="77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6" name="Inkt 187">
                <a:extLst>
                  <a:ext uri="{FF2B5EF4-FFF2-40B4-BE49-F238E27FC236}">
                    <a16:creationId xmlns:a16="http://schemas.microsoft.com/office/drawing/2014/main" id="{9D40ADD0-A8BB-2249-B47D-E4F6446E09FE}"/>
                  </a:ext>
                </a:extLst>
              </p14:cNvPr>
              <p14:cNvContentPartPr/>
              <p14:nvPr/>
            </p14:nvContentPartPr>
            <p14:xfrm>
              <a:off x="3741133" y="5296613"/>
              <a:ext cx="2021400" cy="328680"/>
            </p14:xfrm>
          </p:contentPart>
        </mc:Choice>
        <mc:Fallback xmlns="">
          <p:pic>
            <p:nvPicPr>
              <p:cNvPr id="186" name="Inkt 187">
                <a:extLst>
                  <a:ext uri="{FF2B5EF4-FFF2-40B4-BE49-F238E27FC236}">
                    <a16:creationId xmlns:a16="http://schemas.microsoft.com/office/drawing/2014/main" id="{9D40ADD0-A8BB-2249-B47D-E4F6446E09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10179" y="5265979"/>
                <a:ext cx="2082589" cy="390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5" name="Inkt 275">
                <a:extLst>
                  <a:ext uri="{FF2B5EF4-FFF2-40B4-BE49-F238E27FC236}">
                    <a16:creationId xmlns:a16="http://schemas.microsoft.com/office/drawing/2014/main" id="{BBD17A8F-734B-1F4B-8580-A6D58F25AED6}"/>
                  </a:ext>
                </a:extLst>
              </p14:cNvPr>
              <p14:cNvContentPartPr/>
              <p14:nvPr/>
            </p14:nvContentPartPr>
            <p14:xfrm>
              <a:off x="6222973" y="5365733"/>
              <a:ext cx="2778120" cy="1280880"/>
            </p14:xfrm>
          </p:contentPart>
        </mc:Choice>
        <mc:Fallback xmlns="">
          <p:pic>
            <p:nvPicPr>
              <p:cNvPr id="275" name="Inkt 275">
                <a:extLst>
                  <a:ext uri="{FF2B5EF4-FFF2-40B4-BE49-F238E27FC236}">
                    <a16:creationId xmlns:a16="http://schemas.microsoft.com/office/drawing/2014/main" id="{BBD17A8F-734B-1F4B-8580-A6D58F25AE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92017" y="5334773"/>
                <a:ext cx="2839312" cy="13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59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t 17">
                <a:extLst>
                  <a:ext uri="{FF2B5EF4-FFF2-40B4-BE49-F238E27FC236}">
                    <a16:creationId xmlns:a16="http://schemas.microsoft.com/office/drawing/2014/main" id="{3B06967E-DFFE-A34A-862C-DF963D284FC2}"/>
                  </a:ext>
                </a:extLst>
              </p14:cNvPr>
              <p14:cNvContentPartPr/>
              <p14:nvPr/>
            </p14:nvContentPartPr>
            <p14:xfrm>
              <a:off x="1280533" y="618773"/>
              <a:ext cx="1931760" cy="297000"/>
            </p14:xfrm>
          </p:contentPart>
        </mc:Choice>
        <mc:Fallback xmlns="">
          <p:pic>
            <p:nvPicPr>
              <p:cNvPr id="17" name="Inkt 17">
                <a:extLst>
                  <a:ext uri="{FF2B5EF4-FFF2-40B4-BE49-F238E27FC236}">
                    <a16:creationId xmlns:a16="http://schemas.microsoft.com/office/drawing/2014/main" id="{3B06967E-DFFE-A34A-862C-DF963D284F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573" y="588136"/>
                <a:ext cx="1993320" cy="35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3" name="Inkt 133">
                <a:extLst>
                  <a:ext uri="{FF2B5EF4-FFF2-40B4-BE49-F238E27FC236}">
                    <a16:creationId xmlns:a16="http://schemas.microsoft.com/office/drawing/2014/main" id="{F85193DA-F9CB-434A-84F0-43A5D87CF8A2}"/>
                  </a:ext>
                </a:extLst>
              </p14:cNvPr>
              <p14:cNvContentPartPr/>
              <p14:nvPr/>
            </p14:nvContentPartPr>
            <p14:xfrm>
              <a:off x="3814933" y="417893"/>
              <a:ext cx="8102160" cy="1910160"/>
            </p14:xfrm>
          </p:contentPart>
        </mc:Choice>
        <mc:Fallback xmlns="">
          <p:pic>
            <p:nvPicPr>
              <p:cNvPr id="133" name="Inkt 133">
                <a:extLst>
                  <a:ext uri="{FF2B5EF4-FFF2-40B4-BE49-F238E27FC236}">
                    <a16:creationId xmlns:a16="http://schemas.microsoft.com/office/drawing/2014/main" id="{F85193DA-F9CB-434A-84F0-43A5D87CF8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4332" y="387293"/>
                <a:ext cx="8163723" cy="19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0" name="Inkt 170">
                <a:extLst>
                  <a:ext uri="{FF2B5EF4-FFF2-40B4-BE49-F238E27FC236}">
                    <a16:creationId xmlns:a16="http://schemas.microsoft.com/office/drawing/2014/main" id="{8C362FEB-7671-7440-AD66-B6C2A82C417B}"/>
                  </a:ext>
                </a:extLst>
              </p14:cNvPr>
              <p14:cNvContentPartPr/>
              <p14:nvPr/>
            </p14:nvContentPartPr>
            <p14:xfrm>
              <a:off x="2931493" y="2608493"/>
              <a:ext cx="6784200" cy="550800"/>
            </p14:xfrm>
          </p:contentPart>
        </mc:Choice>
        <mc:Fallback xmlns="">
          <p:pic>
            <p:nvPicPr>
              <p:cNvPr id="170" name="Inkt 170">
                <a:extLst>
                  <a:ext uri="{FF2B5EF4-FFF2-40B4-BE49-F238E27FC236}">
                    <a16:creationId xmlns:a16="http://schemas.microsoft.com/office/drawing/2014/main" id="{8C362FEB-7671-7440-AD66-B6C2A82C41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0893" y="2577893"/>
                <a:ext cx="684576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7" name="Inkt 177">
                <a:extLst>
                  <a:ext uri="{FF2B5EF4-FFF2-40B4-BE49-F238E27FC236}">
                    <a16:creationId xmlns:a16="http://schemas.microsoft.com/office/drawing/2014/main" id="{139C39BD-EE20-CE44-9AF9-15BD024BE259}"/>
                  </a:ext>
                </a:extLst>
              </p14:cNvPr>
              <p14:cNvContentPartPr/>
              <p14:nvPr/>
            </p14:nvContentPartPr>
            <p14:xfrm>
              <a:off x="2582293" y="3635213"/>
              <a:ext cx="772560" cy="243720"/>
            </p14:xfrm>
          </p:contentPart>
        </mc:Choice>
        <mc:Fallback xmlns="">
          <p:pic>
            <p:nvPicPr>
              <p:cNvPr id="177" name="Inkt 177">
                <a:extLst>
                  <a:ext uri="{FF2B5EF4-FFF2-40B4-BE49-F238E27FC236}">
                    <a16:creationId xmlns:a16="http://schemas.microsoft.com/office/drawing/2014/main" id="{139C39BD-EE20-CE44-9AF9-15BD024BE2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1347" y="3604613"/>
                <a:ext cx="833731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7" name="Inkt 218">
                <a:extLst>
                  <a:ext uri="{FF2B5EF4-FFF2-40B4-BE49-F238E27FC236}">
                    <a16:creationId xmlns:a16="http://schemas.microsoft.com/office/drawing/2014/main" id="{C61BAA95-F2B6-BB4A-A8EC-D52F7BEC1177}"/>
                  </a:ext>
                </a:extLst>
              </p14:cNvPr>
              <p14:cNvContentPartPr/>
              <p14:nvPr/>
            </p14:nvContentPartPr>
            <p14:xfrm>
              <a:off x="4037413" y="3508133"/>
              <a:ext cx="2730240" cy="894600"/>
            </p14:xfrm>
          </p:contentPart>
        </mc:Choice>
        <mc:Fallback xmlns="">
          <p:pic>
            <p:nvPicPr>
              <p:cNvPr id="217" name="Inkt 218">
                <a:extLst>
                  <a:ext uri="{FF2B5EF4-FFF2-40B4-BE49-F238E27FC236}">
                    <a16:creationId xmlns:a16="http://schemas.microsoft.com/office/drawing/2014/main" id="{C61BAA95-F2B6-BB4A-A8EC-D52F7BEC11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6813" y="3477533"/>
                <a:ext cx="279180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2" name="Inkt 233">
                <a:extLst>
                  <a:ext uri="{FF2B5EF4-FFF2-40B4-BE49-F238E27FC236}">
                    <a16:creationId xmlns:a16="http://schemas.microsoft.com/office/drawing/2014/main" id="{F5DC14BD-47B5-CA49-AE5C-AD89B35BAA82}"/>
                  </a:ext>
                </a:extLst>
              </p14:cNvPr>
              <p14:cNvContentPartPr/>
              <p14:nvPr/>
            </p14:nvContentPartPr>
            <p14:xfrm>
              <a:off x="4063693" y="4561133"/>
              <a:ext cx="2894760" cy="370800"/>
            </p14:xfrm>
          </p:contentPart>
        </mc:Choice>
        <mc:Fallback xmlns="">
          <p:pic>
            <p:nvPicPr>
              <p:cNvPr id="232" name="Inkt 233">
                <a:extLst>
                  <a:ext uri="{FF2B5EF4-FFF2-40B4-BE49-F238E27FC236}">
                    <a16:creationId xmlns:a16="http://schemas.microsoft.com/office/drawing/2014/main" id="{F5DC14BD-47B5-CA49-AE5C-AD89B35BAA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33093" y="4530533"/>
                <a:ext cx="29563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1" name="Inkt 250">
                <a:extLst>
                  <a:ext uri="{FF2B5EF4-FFF2-40B4-BE49-F238E27FC236}">
                    <a16:creationId xmlns:a16="http://schemas.microsoft.com/office/drawing/2014/main" id="{21825CE0-6E85-064C-A900-69F4BA9BC0B8}"/>
                  </a:ext>
                </a:extLst>
              </p14:cNvPr>
              <p14:cNvContentPartPr/>
              <p14:nvPr/>
            </p14:nvContentPartPr>
            <p14:xfrm>
              <a:off x="7243933" y="4243613"/>
              <a:ext cx="132480" cy="16200"/>
            </p14:xfrm>
          </p:contentPart>
        </mc:Choice>
        <mc:Fallback xmlns="">
          <p:pic>
            <p:nvPicPr>
              <p:cNvPr id="251" name="Inkt 250">
                <a:extLst>
                  <a:ext uri="{FF2B5EF4-FFF2-40B4-BE49-F238E27FC236}">
                    <a16:creationId xmlns:a16="http://schemas.microsoft.com/office/drawing/2014/main" id="{21825CE0-6E85-064C-A900-69F4BA9BC0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3333" y="4213013"/>
                <a:ext cx="19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2" name="Inkt 251">
                <a:extLst>
                  <a:ext uri="{FF2B5EF4-FFF2-40B4-BE49-F238E27FC236}">
                    <a16:creationId xmlns:a16="http://schemas.microsoft.com/office/drawing/2014/main" id="{6FB62E91-CDA0-CE4F-B779-9AA2905F3A25}"/>
                  </a:ext>
                </a:extLst>
              </p14:cNvPr>
              <p14:cNvContentPartPr/>
              <p14:nvPr/>
            </p14:nvContentPartPr>
            <p14:xfrm>
              <a:off x="7217653" y="4058573"/>
              <a:ext cx="84960" cy="32040"/>
            </p14:xfrm>
          </p:contentPart>
        </mc:Choice>
        <mc:Fallback xmlns="">
          <p:pic>
            <p:nvPicPr>
              <p:cNvPr id="252" name="Inkt 251">
                <a:extLst>
                  <a:ext uri="{FF2B5EF4-FFF2-40B4-BE49-F238E27FC236}">
                    <a16:creationId xmlns:a16="http://schemas.microsoft.com/office/drawing/2014/main" id="{6FB62E91-CDA0-CE4F-B779-9AA2905F3A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87053" y="4027973"/>
                <a:ext cx="146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5" name="Inkt 258">
                <a:extLst>
                  <a:ext uri="{FF2B5EF4-FFF2-40B4-BE49-F238E27FC236}">
                    <a16:creationId xmlns:a16="http://schemas.microsoft.com/office/drawing/2014/main" id="{19FEF619-FE4C-C847-9B41-17979EFF0595}"/>
                  </a:ext>
                </a:extLst>
              </p14:cNvPr>
              <p14:cNvContentPartPr/>
              <p14:nvPr/>
            </p14:nvContentPartPr>
            <p14:xfrm>
              <a:off x="7175173" y="3592733"/>
              <a:ext cx="196200" cy="164520"/>
            </p14:xfrm>
          </p:contentPart>
        </mc:Choice>
        <mc:Fallback xmlns="">
          <p:pic>
            <p:nvPicPr>
              <p:cNvPr id="255" name="Inkt 258">
                <a:extLst>
                  <a:ext uri="{FF2B5EF4-FFF2-40B4-BE49-F238E27FC236}">
                    <a16:creationId xmlns:a16="http://schemas.microsoft.com/office/drawing/2014/main" id="{19FEF619-FE4C-C847-9B41-17979EFF05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44573" y="3562133"/>
                <a:ext cx="2574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6" name="Inkt 259">
                <a:extLst>
                  <a:ext uri="{FF2B5EF4-FFF2-40B4-BE49-F238E27FC236}">
                    <a16:creationId xmlns:a16="http://schemas.microsoft.com/office/drawing/2014/main" id="{80C76979-528C-0743-96CE-404D21681D41}"/>
                  </a:ext>
                </a:extLst>
              </p14:cNvPr>
              <p14:cNvContentPartPr/>
              <p14:nvPr/>
            </p14:nvContentPartPr>
            <p14:xfrm>
              <a:off x="7228093" y="4698653"/>
              <a:ext cx="137880" cy="169920"/>
            </p14:xfrm>
          </p:contentPart>
        </mc:Choice>
        <mc:Fallback xmlns="">
          <p:pic>
            <p:nvPicPr>
              <p:cNvPr id="256" name="Inkt 259">
                <a:extLst>
                  <a:ext uri="{FF2B5EF4-FFF2-40B4-BE49-F238E27FC236}">
                    <a16:creationId xmlns:a16="http://schemas.microsoft.com/office/drawing/2014/main" id="{80C76979-528C-0743-96CE-404D21681D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97493" y="4667988"/>
                <a:ext cx="199440" cy="231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7" name="Inkt 260">
                <a:extLst>
                  <a:ext uri="{FF2B5EF4-FFF2-40B4-BE49-F238E27FC236}">
                    <a16:creationId xmlns:a16="http://schemas.microsoft.com/office/drawing/2014/main" id="{CECA717E-1847-1F44-8466-3564DA537962}"/>
                  </a:ext>
                </a:extLst>
              </p14:cNvPr>
              <p14:cNvContentPartPr/>
              <p14:nvPr/>
            </p14:nvContentPartPr>
            <p14:xfrm>
              <a:off x="7170133" y="5307413"/>
              <a:ext cx="100800" cy="153720"/>
            </p14:xfrm>
          </p:contentPart>
        </mc:Choice>
        <mc:Fallback xmlns="">
          <p:pic>
            <p:nvPicPr>
              <p:cNvPr id="257" name="Inkt 260">
                <a:extLst>
                  <a:ext uri="{FF2B5EF4-FFF2-40B4-BE49-F238E27FC236}">
                    <a16:creationId xmlns:a16="http://schemas.microsoft.com/office/drawing/2014/main" id="{CECA717E-1847-1F44-8466-3564DA5379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9173" y="5276813"/>
                <a:ext cx="1623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8" name="Inkt 261">
                <a:extLst>
                  <a:ext uri="{FF2B5EF4-FFF2-40B4-BE49-F238E27FC236}">
                    <a16:creationId xmlns:a16="http://schemas.microsoft.com/office/drawing/2014/main" id="{C857B2F8-3945-6E4E-A4D0-F3AB744FC4B2}"/>
                  </a:ext>
                </a:extLst>
              </p14:cNvPr>
              <p14:cNvContentPartPr/>
              <p14:nvPr/>
            </p14:nvContentPartPr>
            <p14:xfrm>
              <a:off x="4021573" y="5106173"/>
              <a:ext cx="2736360" cy="455760"/>
            </p14:xfrm>
          </p:contentPart>
        </mc:Choice>
        <mc:Fallback xmlns="">
          <p:pic>
            <p:nvPicPr>
              <p:cNvPr id="258" name="Inkt 261">
                <a:extLst>
                  <a:ext uri="{FF2B5EF4-FFF2-40B4-BE49-F238E27FC236}">
                    <a16:creationId xmlns:a16="http://schemas.microsoft.com/office/drawing/2014/main" id="{C857B2F8-3945-6E4E-A4D0-F3AB744FC4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90969" y="5075549"/>
                <a:ext cx="2797928" cy="517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7" name="Inkt 267">
                <a:extLst>
                  <a:ext uri="{FF2B5EF4-FFF2-40B4-BE49-F238E27FC236}">
                    <a16:creationId xmlns:a16="http://schemas.microsoft.com/office/drawing/2014/main" id="{BCD629D4-6541-4F48-8332-ABFF80B887E8}"/>
                  </a:ext>
                </a:extLst>
              </p14:cNvPr>
              <p14:cNvContentPartPr/>
              <p14:nvPr/>
            </p14:nvContentPartPr>
            <p14:xfrm>
              <a:off x="7662253" y="3534773"/>
              <a:ext cx="1169640" cy="280800"/>
            </p14:xfrm>
          </p:contentPart>
        </mc:Choice>
        <mc:Fallback xmlns="">
          <p:pic>
            <p:nvPicPr>
              <p:cNvPr id="267" name="Inkt 267">
                <a:extLst>
                  <a:ext uri="{FF2B5EF4-FFF2-40B4-BE49-F238E27FC236}">
                    <a16:creationId xmlns:a16="http://schemas.microsoft.com/office/drawing/2014/main" id="{BCD629D4-6541-4F48-8332-ABFF80B887E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31653" y="3503813"/>
                <a:ext cx="12312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3" name="Inkt 273">
                <a:extLst>
                  <a:ext uri="{FF2B5EF4-FFF2-40B4-BE49-F238E27FC236}">
                    <a16:creationId xmlns:a16="http://schemas.microsoft.com/office/drawing/2014/main" id="{65B5E628-4A85-4444-ABBC-96D2663710D2}"/>
                  </a:ext>
                </a:extLst>
              </p14:cNvPr>
              <p14:cNvContentPartPr/>
              <p14:nvPr/>
            </p14:nvContentPartPr>
            <p14:xfrm>
              <a:off x="7656853" y="3989813"/>
              <a:ext cx="925920" cy="259560"/>
            </p14:xfrm>
          </p:contentPart>
        </mc:Choice>
        <mc:Fallback xmlns="">
          <p:pic>
            <p:nvPicPr>
              <p:cNvPr id="273" name="Inkt 273">
                <a:extLst>
                  <a:ext uri="{FF2B5EF4-FFF2-40B4-BE49-F238E27FC236}">
                    <a16:creationId xmlns:a16="http://schemas.microsoft.com/office/drawing/2014/main" id="{65B5E628-4A85-4444-ABBC-96D2663710D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26253" y="3959213"/>
                <a:ext cx="9871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1" name="Inkt 281">
                <a:extLst>
                  <a:ext uri="{FF2B5EF4-FFF2-40B4-BE49-F238E27FC236}">
                    <a16:creationId xmlns:a16="http://schemas.microsoft.com/office/drawing/2014/main" id="{A746FFF0-D4D7-2F46-B7A0-848540C3BB38}"/>
                  </a:ext>
                </a:extLst>
              </p14:cNvPr>
              <p14:cNvContentPartPr/>
              <p14:nvPr/>
            </p14:nvContentPartPr>
            <p14:xfrm>
              <a:off x="7746853" y="4471133"/>
              <a:ext cx="794160" cy="386640"/>
            </p14:xfrm>
          </p:contentPart>
        </mc:Choice>
        <mc:Fallback xmlns="">
          <p:pic>
            <p:nvPicPr>
              <p:cNvPr id="281" name="Inkt 281">
                <a:extLst>
                  <a:ext uri="{FF2B5EF4-FFF2-40B4-BE49-F238E27FC236}">
                    <a16:creationId xmlns:a16="http://schemas.microsoft.com/office/drawing/2014/main" id="{A746FFF0-D4D7-2F46-B7A0-848540C3BB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16253" y="4440533"/>
                <a:ext cx="8553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8" name="Inkt 288">
                <a:extLst>
                  <a:ext uri="{FF2B5EF4-FFF2-40B4-BE49-F238E27FC236}">
                    <a16:creationId xmlns:a16="http://schemas.microsoft.com/office/drawing/2014/main" id="{1847DB6C-734A-344A-B2BD-D384BBC1376C}"/>
                  </a:ext>
                </a:extLst>
              </p14:cNvPr>
              <p14:cNvContentPartPr/>
              <p14:nvPr/>
            </p14:nvContentPartPr>
            <p14:xfrm>
              <a:off x="7630573" y="5101133"/>
              <a:ext cx="904320" cy="291240"/>
            </p14:xfrm>
          </p:contentPart>
        </mc:Choice>
        <mc:Fallback xmlns="">
          <p:pic>
            <p:nvPicPr>
              <p:cNvPr id="288" name="Inkt 288">
                <a:extLst>
                  <a:ext uri="{FF2B5EF4-FFF2-40B4-BE49-F238E27FC236}">
                    <a16:creationId xmlns:a16="http://schemas.microsoft.com/office/drawing/2014/main" id="{1847DB6C-734A-344A-B2BD-D384BBC137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99625" y="5070173"/>
                <a:ext cx="965496" cy="3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643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t 5">
                <a:extLst>
                  <a:ext uri="{FF2B5EF4-FFF2-40B4-BE49-F238E27FC236}">
                    <a16:creationId xmlns:a16="http://schemas.microsoft.com/office/drawing/2014/main" id="{046BDB01-6D3C-3943-B10E-5C22F1D31B6E}"/>
                  </a:ext>
                </a:extLst>
              </p14:cNvPr>
              <p14:cNvContentPartPr/>
              <p14:nvPr/>
            </p14:nvContentPartPr>
            <p14:xfrm>
              <a:off x="2021413" y="687893"/>
              <a:ext cx="407520" cy="137880"/>
            </p14:xfrm>
          </p:contentPart>
        </mc:Choice>
        <mc:Fallback xmlns="">
          <p:pic>
            <p:nvPicPr>
              <p:cNvPr id="5" name="Inkt 5">
                <a:extLst>
                  <a:ext uri="{FF2B5EF4-FFF2-40B4-BE49-F238E27FC236}">
                    <a16:creationId xmlns:a16="http://schemas.microsoft.com/office/drawing/2014/main" id="{046BDB01-6D3C-3943-B10E-5C22F1D31B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0480" y="656933"/>
                <a:ext cx="468666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t 11">
                <a:extLst>
                  <a:ext uri="{FF2B5EF4-FFF2-40B4-BE49-F238E27FC236}">
                    <a16:creationId xmlns:a16="http://schemas.microsoft.com/office/drawing/2014/main" id="{0E8B9992-2499-E341-A1FB-0186D47DE855}"/>
                  </a:ext>
                </a:extLst>
              </p14:cNvPr>
              <p14:cNvContentPartPr/>
              <p14:nvPr/>
            </p14:nvContentPartPr>
            <p14:xfrm>
              <a:off x="3005653" y="571253"/>
              <a:ext cx="645840" cy="264960"/>
            </p14:xfrm>
          </p:contentPart>
        </mc:Choice>
        <mc:Fallback xmlns="">
          <p:pic>
            <p:nvPicPr>
              <p:cNvPr id="11" name="Inkt 11">
                <a:extLst>
                  <a:ext uri="{FF2B5EF4-FFF2-40B4-BE49-F238E27FC236}">
                    <a16:creationId xmlns:a16="http://schemas.microsoft.com/office/drawing/2014/main" id="{0E8B9992-2499-E341-A1FB-0186D47DE8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4693" y="540653"/>
                <a:ext cx="7074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t 35">
                <a:extLst>
                  <a:ext uri="{FF2B5EF4-FFF2-40B4-BE49-F238E27FC236}">
                    <a16:creationId xmlns:a16="http://schemas.microsoft.com/office/drawing/2014/main" id="{2A375CAC-FCE2-9946-909C-77E7B5135B9F}"/>
                  </a:ext>
                </a:extLst>
              </p14:cNvPr>
              <p14:cNvContentPartPr/>
              <p14:nvPr/>
            </p14:nvContentPartPr>
            <p14:xfrm>
              <a:off x="4016173" y="407453"/>
              <a:ext cx="5286960" cy="560880"/>
            </p14:xfrm>
          </p:contentPart>
        </mc:Choice>
        <mc:Fallback xmlns="">
          <p:pic>
            <p:nvPicPr>
              <p:cNvPr id="35" name="Inkt 35">
                <a:extLst>
                  <a:ext uri="{FF2B5EF4-FFF2-40B4-BE49-F238E27FC236}">
                    <a16:creationId xmlns:a16="http://schemas.microsoft.com/office/drawing/2014/main" id="{2A375CAC-FCE2-9946-909C-77E7B5135B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5571" y="376513"/>
                <a:ext cx="5348524" cy="622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t 47">
                <a:extLst>
                  <a:ext uri="{FF2B5EF4-FFF2-40B4-BE49-F238E27FC236}">
                    <a16:creationId xmlns:a16="http://schemas.microsoft.com/office/drawing/2014/main" id="{1B50E3E0-1080-C344-B27E-A3B8627E2C0E}"/>
                  </a:ext>
                </a:extLst>
              </p14:cNvPr>
              <p14:cNvContentPartPr/>
              <p14:nvPr/>
            </p14:nvContentPartPr>
            <p14:xfrm>
              <a:off x="9588253" y="388373"/>
              <a:ext cx="1466280" cy="595800"/>
            </p14:xfrm>
          </p:contentPart>
        </mc:Choice>
        <mc:Fallback xmlns="">
          <p:pic>
            <p:nvPicPr>
              <p:cNvPr id="47" name="Inkt 47">
                <a:extLst>
                  <a:ext uri="{FF2B5EF4-FFF2-40B4-BE49-F238E27FC236}">
                    <a16:creationId xmlns:a16="http://schemas.microsoft.com/office/drawing/2014/main" id="{1B50E3E0-1080-C344-B27E-A3B8627E2C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57653" y="357773"/>
                <a:ext cx="152748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t 54">
                <a:extLst>
                  <a:ext uri="{FF2B5EF4-FFF2-40B4-BE49-F238E27FC236}">
                    <a16:creationId xmlns:a16="http://schemas.microsoft.com/office/drawing/2014/main" id="{5B37B851-9575-314D-AAA9-7B3D4A0CA704}"/>
                  </a:ext>
                </a:extLst>
              </p14:cNvPr>
              <p14:cNvContentPartPr/>
              <p14:nvPr/>
            </p14:nvContentPartPr>
            <p14:xfrm>
              <a:off x="1126813" y="1560893"/>
              <a:ext cx="735840" cy="233280"/>
            </p14:xfrm>
          </p:contentPart>
        </mc:Choice>
        <mc:Fallback xmlns="">
          <p:pic>
            <p:nvPicPr>
              <p:cNvPr id="54" name="Inkt 54">
                <a:extLst>
                  <a:ext uri="{FF2B5EF4-FFF2-40B4-BE49-F238E27FC236}">
                    <a16:creationId xmlns:a16="http://schemas.microsoft.com/office/drawing/2014/main" id="{5B37B851-9575-314D-AAA9-7B3D4A0CA7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6213" y="1530293"/>
                <a:ext cx="7974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t 71">
                <a:extLst>
                  <a:ext uri="{FF2B5EF4-FFF2-40B4-BE49-F238E27FC236}">
                    <a16:creationId xmlns:a16="http://schemas.microsoft.com/office/drawing/2014/main" id="{6F66233F-2D48-7C41-BB97-8C1090233D66}"/>
                  </a:ext>
                </a:extLst>
              </p14:cNvPr>
              <p14:cNvContentPartPr/>
              <p14:nvPr/>
            </p14:nvContentPartPr>
            <p14:xfrm>
              <a:off x="2645653" y="1412573"/>
              <a:ext cx="1418400" cy="513720"/>
            </p14:xfrm>
          </p:contentPart>
        </mc:Choice>
        <mc:Fallback xmlns="">
          <p:pic>
            <p:nvPicPr>
              <p:cNvPr id="69" name="Inkt 71">
                <a:extLst>
                  <a:ext uri="{FF2B5EF4-FFF2-40B4-BE49-F238E27FC236}">
                    <a16:creationId xmlns:a16="http://schemas.microsoft.com/office/drawing/2014/main" id="{6F66233F-2D48-7C41-BB97-8C1090233D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15053" y="1381973"/>
                <a:ext cx="147996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" name="Inkt 104">
                <a:extLst>
                  <a:ext uri="{FF2B5EF4-FFF2-40B4-BE49-F238E27FC236}">
                    <a16:creationId xmlns:a16="http://schemas.microsoft.com/office/drawing/2014/main" id="{D5988298-6A24-4B40-BBD4-684DE225AD74}"/>
                  </a:ext>
                </a:extLst>
              </p14:cNvPr>
              <p14:cNvContentPartPr/>
              <p14:nvPr/>
            </p14:nvContentPartPr>
            <p14:xfrm>
              <a:off x="2836093" y="2407613"/>
              <a:ext cx="2434680" cy="434160"/>
            </p14:xfrm>
          </p:contentPart>
        </mc:Choice>
        <mc:Fallback xmlns="">
          <p:pic>
            <p:nvPicPr>
              <p:cNvPr id="103" name="Inkt 104">
                <a:extLst>
                  <a:ext uri="{FF2B5EF4-FFF2-40B4-BE49-F238E27FC236}">
                    <a16:creationId xmlns:a16="http://schemas.microsoft.com/office/drawing/2014/main" id="{D5988298-6A24-4B40-BBD4-684DE225AD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5493" y="2377013"/>
                <a:ext cx="249588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5" name="Inkt 135">
                <a:extLst>
                  <a:ext uri="{FF2B5EF4-FFF2-40B4-BE49-F238E27FC236}">
                    <a16:creationId xmlns:a16="http://schemas.microsoft.com/office/drawing/2014/main" id="{B6196624-3876-5646-93BA-6BAB8E2BD605}"/>
                  </a:ext>
                </a:extLst>
              </p14:cNvPr>
              <p14:cNvContentPartPr/>
              <p14:nvPr/>
            </p14:nvContentPartPr>
            <p14:xfrm>
              <a:off x="5667133" y="2021333"/>
              <a:ext cx="2725920" cy="1042920"/>
            </p14:xfrm>
          </p:contentPart>
        </mc:Choice>
        <mc:Fallback xmlns="">
          <p:pic>
            <p:nvPicPr>
              <p:cNvPr id="135" name="Inkt 135">
                <a:extLst>
                  <a:ext uri="{FF2B5EF4-FFF2-40B4-BE49-F238E27FC236}">
                    <a16:creationId xmlns:a16="http://schemas.microsoft.com/office/drawing/2014/main" id="{B6196624-3876-5646-93BA-6BAB8E2BD60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36529" y="1990733"/>
                <a:ext cx="2787128" cy="11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8" name="Inkt 148">
                <a:extLst>
                  <a:ext uri="{FF2B5EF4-FFF2-40B4-BE49-F238E27FC236}">
                    <a16:creationId xmlns:a16="http://schemas.microsoft.com/office/drawing/2014/main" id="{476E706D-5B5A-BA48-8D27-7E1A1D074B84}"/>
                  </a:ext>
                </a:extLst>
              </p14:cNvPr>
              <p14:cNvContentPartPr/>
              <p14:nvPr/>
            </p14:nvContentPartPr>
            <p14:xfrm>
              <a:off x="8694013" y="2386373"/>
              <a:ext cx="2201760" cy="344520"/>
            </p14:xfrm>
          </p:contentPart>
        </mc:Choice>
        <mc:Fallback xmlns="">
          <p:pic>
            <p:nvPicPr>
              <p:cNvPr id="148" name="Inkt 148">
                <a:extLst>
                  <a:ext uri="{FF2B5EF4-FFF2-40B4-BE49-F238E27FC236}">
                    <a16:creationId xmlns:a16="http://schemas.microsoft.com/office/drawing/2014/main" id="{476E706D-5B5A-BA48-8D27-7E1A1D074B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63413" y="2355741"/>
                <a:ext cx="2262960" cy="406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A7E334B6-744A-F149-B1C7-D3C73C86C5C5}"/>
                  </a:ext>
                </a:extLst>
              </p14:cNvPr>
              <p14:cNvContentPartPr/>
              <p14:nvPr/>
            </p14:nvContentPartPr>
            <p14:xfrm>
              <a:off x="2275213" y="4000253"/>
              <a:ext cx="413280" cy="10620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A7E334B6-744A-F149-B1C7-D3C73C86C5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4613" y="3969653"/>
                <a:ext cx="4744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7" name="Inkt 236">
                <a:extLst>
                  <a:ext uri="{FF2B5EF4-FFF2-40B4-BE49-F238E27FC236}">
                    <a16:creationId xmlns:a16="http://schemas.microsoft.com/office/drawing/2014/main" id="{2A041C08-032D-7E43-9367-726763A74261}"/>
                  </a:ext>
                </a:extLst>
              </p14:cNvPr>
              <p14:cNvContentPartPr/>
              <p14:nvPr/>
            </p14:nvContentPartPr>
            <p14:xfrm>
              <a:off x="3359893" y="5201573"/>
              <a:ext cx="302040" cy="127440"/>
            </p14:xfrm>
          </p:contentPart>
        </mc:Choice>
        <mc:Fallback xmlns="">
          <p:pic>
            <p:nvPicPr>
              <p:cNvPr id="237" name="Inkt 236">
                <a:extLst>
                  <a:ext uri="{FF2B5EF4-FFF2-40B4-BE49-F238E27FC236}">
                    <a16:creationId xmlns:a16="http://schemas.microsoft.com/office/drawing/2014/main" id="{2A041C08-032D-7E43-9367-726763A7426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9293" y="5170973"/>
                <a:ext cx="363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6" name="Inkt 306">
                <a:extLst>
                  <a:ext uri="{FF2B5EF4-FFF2-40B4-BE49-F238E27FC236}">
                    <a16:creationId xmlns:a16="http://schemas.microsoft.com/office/drawing/2014/main" id="{D653D17F-B848-AE4E-A99C-25A2DE24D3A7}"/>
                  </a:ext>
                </a:extLst>
              </p14:cNvPr>
              <p14:cNvContentPartPr/>
              <p14:nvPr/>
            </p14:nvContentPartPr>
            <p14:xfrm>
              <a:off x="7381813" y="3100613"/>
              <a:ext cx="2069280" cy="302040"/>
            </p14:xfrm>
          </p:contentPart>
        </mc:Choice>
        <mc:Fallback xmlns="">
          <p:pic>
            <p:nvPicPr>
              <p:cNvPr id="306" name="Inkt 306">
                <a:extLst>
                  <a:ext uri="{FF2B5EF4-FFF2-40B4-BE49-F238E27FC236}">
                    <a16:creationId xmlns:a16="http://schemas.microsoft.com/office/drawing/2014/main" id="{D653D17F-B848-AE4E-A99C-25A2DE24D3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50853" y="3070013"/>
                <a:ext cx="2130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1" name="Inkt 331">
                <a:extLst>
                  <a:ext uri="{FF2B5EF4-FFF2-40B4-BE49-F238E27FC236}">
                    <a16:creationId xmlns:a16="http://schemas.microsoft.com/office/drawing/2014/main" id="{FC92EC00-1956-3B40-92AA-A243851A815C}"/>
                  </a:ext>
                </a:extLst>
              </p14:cNvPr>
              <p14:cNvContentPartPr/>
              <p14:nvPr/>
            </p14:nvContentPartPr>
            <p14:xfrm>
              <a:off x="3042373" y="3725573"/>
              <a:ext cx="8821080" cy="1708920"/>
            </p14:xfrm>
          </p:contentPart>
        </mc:Choice>
        <mc:Fallback xmlns="">
          <p:pic>
            <p:nvPicPr>
              <p:cNvPr id="331" name="Inkt 331">
                <a:extLst>
                  <a:ext uri="{FF2B5EF4-FFF2-40B4-BE49-F238E27FC236}">
                    <a16:creationId xmlns:a16="http://schemas.microsoft.com/office/drawing/2014/main" id="{FC92EC00-1956-3B40-92AA-A243851A81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11773" y="3694973"/>
                <a:ext cx="8882280" cy="17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7" name="Inkt 337">
                <a:extLst>
                  <a:ext uri="{FF2B5EF4-FFF2-40B4-BE49-F238E27FC236}">
                    <a16:creationId xmlns:a16="http://schemas.microsoft.com/office/drawing/2014/main" id="{26B0C70B-2BCD-7948-BF42-269810239BC7}"/>
                  </a:ext>
                </a:extLst>
              </p14:cNvPr>
              <p14:cNvContentPartPr/>
              <p14:nvPr/>
            </p14:nvContentPartPr>
            <p14:xfrm>
              <a:off x="6048373" y="5418653"/>
              <a:ext cx="3302280" cy="471240"/>
            </p14:xfrm>
          </p:contentPart>
        </mc:Choice>
        <mc:Fallback xmlns="">
          <p:pic>
            <p:nvPicPr>
              <p:cNvPr id="337" name="Inkt 337">
                <a:extLst>
                  <a:ext uri="{FF2B5EF4-FFF2-40B4-BE49-F238E27FC236}">
                    <a16:creationId xmlns:a16="http://schemas.microsoft.com/office/drawing/2014/main" id="{26B0C70B-2BCD-7948-BF42-269810239B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7413" y="5387693"/>
                <a:ext cx="33638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9" name="Inkt 338">
                <a:extLst>
                  <a:ext uri="{FF2B5EF4-FFF2-40B4-BE49-F238E27FC236}">
                    <a16:creationId xmlns:a16="http://schemas.microsoft.com/office/drawing/2014/main" id="{936D3E11-47FA-A64A-8EB3-6F11D6E62F3E}"/>
                  </a:ext>
                </a:extLst>
              </p14:cNvPr>
              <p14:cNvContentPartPr/>
              <p14:nvPr/>
            </p14:nvContentPartPr>
            <p14:xfrm>
              <a:off x="4365373" y="1603373"/>
              <a:ext cx="143280" cy="106200"/>
            </p14:xfrm>
          </p:contentPart>
        </mc:Choice>
        <mc:Fallback xmlns="">
          <p:pic>
            <p:nvPicPr>
              <p:cNvPr id="339" name="Inkt 338">
                <a:extLst>
                  <a:ext uri="{FF2B5EF4-FFF2-40B4-BE49-F238E27FC236}">
                    <a16:creationId xmlns:a16="http://schemas.microsoft.com/office/drawing/2014/main" id="{936D3E11-47FA-A64A-8EB3-6F11D6E62F3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34773" y="1572413"/>
                <a:ext cx="2044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0" name="Inkt 339">
                <a:extLst>
                  <a:ext uri="{FF2B5EF4-FFF2-40B4-BE49-F238E27FC236}">
                    <a16:creationId xmlns:a16="http://schemas.microsoft.com/office/drawing/2014/main" id="{5633F08A-5505-924F-A469-C088601B9F91}"/>
                  </a:ext>
                </a:extLst>
              </p14:cNvPr>
              <p14:cNvContentPartPr/>
              <p14:nvPr/>
            </p14:nvContentPartPr>
            <p14:xfrm>
              <a:off x="4561213" y="1619213"/>
              <a:ext cx="148680" cy="106200"/>
            </p14:xfrm>
          </p:contentPart>
        </mc:Choice>
        <mc:Fallback xmlns="">
          <p:pic>
            <p:nvPicPr>
              <p:cNvPr id="340" name="Inkt 339">
                <a:extLst>
                  <a:ext uri="{FF2B5EF4-FFF2-40B4-BE49-F238E27FC236}">
                    <a16:creationId xmlns:a16="http://schemas.microsoft.com/office/drawing/2014/main" id="{5633F08A-5505-924F-A469-C088601B9F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30613" y="1588253"/>
                <a:ext cx="209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1" name="Inkt 340">
                <a:extLst>
                  <a:ext uri="{FF2B5EF4-FFF2-40B4-BE49-F238E27FC236}">
                    <a16:creationId xmlns:a16="http://schemas.microsoft.com/office/drawing/2014/main" id="{D4A4861C-918B-7841-A489-6841822A555D}"/>
                  </a:ext>
                </a:extLst>
              </p14:cNvPr>
              <p14:cNvContentPartPr/>
              <p14:nvPr/>
            </p14:nvContentPartPr>
            <p14:xfrm>
              <a:off x="4704133" y="1645493"/>
              <a:ext cx="254520" cy="53280"/>
            </p14:xfrm>
          </p:contentPart>
        </mc:Choice>
        <mc:Fallback xmlns="">
          <p:pic>
            <p:nvPicPr>
              <p:cNvPr id="341" name="Inkt 340">
                <a:extLst>
                  <a:ext uri="{FF2B5EF4-FFF2-40B4-BE49-F238E27FC236}">
                    <a16:creationId xmlns:a16="http://schemas.microsoft.com/office/drawing/2014/main" id="{D4A4861C-918B-7841-A489-6841822A55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3533" y="1614893"/>
                <a:ext cx="315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2" name="Inkt 341">
                <a:extLst>
                  <a:ext uri="{FF2B5EF4-FFF2-40B4-BE49-F238E27FC236}">
                    <a16:creationId xmlns:a16="http://schemas.microsoft.com/office/drawing/2014/main" id="{B0644D67-E1D5-9C46-867E-9191BF867A44}"/>
                  </a:ext>
                </a:extLst>
              </p14:cNvPr>
              <p14:cNvContentPartPr/>
              <p14:nvPr/>
            </p14:nvContentPartPr>
            <p14:xfrm>
              <a:off x="5058733" y="1560893"/>
              <a:ext cx="460800" cy="127440"/>
            </p14:xfrm>
          </p:contentPart>
        </mc:Choice>
        <mc:Fallback xmlns="">
          <p:pic>
            <p:nvPicPr>
              <p:cNvPr id="342" name="Inkt 341">
                <a:extLst>
                  <a:ext uri="{FF2B5EF4-FFF2-40B4-BE49-F238E27FC236}">
                    <a16:creationId xmlns:a16="http://schemas.microsoft.com/office/drawing/2014/main" id="{B0644D67-E1D5-9C46-867E-9191BF867A4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28133" y="1530293"/>
                <a:ext cx="522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3" name="Inkt 342">
                <a:extLst>
                  <a:ext uri="{FF2B5EF4-FFF2-40B4-BE49-F238E27FC236}">
                    <a16:creationId xmlns:a16="http://schemas.microsoft.com/office/drawing/2014/main" id="{CCE69A67-EBB9-2848-BFF5-EC6BDEE9429A}"/>
                  </a:ext>
                </a:extLst>
              </p14:cNvPr>
              <p14:cNvContentPartPr/>
              <p14:nvPr/>
            </p14:nvContentPartPr>
            <p14:xfrm>
              <a:off x="5561293" y="1566293"/>
              <a:ext cx="26640" cy="122040"/>
            </p14:xfrm>
          </p:contentPart>
        </mc:Choice>
        <mc:Fallback xmlns="">
          <p:pic>
            <p:nvPicPr>
              <p:cNvPr id="343" name="Inkt 342">
                <a:extLst>
                  <a:ext uri="{FF2B5EF4-FFF2-40B4-BE49-F238E27FC236}">
                    <a16:creationId xmlns:a16="http://schemas.microsoft.com/office/drawing/2014/main" id="{CCE69A67-EBB9-2848-BFF5-EC6BDEE942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30693" y="1535333"/>
                <a:ext cx="882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4" name="Inkt 343">
                <a:extLst>
                  <a:ext uri="{FF2B5EF4-FFF2-40B4-BE49-F238E27FC236}">
                    <a16:creationId xmlns:a16="http://schemas.microsoft.com/office/drawing/2014/main" id="{753AA425-604F-BE4B-83BA-7006A34C6BC8}"/>
                  </a:ext>
                </a:extLst>
              </p14:cNvPr>
              <p14:cNvContentPartPr/>
              <p14:nvPr/>
            </p14:nvContentPartPr>
            <p14:xfrm>
              <a:off x="5661733" y="1560893"/>
              <a:ext cx="95760" cy="132480"/>
            </p14:xfrm>
          </p:contentPart>
        </mc:Choice>
        <mc:Fallback xmlns="">
          <p:pic>
            <p:nvPicPr>
              <p:cNvPr id="344" name="Inkt 343">
                <a:extLst>
                  <a:ext uri="{FF2B5EF4-FFF2-40B4-BE49-F238E27FC236}">
                    <a16:creationId xmlns:a16="http://schemas.microsoft.com/office/drawing/2014/main" id="{753AA425-604F-BE4B-83BA-7006A34C6B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31133" y="1530293"/>
                <a:ext cx="1569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5" name="Inkt 344">
                <a:extLst>
                  <a:ext uri="{FF2B5EF4-FFF2-40B4-BE49-F238E27FC236}">
                    <a16:creationId xmlns:a16="http://schemas.microsoft.com/office/drawing/2014/main" id="{C074DFF0-F33D-F342-92B7-8950AF6ED5C4}"/>
                  </a:ext>
                </a:extLst>
              </p14:cNvPr>
              <p14:cNvContentPartPr/>
              <p14:nvPr/>
            </p14:nvContentPartPr>
            <p14:xfrm>
              <a:off x="5645893" y="1555493"/>
              <a:ext cx="126720" cy="143280"/>
            </p14:xfrm>
          </p:contentPart>
        </mc:Choice>
        <mc:Fallback xmlns="">
          <p:pic>
            <p:nvPicPr>
              <p:cNvPr id="345" name="Inkt 344">
                <a:extLst>
                  <a:ext uri="{FF2B5EF4-FFF2-40B4-BE49-F238E27FC236}">
                    <a16:creationId xmlns:a16="http://schemas.microsoft.com/office/drawing/2014/main" id="{C074DFF0-F33D-F342-92B7-8950AF6ED5C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15293" y="1524893"/>
                <a:ext cx="188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6" name="Inkt 345">
                <a:extLst>
                  <a:ext uri="{FF2B5EF4-FFF2-40B4-BE49-F238E27FC236}">
                    <a16:creationId xmlns:a16="http://schemas.microsoft.com/office/drawing/2014/main" id="{AE0A7E91-8758-4047-A8B7-C71699BD2079}"/>
                  </a:ext>
                </a:extLst>
              </p14:cNvPr>
              <p14:cNvContentPartPr/>
              <p14:nvPr/>
            </p14:nvContentPartPr>
            <p14:xfrm>
              <a:off x="5921293" y="1460453"/>
              <a:ext cx="672480" cy="217440"/>
            </p14:xfrm>
          </p:contentPart>
        </mc:Choice>
        <mc:Fallback xmlns="">
          <p:pic>
            <p:nvPicPr>
              <p:cNvPr id="346" name="Inkt 345">
                <a:extLst>
                  <a:ext uri="{FF2B5EF4-FFF2-40B4-BE49-F238E27FC236}">
                    <a16:creationId xmlns:a16="http://schemas.microsoft.com/office/drawing/2014/main" id="{AE0A7E91-8758-4047-A8B7-C71699BD20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90693" y="1429493"/>
                <a:ext cx="7336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7" name="Inkt 346">
                <a:extLst>
                  <a:ext uri="{FF2B5EF4-FFF2-40B4-BE49-F238E27FC236}">
                    <a16:creationId xmlns:a16="http://schemas.microsoft.com/office/drawing/2014/main" id="{B642535D-1DC9-F244-9E57-5A212772FAF6}"/>
                  </a:ext>
                </a:extLst>
              </p14:cNvPr>
              <p14:cNvContentPartPr/>
              <p14:nvPr/>
            </p14:nvContentPartPr>
            <p14:xfrm>
              <a:off x="6503413" y="1576733"/>
              <a:ext cx="90360" cy="259560"/>
            </p14:xfrm>
          </p:contentPart>
        </mc:Choice>
        <mc:Fallback xmlns="">
          <p:pic>
            <p:nvPicPr>
              <p:cNvPr id="347" name="Inkt 346">
                <a:extLst>
                  <a:ext uri="{FF2B5EF4-FFF2-40B4-BE49-F238E27FC236}">
                    <a16:creationId xmlns:a16="http://schemas.microsoft.com/office/drawing/2014/main" id="{B642535D-1DC9-F244-9E57-5A212772FAF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72453" y="1546133"/>
                <a:ext cx="1515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8" name="Inkt 347">
                <a:extLst>
                  <a:ext uri="{FF2B5EF4-FFF2-40B4-BE49-F238E27FC236}">
                    <a16:creationId xmlns:a16="http://schemas.microsoft.com/office/drawing/2014/main" id="{B03C4374-743C-DF4B-B7B7-0730C09F18F9}"/>
                  </a:ext>
                </a:extLst>
              </p14:cNvPr>
              <p14:cNvContentPartPr/>
              <p14:nvPr/>
            </p14:nvContentPartPr>
            <p14:xfrm>
              <a:off x="6667213" y="1396733"/>
              <a:ext cx="74520" cy="270360"/>
            </p14:xfrm>
          </p:contentPart>
        </mc:Choice>
        <mc:Fallback xmlns="">
          <p:pic>
            <p:nvPicPr>
              <p:cNvPr id="348" name="Inkt 347">
                <a:extLst>
                  <a:ext uri="{FF2B5EF4-FFF2-40B4-BE49-F238E27FC236}">
                    <a16:creationId xmlns:a16="http://schemas.microsoft.com/office/drawing/2014/main" id="{B03C4374-743C-DF4B-B7B7-0730C09F18F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36613" y="1366133"/>
                <a:ext cx="1357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9" name="Inkt 348">
                <a:extLst>
                  <a:ext uri="{FF2B5EF4-FFF2-40B4-BE49-F238E27FC236}">
                    <a16:creationId xmlns:a16="http://schemas.microsoft.com/office/drawing/2014/main" id="{B56735A5-181D-1E4E-9BA3-ECB995E6FC89}"/>
                  </a:ext>
                </a:extLst>
              </p14:cNvPr>
              <p14:cNvContentPartPr/>
              <p14:nvPr/>
            </p14:nvContentPartPr>
            <p14:xfrm>
              <a:off x="6735973" y="1465493"/>
              <a:ext cx="100800" cy="58680"/>
            </p14:xfrm>
          </p:contentPart>
        </mc:Choice>
        <mc:Fallback xmlns="">
          <p:pic>
            <p:nvPicPr>
              <p:cNvPr id="349" name="Inkt 348">
                <a:extLst>
                  <a:ext uri="{FF2B5EF4-FFF2-40B4-BE49-F238E27FC236}">
                    <a16:creationId xmlns:a16="http://schemas.microsoft.com/office/drawing/2014/main" id="{B56735A5-181D-1E4E-9BA3-ECB995E6FC8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05373" y="1434893"/>
                <a:ext cx="1623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0" name="Inkt 349">
                <a:extLst>
                  <a:ext uri="{FF2B5EF4-FFF2-40B4-BE49-F238E27FC236}">
                    <a16:creationId xmlns:a16="http://schemas.microsoft.com/office/drawing/2014/main" id="{1F97A774-666A-904C-BF07-69A84636ADDE}"/>
                  </a:ext>
                </a:extLst>
              </p14:cNvPr>
              <p14:cNvContentPartPr/>
              <p14:nvPr/>
            </p14:nvContentPartPr>
            <p14:xfrm>
              <a:off x="6746773" y="1576733"/>
              <a:ext cx="127440" cy="132480"/>
            </p14:xfrm>
          </p:contentPart>
        </mc:Choice>
        <mc:Fallback xmlns="">
          <p:pic>
            <p:nvPicPr>
              <p:cNvPr id="350" name="Inkt 349">
                <a:extLst>
                  <a:ext uri="{FF2B5EF4-FFF2-40B4-BE49-F238E27FC236}">
                    <a16:creationId xmlns:a16="http://schemas.microsoft.com/office/drawing/2014/main" id="{1F97A774-666A-904C-BF07-69A84636ADD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16173" y="1546133"/>
                <a:ext cx="1886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1" name="Inkt 350">
                <a:extLst>
                  <a:ext uri="{FF2B5EF4-FFF2-40B4-BE49-F238E27FC236}">
                    <a16:creationId xmlns:a16="http://schemas.microsoft.com/office/drawing/2014/main" id="{010DFDAF-B55D-E84F-94C1-F51C267A1E13}"/>
                  </a:ext>
                </a:extLst>
              </p14:cNvPr>
              <p14:cNvContentPartPr/>
              <p14:nvPr/>
            </p14:nvContentPartPr>
            <p14:xfrm>
              <a:off x="7111813" y="1513373"/>
              <a:ext cx="174960" cy="190800"/>
            </p14:xfrm>
          </p:contentPart>
        </mc:Choice>
        <mc:Fallback xmlns="">
          <p:pic>
            <p:nvPicPr>
              <p:cNvPr id="351" name="Inkt 350">
                <a:extLst>
                  <a:ext uri="{FF2B5EF4-FFF2-40B4-BE49-F238E27FC236}">
                    <a16:creationId xmlns:a16="http://schemas.microsoft.com/office/drawing/2014/main" id="{010DFDAF-B55D-E84F-94C1-F51C267A1E1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81213" y="1482413"/>
                <a:ext cx="2361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2" name="Inkt 351">
                <a:extLst>
                  <a:ext uri="{FF2B5EF4-FFF2-40B4-BE49-F238E27FC236}">
                    <a16:creationId xmlns:a16="http://schemas.microsoft.com/office/drawing/2014/main" id="{AD59A3BF-21E2-6A4C-B490-CE037633AC3D}"/>
                  </a:ext>
                </a:extLst>
              </p14:cNvPr>
              <p14:cNvContentPartPr/>
              <p14:nvPr/>
            </p14:nvContentPartPr>
            <p14:xfrm>
              <a:off x="7418893" y="1566293"/>
              <a:ext cx="116640" cy="95760"/>
            </p14:xfrm>
          </p:contentPart>
        </mc:Choice>
        <mc:Fallback xmlns="">
          <p:pic>
            <p:nvPicPr>
              <p:cNvPr id="352" name="Inkt 351">
                <a:extLst>
                  <a:ext uri="{FF2B5EF4-FFF2-40B4-BE49-F238E27FC236}">
                    <a16:creationId xmlns:a16="http://schemas.microsoft.com/office/drawing/2014/main" id="{AD59A3BF-21E2-6A4C-B490-CE037633AC3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87933" y="1535333"/>
                <a:ext cx="1782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3" name="Inkt 352">
                <a:extLst>
                  <a:ext uri="{FF2B5EF4-FFF2-40B4-BE49-F238E27FC236}">
                    <a16:creationId xmlns:a16="http://schemas.microsoft.com/office/drawing/2014/main" id="{21118B70-6905-314B-BD12-87DE609EAB8E}"/>
                  </a:ext>
                </a:extLst>
              </p14:cNvPr>
              <p14:cNvContentPartPr/>
              <p14:nvPr/>
            </p14:nvContentPartPr>
            <p14:xfrm>
              <a:off x="7421773" y="1566293"/>
              <a:ext cx="405000" cy="243360"/>
            </p14:xfrm>
          </p:contentPart>
        </mc:Choice>
        <mc:Fallback xmlns="">
          <p:pic>
            <p:nvPicPr>
              <p:cNvPr id="353" name="Inkt 352">
                <a:extLst>
                  <a:ext uri="{FF2B5EF4-FFF2-40B4-BE49-F238E27FC236}">
                    <a16:creationId xmlns:a16="http://schemas.microsoft.com/office/drawing/2014/main" id="{21118B70-6905-314B-BD12-87DE609EAB8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91173" y="1535333"/>
                <a:ext cx="4662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4" name="Inkt 353">
                <a:extLst>
                  <a:ext uri="{FF2B5EF4-FFF2-40B4-BE49-F238E27FC236}">
                    <a16:creationId xmlns:a16="http://schemas.microsoft.com/office/drawing/2014/main" id="{145C754F-E9F7-C34B-AF33-08A9D4012CB1}"/>
                  </a:ext>
                </a:extLst>
              </p14:cNvPr>
              <p14:cNvContentPartPr/>
              <p14:nvPr/>
            </p14:nvContentPartPr>
            <p14:xfrm>
              <a:off x="7878973" y="1375493"/>
              <a:ext cx="238320" cy="290880"/>
            </p14:xfrm>
          </p:contentPart>
        </mc:Choice>
        <mc:Fallback xmlns="">
          <p:pic>
            <p:nvPicPr>
              <p:cNvPr id="354" name="Inkt 353">
                <a:extLst>
                  <a:ext uri="{FF2B5EF4-FFF2-40B4-BE49-F238E27FC236}">
                    <a16:creationId xmlns:a16="http://schemas.microsoft.com/office/drawing/2014/main" id="{145C754F-E9F7-C34B-AF33-08A9D4012CB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48373" y="1344893"/>
                <a:ext cx="2998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5" name="Inkt 354">
                <a:extLst>
                  <a:ext uri="{FF2B5EF4-FFF2-40B4-BE49-F238E27FC236}">
                    <a16:creationId xmlns:a16="http://schemas.microsoft.com/office/drawing/2014/main" id="{31EB460B-2639-B14F-A968-E76E38B89A1A}"/>
                  </a:ext>
                </a:extLst>
              </p14:cNvPr>
              <p14:cNvContentPartPr/>
              <p14:nvPr/>
            </p14:nvContentPartPr>
            <p14:xfrm>
              <a:off x="8111893" y="1566293"/>
              <a:ext cx="243720" cy="84600"/>
            </p14:xfrm>
          </p:contentPart>
        </mc:Choice>
        <mc:Fallback xmlns="">
          <p:pic>
            <p:nvPicPr>
              <p:cNvPr id="355" name="Inkt 354">
                <a:extLst>
                  <a:ext uri="{FF2B5EF4-FFF2-40B4-BE49-F238E27FC236}">
                    <a16:creationId xmlns:a16="http://schemas.microsoft.com/office/drawing/2014/main" id="{31EB460B-2639-B14F-A968-E76E38B89A1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81293" y="1535333"/>
                <a:ext cx="3052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6" name="Inkt 355">
                <a:extLst>
                  <a:ext uri="{FF2B5EF4-FFF2-40B4-BE49-F238E27FC236}">
                    <a16:creationId xmlns:a16="http://schemas.microsoft.com/office/drawing/2014/main" id="{B4CD0599-D04F-ED46-9A02-3E4E1CA92D6A}"/>
                  </a:ext>
                </a:extLst>
              </p14:cNvPr>
              <p14:cNvContentPartPr/>
              <p14:nvPr/>
            </p14:nvContentPartPr>
            <p14:xfrm>
              <a:off x="8366053" y="1582133"/>
              <a:ext cx="201600" cy="84960"/>
            </p14:xfrm>
          </p:contentPart>
        </mc:Choice>
        <mc:Fallback xmlns="">
          <p:pic>
            <p:nvPicPr>
              <p:cNvPr id="356" name="Inkt 355">
                <a:extLst>
                  <a:ext uri="{FF2B5EF4-FFF2-40B4-BE49-F238E27FC236}">
                    <a16:creationId xmlns:a16="http://schemas.microsoft.com/office/drawing/2014/main" id="{B4CD0599-D04F-ED46-9A02-3E4E1CA92D6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35093" y="1551173"/>
                <a:ext cx="2628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7" name="Inkt 356">
                <a:extLst>
                  <a:ext uri="{FF2B5EF4-FFF2-40B4-BE49-F238E27FC236}">
                    <a16:creationId xmlns:a16="http://schemas.microsoft.com/office/drawing/2014/main" id="{BF754F92-30E3-0F45-8E11-A1A68B5C881E}"/>
                  </a:ext>
                </a:extLst>
              </p14:cNvPr>
              <p14:cNvContentPartPr/>
              <p14:nvPr/>
            </p14:nvContentPartPr>
            <p14:xfrm>
              <a:off x="8773573" y="1539653"/>
              <a:ext cx="169560" cy="69120"/>
            </p14:xfrm>
          </p:contentPart>
        </mc:Choice>
        <mc:Fallback xmlns="">
          <p:pic>
            <p:nvPicPr>
              <p:cNvPr id="357" name="Inkt 356">
                <a:extLst>
                  <a:ext uri="{FF2B5EF4-FFF2-40B4-BE49-F238E27FC236}">
                    <a16:creationId xmlns:a16="http://schemas.microsoft.com/office/drawing/2014/main" id="{BF754F92-30E3-0F45-8E11-A1A68B5C881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42613" y="1509053"/>
                <a:ext cx="2311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8" name="Inkt 357">
                <a:extLst>
                  <a:ext uri="{FF2B5EF4-FFF2-40B4-BE49-F238E27FC236}">
                    <a16:creationId xmlns:a16="http://schemas.microsoft.com/office/drawing/2014/main" id="{9E2630FB-143C-6B44-9F2B-010ABCA29A01}"/>
                  </a:ext>
                </a:extLst>
              </p14:cNvPr>
              <p14:cNvContentPartPr/>
              <p14:nvPr/>
            </p14:nvContentPartPr>
            <p14:xfrm>
              <a:off x="8741533" y="1412573"/>
              <a:ext cx="21600" cy="10800"/>
            </p14:xfrm>
          </p:contentPart>
        </mc:Choice>
        <mc:Fallback xmlns="">
          <p:pic>
            <p:nvPicPr>
              <p:cNvPr id="358" name="Inkt 357">
                <a:extLst>
                  <a:ext uri="{FF2B5EF4-FFF2-40B4-BE49-F238E27FC236}">
                    <a16:creationId xmlns:a16="http://schemas.microsoft.com/office/drawing/2014/main" id="{9E2630FB-143C-6B44-9F2B-010ABCA29A0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710933" y="1381973"/>
                <a:ext cx="8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9" name="Inkt 358">
                <a:extLst>
                  <a:ext uri="{FF2B5EF4-FFF2-40B4-BE49-F238E27FC236}">
                    <a16:creationId xmlns:a16="http://schemas.microsoft.com/office/drawing/2014/main" id="{F418C39A-6DA5-504B-80D8-CC5D4500A1CA}"/>
                  </a:ext>
                </a:extLst>
              </p14:cNvPr>
              <p14:cNvContentPartPr/>
              <p14:nvPr/>
            </p14:nvContentPartPr>
            <p14:xfrm>
              <a:off x="9143653" y="1307453"/>
              <a:ext cx="407880" cy="306720"/>
            </p14:xfrm>
          </p:contentPart>
        </mc:Choice>
        <mc:Fallback xmlns="">
          <p:pic>
            <p:nvPicPr>
              <p:cNvPr id="359" name="Inkt 358">
                <a:extLst>
                  <a:ext uri="{FF2B5EF4-FFF2-40B4-BE49-F238E27FC236}">
                    <a16:creationId xmlns:a16="http://schemas.microsoft.com/office/drawing/2014/main" id="{F418C39A-6DA5-504B-80D8-CC5D4500A1C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13053" y="1276853"/>
                <a:ext cx="4690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0" name="Inkt 359">
                <a:extLst>
                  <a:ext uri="{FF2B5EF4-FFF2-40B4-BE49-F238E27FC236}">
                    <a16:creationId xmlns:a16="http://schemas.microsoft.com/office/drawing/2014/main" id="{4419E3EF-332A-B946-9C8F-C078108D6939}"/>
                  </a:ext>
                </a:extLst>
              </p14:cNvPr>
              <p14:cNvContentPartPr/>
              <p14:nvPr/>
            </p14:nvContentPartPr>
            <p14:xfrm>
              <a:off x="9561973" y="1523813"/>
              <a:ext cx="212040" cy="127440"/>
            </p14:xfrm>
          </p:contentPart>
        </mc:Choice>
        <mc:Fallback xmlns="">
          <p:pic>
            <p:nvPicPr>
              <p:cNvPr id="360" name="Inkt 359">
                <a:extLst>
                  <a:ext uri="{FF2B5EF4-FFF2-40B4-BE49-F238E27FC236}">
                    <a16:creationId xmlns:a16="http://schemas.microsoft.com/office/drawing/2014/main" id="{4419E3EF-332A-B946-9C8F-C078108D693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31013" y="1493213"/>
                <a:ext cx="273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61" name="Inkt 360">
                <a:extLst>
                  <a:ext uri="{FF2B5EF4-FFF2-40B4-BE49-F238E27FC236}">
                    <a16:creationId xmlns:a16="http://schemas.microsoft.com/office/drawing/2014/main" id="{25502AA3-1993-9B41-AB25-DFE6469A1930}"/>
                  </a:ext>
                </a:extLst>
              </p14:cNvPr>
              <p14:cNvContentPartPr/>
              <p14:nvPr/>
            </p14:nvContentPartPr>
            <p14:xfrm>
              <a:off x="9831613" y="1312133"/>
              <a:ext cx="122040" cy="344160"/>
            </p14:xfrm>
          </p:contentPart>
        </mc:Choice>
        <mc:Fallback xmlns="">
          <p:pic>
            <p:nvPicPr>
              <p:cNvPr id="361" name="Inkt 360">
                <a:extLst>
                  <a:ext uri="{FF2B5EF4-FFF2-40B4-BE49-F238E27FC236}">
                    <a16:creationId xmlns:a16="http://schemas.microsoft.com/office/drawing/2014/main" id="{25502AA3-1993-9B41-AB25-DFE6469A193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801013" y="1281533"/>
                <a:ext cx="1836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62" name="Inkt 361">
                <a:extLst>
                  <a:ext uri="{FF2B5EF4-FFF2-40B4-BE49-F238E27FC236}">
                    <a16:creationId xmlns:a16="http://schemas.microsoft.com/office/drawing/2014/main" id="{F87D17CC-4CDB-844A-A6E9-D510152A91C7}"/>
                  </a:ext>
                </a:extLst>
              </p14:cNvPr>
              <p14:cNvContentPartPr/>
              <p14:nvPr/>
            </p14:nvContentPartPr>
            <p14:xfrm>
              <a:off x="10017013" y="1317533"/>
              <a:ext cx="90360" cy="349560"/>
            </p14:xfrm>
          </p:contentPart>
        </mc:Choice>
        <mc:Fallback xmlns="">
          <p:pic>
            <p:nvPicPr>
              <p:cNvPr id="362" name="Inkt 361">
                <a:extLst>
                  <a:ext uri="{FF2B5EF4-FFF2-40B4-BE49-F238E27FC236}">
                    <a16:creationId xmlns:a16="http://schemas.microsoft.com/office/drawing/2014/main" id="{F87D17CC-4CDB-844A-A6E9-D510152A91C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86413" y="1286933"/>
                <a:ext cx="1515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63" name="Inkt 362">
                <a:extLst>
                  <a:ext uri="{FF2B5EF4-FFF2-40B4-BE49-F238E27FC236}">
                    <a16:creationId xmlns:a16="http://schemas.microsoft.com/office/drawing/2014/main" id="{362FE191-2019-E640-A50F-4B7AE169FABC}"/>
                  </a:ext>
                </a:extLst>
              </p14:cNvPr>
              <p14:cNvContentPartPr/>
              <p14:nvPr/>
            </p14:nvContentPartPr>
            <p14:xfrm>
              <a:off x="10069933" y="1396733"/>
              <a:ext cx="122040" cy="95760"/>
            </p14:xfrm>
          </p:contentPart>
        </mc:Choice>
        <mc:Fallback xmlns="">
          <p:pic>
            <p:nvPicPr>
              <p:cNvPr id="363" name="Inkt 362">
                <a:extLst>
                  <a:ext uri="{FF2B5EF4-FFF2-40B4-BE49-F238E27FC236}">
                    <a16:creationId xmlns:a16="http://schemas.microsoft.com/office/drawing/2014/main" id="{362FE191-2019-E640-A50F-4B7AE169FAB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39333" y="1366133"/>
                <a:ext cx="1836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64" name="Inkt 363">
                <a:extLst>
                  <a:ext uri="{FF2B5EF4-FFF2-40B4-BE49-F238E27FC236}">
                    <a16:creationId xmlns:a16="http://schemas.microsoft.com/office/drawing/2014/main" id="{F0A9378C-BE7E-0944-8821-6B8D25ABFF9C}"/>
                  </a:ext>
                </a:extLst>
              </p14:cNvPr>
              <p14:cNvContentPartPr/>
              <p14:nvPr/>
            </p14:nvContentPartPr>
            <p14:xfrm>
              <a:off x="10118173" y="1545053"/>
              <a:ext cx="84600" cy="100800"/>
            </p14:xfrm>
          </p:contentPart>
        </mc:Choice>
        <mc:Fallback xmlns="">
          <p:pic>
            <p:nvPicPr>
              <p:cNvPr id="364" name="Inkt 363">
                <a:extLst>
                  <a:ext uri="{FF2B5EF4-FFF2-40B4-BE49-F238E27FC236}">
                    <a16:creationId xmlns:a16="http://schemas.microsoft.com/office/drawing/2014/main" id="{F0A9378C-BE7E-0944-8821-6B8D25ABFF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087573" y="1514453"/>
                <a:ext cx="1458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65" name="Inkt 364">
                <a:extLst>
                  <a:ext uri="{FF2B5EF4-FFF2-40B4-BE49-F238E27FC236}">
                    <a16:creationId xmlns:a16="http://schemas.microsoft.com/office/drawing/2014/main" id="{B258BCB3-4799-2E49-A192-322764181C03}"/>
                  </a:ext>
                </a:extLst>
              </p14:cNvPr>
              <p14:cNvContentPartPr/>
              <p14:nvPr/>
            </p14:nvContentPartPr>
            <p14:xfrm>
              <a:off x="10191613" y="1322573"/>
              <a:ext cx="630000" cy="307440"/>
            </p14:xfrm>
          </p:contentPart>
        </mc:Choice>
        <mc:Fallback xmlns="">
          <p:pic>
            <p:nvPicPr>
              <p:cNvPr id="365" name="Inkt 364">
                <a:extLst>
                  <a:ext uri="{FF2B5EF4-FFF2-40B4-BE49-F238E27FC236}">
                    <a16:creationId xmlns:a16="http://schemas.microsoft.com/office/drawing/2014/main" id="{B258BCB3-4799-2E49-A192-322764181C0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161013" y="1291973"/>
                <a:ext cx="6915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66" name="Inkt 365">
                <a:extLst>
                  <a:ext uri="{FF2B5EF4-FFF2-40B4-BE49-F238E27FC236}">
                    <a16:creationId xmlns:a16="http://schemas.microsoft.com/office/drawing/2014/main" id="{607D24FD-C394-5641-9954-CA8F2F50281C}"/>
                  </a:ext>
                </a:extLst>
              </p14:cNvPr>
              <p14:cNvContentPartPr/>
              <p14:nvPr/>
            </p14:nvContentPartPr>
            <p14:xfrm>
              <a:off x="11032933" y="1465493"/>
              <a:ext cx="84960" cy="164520"/>
            </p14:xfrm>
          </p:contentPart>
        </mc:Choice>
        <mc:Fallback xmlns="">
          <p:pic>
            <p:nvPicPr>
              <p:cNvPr id="366" name="Inkt 365">
                <a:extLst>
                  <a:ext uri="{FF2B5EF4-FFF2-40B4-BE49-F238E27FC236}">
                    <a16:creationId xmlns:a16="http://schemas.microsoft.com/office/drawing/2014/main" id="{607D24FD-C394-5641-9954-CA8F2F50281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002333" y="1434893"/>
                <a:ext cx="1465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67" name="Inkt 366">
                <a:extLst>
                  <a:ext uri="{FF2B5EF4-FFF2-40B4-BE49-F238E27FC236}">
                    <a16:creationId xmlns:a16="http://schemas.microsoft.com/office/drawing/2014/main" id="{357DFA41-8E0D-AC48-960E-871FD71CD079}"/>
                  </a:ext>
                </a:extLst>
              </p14:cNvPr>
              <p14:cNvContentPartPr/>
              <p14:nvPr/>
            </p14:nvContentPartPr>
            <p14:xfrm>
              <a:off x="11154613" y="1450373"/>
              <a:ext cx="37440" cy="153360"/>
            </p14:xfrm>
          </p:contentPart>
        </mc:Choice>
        <mc:Fallback xmlns="">
          <p:pic>
            <p:nvPicPr>
              <p:cNvPr id="367" name="Inkt 366">
                <a:extLst>
                  <a:ext uri="{FF2B5EF4-FFF2-40B4-BE49-F238E27FC236}">
                    <a16:creationId xmlns:a16="http://schemas.microsoft.com/office/drawing/2014/main" id="{357DFA41-8E0D-AC48-960E-871FD71CD07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124013" y="1419773"/>
                <a:ext cx="986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68" name="Inkt 367">
                <a:extLst>
                  <a:ext uri="{FF2B5EF4-FFF2-40B4-BE49-F238E27FC236}">
                    <a16:creationId xmlns:a16="http://schemas.microsoft.com/office/drawing/2014/main" id="{122D03B1-DD43-8B4C-ADE5-820E486194BE}"/>
                  </a:ext>
                </a:extLst>
              </p14:cNvPr>
              <p14:cNvContentPartPr/>
              <p14:nvPr/>
            </p14:nvContentPartPr>
            <p14:xfrm>
              <a:off x="11255053" y="1476293"/>
              <a:ext cx="84960" cy="132480"/>
            </p14:xfrm>
          </p:contentPart>
        </mc:Choice>
        <mc:Fallback xmlns="">
          <p:pic>
            <p:nvPicPr>
              <p:cNvPr id="368" name="Inkt 367">
                <a:extLst>
                  <a:ext uri="{FF2B5EF4-FFF2-40B4-BE49-F238E27FC236}">
                    <a16:creationId xmlns:a16="http://schemas.microsoft.com/office/drawing/2014/main" id="{122D03B1-DD43-8B4C-ADE5-820E486194B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224453" y="1445693"/>
                <a:ext cx="1465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69" name="Inkt 368">
                <a:extLst>
                  <a:ext uri="{FF2B5EF4-FFF2-40B4-BE49-F238E27FC236}">
                    <a16:creationId xmlns:a16="http://schemas.microsoft.com/office/drawing/2014/main" id="{9DD80BCA-D508-A149-9C87-782849D6797A}"/>
                  </a:ext>
                </a:extLst>
              </p14:cNvPr>
              <p14:cNvContentPartPr/>
              <p14:nvPr/>
            </p14:nvContentPartPr>
            <p14:xfrm>
              <a:off x="11276293" y="1539653"/>
              <a:ext cx="196200" cy="95760"/>
            </p14:xfrm>
          </p:contentPart>
        </mc:Choice>
        <mc:Fallback xmlns="">
          <p:pic>
            <p:nvPicPr>
              <p:cNvPr id="369" name="Inkt 368">
                <a:extLst>
                  <a:ext uri="{FF2B5EF4-FFF2-40B4-BE49-F238E27FC236}">
                    <a16:creationId xmlns:a16="http://schemas.microsoft.com/office/drawing/2014/main" id="{9DD80BCA-D508-A149-9C87-782849D679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245693" y="1509053"/>
                <a:ext cx="2574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70" name="Inkt 369">
                <a:extLst>
                  <a:ext uri="{FF2B5EF4-FFF2-40B4-BE49-F238E27FC236}">
                    <a16:creationId xmlns:a16="http://schemas.microsoft.com/office/drawing/2014/main" id="{F648D902-DF8F-C347-AA2F-93E122FC5BCD}"/>
                  </a:ext>
                </a:extLst>
              </p14:cNvPr>
              <p14:cNvContentPartPr/>
              <p14:nvPr/>
            </p14:nvContentPartPr>
            <p14:xfrm>
              <a:off x="11202133" y="1296293"/>
              <a:ext cx="5760" cy="5760"/>
            </p14:xfrm>
          </p:contentPart>
        </mc:Choice>
        <mc:Fallback xmlns="">
          <p:pic>
            <p:nvPicPr>
              <p:cNvPr id="370" name="Inkt 369">
                <a:extLst>
                  <a:ext uri="{FF2B5EF4-FFF2-40B4-BE49-F238E27FC236}">
                    <a16:creationId xmlns:a16="http://schemas.microsoft.com/office/drawing/2014/main" id="{F648D902-DF8F-C347-AA2F-93E122FC5BC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171533" y="1265693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78" name="Inkt 378">
                <a:extLst>
                  <a:ext uri="{FF2B5EF4-FFF2-40B4-BE49-F238E27FC236}">
                    <a16:creationId xmlns:a16="http://schemas.microsoft.com/office/drawing/2014/main" id="{1FC8CEBC-1520-4B4C-863C-0BEA4BBE38C9}"/>
                  </a:ext>
                </a:extLst>
              </p14:cNvPr>
              <p14:cNvContentPartPr/>
              <p14:nvPr/>
            </p14:nvContentPartPr>
            <p14:xfrm>
              <a:off x="4227853" y="6292373"/>
              <a:ext cx="735840" cy="269280"/>
            </p14:xfrm>
          </p:contentPart>
        </mc:Choice>
        <mc:Fallback xmlns="">
          <p:pic>
            <p:nvPicPr>
              <p:cNvPr id="378" name="Inkt 378">
                <a:extLst>
                  <a:ext uri="{FF2B5EF4-FFF2-40B4-BE49-F238E27FC236}">
                    <a16:creationId xmlns:a16="http://schemas.microsoft.com/office/drawing/2014/main" id="{1FC8CEBC-1520-4B4C-863C-0BEA4BBE38C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97253" y="6261454"/>
                <a:ext cx="797400" cy="330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45" name="Inkt 445">
                <a:extLst>
                  <a:ext uri="{FF2B5EF4-FFF2-40B4-BE49-F238E27FC236}">
                    <a16:creationId xmlns:a16="http://schemas.microsoft.com/office/drawing/2014/main" id="{B80F1733-5D56-6D45-88BA-DD732A0000C3}"/>
                  </a:ext>
                </a:extLst>
              </p14:cNvPr>
              <p14:cNvContentPartPr/>
              <p14:nvPr/>
            </p14:nvContentPartPr>
            <p14:xfrm>
              <a:off x="5302093" y="6196973"/>
              <a:ext cx="5979960" cy="597960"/>
            </p14:xfrm>
          </p:contentPart>
        </mc:Choice>
        <mc:Fallback xmlns="">
          <p:pic>
            <p:nvPicPr>
              <p:cNvPr id="445" name="Inkt 445">
                <a:extLst>
                  <a:ext uri="{FF2B5EF4-FFF2-40B4-BE49-F238E27FC236}">
                    <a16:creationId xmlns:a16="http://schemas.microsoft.com/office/drawing/2014/main" id="{B80F1733-5D56-6D45-88BA-DD732A0000C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71133" y="6166013"/>
                <a:ext cx="604116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" name="Inkt 7">
                <a:extLst>
                  <a:ext uri="{FF2B5EF4-FFF2-40B4-BE49-F238E27FC236}">
                    <a16:creationId xmlns:a16="http://schemas.microsoft.com/office/drawing/2014/main" id="{0B5675D3-D9DA-2E4A-BABD-4CEF5B50C100}"/>
                  </a:ext>
                </a:extLst>
              </p14:cNvPr>
              <p14:cNvContentPartPr/>
              <p14:nvPr/>
            </p14:nvContentPartPr>
            <p14:xfrm>
              <a:off x="290893" y="78127"/>
              <a:ext cx="1423800" cy="635400"/>
            </p14:xfrm>
          </p:contentPart>
        </mc:Choice>
        <mc:Fallback xmlns="">
          <p:pic>
            <p:nvPicPr>
              <p:cNvPr id="7" name="Inkt 7">
                <a:extLst>
                  <a:ext uri="{FF2B5EF4-FFF2-40B4-BE49-F238E27FC236}">
                    <a16:creationId xmlns:a16="http://schemas.microsoft.com/office/drawing/2014/main" id="{0B5675D3-D9DA-2E4A-BABD-4CEF5B50C10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0293" y="47527"/>
                <a:ext cx="148500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F940B2C0-AAAA-9046-BD99-9F8ACE424691}"/>
                  </a:ext>
                </a:extLst>
              </p14:cNvPr>
              <p14:cNvContentPartPr/>
              <p14:nvPr/>
            </p14:nvContentPartPr>
            <p14:xfrm>
              <a:off x="10430293" y="6222247"/>
              <a:ext cx="142560" cy="31140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F940B2C0-AAAA-9046-BD99-9F8ACE42469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399693" y="6191647"/>
                <a:ext cx="20412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2" name="Inkt 22">
                <a:extLst>
                  <a:ext uri="{FF2B5EF4-FFF2-40B4-BE49-F238E27FC236}">
                    <a16:creationId xmlns:a16="http://schemas.microsoft.com/office/drawing/2014/main" id="{C36E740F-C966-094A-BED3-9DB7AB88610E}"/>
                  </a:ext>
                </a:extLst>
              </p14:cNvPr>
              <p14:cNvContentPartPr/>
              <p14:nvPr/>
            </p14:nvContentPartPr>
            <p14:xfrm>
              <a:off x="11059573" y="6131887"/>
              <a:ext cx="650880" cy="333360"/>
            </p14:xfrm>
          </p:contentPart>
        </mc:Choice>
        <mc:Fallback xmlns="">
          <p:pic>
            <p:nvPicPr>
              <p:cNvPr id="22" name="Inkt 22">
                <a:extLst>
                  <a:ext uri="{FF2B5EF4-FFF2-40B4-BE49-F238E27FC236}">
                    <a16:creationId xmlns:a16="http://schemas.microsoft.com/office/drawing/2014/main" id="{C36E740F-C966-094A-BED3-9DB7AB88610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028630" y="6101320"/>
                <a:ext cx="712046" cy="39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6" name="Inkt 26">
                <a:extLst>
                  <a:ext uri="{FF2B5EF4-FFF2-40B4-BE49-F238E27FC236}">
                    <a16:creationId xmlns:a16="http://schemas.microsoft.com/office/drawing/2014/main" id="{A6BA5EC7-8F44-EF4A-93E2-168394E15E3B}"/>
                  </a:ext>
                </a:extLst>
              </p14:cNvPr>
              <p14:cNvContentPartPr/>
              <p14:nvPr/>
            </p14:nvContentPartPr>
            <p14:xfrm>
              <a:off x="11038333" y="5708527"/>
              <a:ext cx="111600" cy="206640"/>
            </p14:xfrm>
          </p:contentPart>
        </mc:Choice>
        <mc:Fallback xmlns="">
          <p:pic>
            <p:nvPicPr>
              <p:cNvPr id="26" name="Inkt 26">
                <a:extLst>
                  <a:ext uri="{FF2B5EF4-FFF2-40B4-BE49-F238E27FC236}">
                    <a16:creationId xmlns:a16="http://schemas.microsoft.com/office/drawing/2014/main" id="{A6BA5EC7-8F44-EF4A-93E2-168394E15E3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007733" y="5677927"/>
                <a:ext cx="172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4EFA051B-450F-0F4B-8D16-4F83775B6894}"/>
                  </a:ext>
                </a:extLst>
              </p14:cNvPr>
              <p14:cNvContentPartPr/>
              <p14:nvPr/>
            </p14:nvContentPartPr>
            <p14:xfrm>
              <a:off x="9270733" y="6571447"/>
              <a:ext cx="108720" cy="17424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4EFA051B-450F-0F4B-8D16-4F83775B689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240133" y="6540847"/>
                <a:ext cx="1699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9D98501B-970C-5645-A609-7B5557E59EE7}"/>
                  </a:ext>
                </a:extLst>
              </p14:cNvPr>
              <p14:cNvContentPartPr/>
              <p14:nvPr/>
            </p14:nvContentPartPr>
            <p14:xfrm>
              <a:off x="9932413" y="6582247"/>
              <a:ext cx="95760" cy="2167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9D98501B-970C-5645-A609-7B5557E59EE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01453" y="6551647"/>
                <a:ext cx="1569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3" name="Inkt 33">
                <a:extLst>
                  <a:ext uri="{FF2B5EF4-FFF2-40B4-BE49-F238E27FC236}">
                    <a16:creationId xmlns:a16="http://schemas.microsoft.com/office/drawing/2014/main" id="{79D5F58F-BE6E-9040-AC27-FC04D7BE0F83}"/>
                  </a:ext>
                </a:extLst>
              </p14:cNvPr>
              <p14:cNvContentPartPr/>
              <p14:nvPr/>
            </p14:nvContentPartPr>
            <p14:xfrm>
              <a:off x="10551253" y="6586927"/>
              <a:ext cx="275400" cy="227880"/>
            </p14:xfrm>
          </p:contentPart>
        </mc:Choice>
        <mc:Fallback xmlns="">
          <p:pic>
            <p:nvPicPr>
              <p:cNvPr id="33" name="Inkt 33">
                <a:extLst>
                  <a:ext uri="{FF2B5EF4-FFF2-40B4-BE49-F238E27FC236}">
                    <a16:creationId xmlns:a16="http://schemas.microsoft.com/office/drawing/2014/main" id="{79D5F58F-BE6E-9040-AC27-FC04D7BE0F8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520653" y="6556327"/>
                <a:ext cx="3369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8" name="Inkt 38">
                <a:extLst>
                  <a:ext uri="{FF2B5EF4-FFF2-40B4-BE49-F238E27FC236}">
                    <a16:creationId xmlns:a16="http://schemas.microsoft.com/office/drawing/2014/main" id="{BA99116D-22B1-1D41-AF95-98BE7DE2F4B3}"/>
                  </a:ext>
                </a:extLst>
              </p14:cNvPr>
              <p14:cNvContentPartPr/>
              <p14:nvPr/>
            </p14:nvContentPartPr>
            <p14:xfrm>
              <a:off x="11165413" y="5409007"/>
              <a:ext cx="148680" cy="233280"/>
            </p14:xfrm>
          </p:contentPart>
        </mc:Choice>
        <mc:Fallback xmlns="">
          <p:pic>
            <p:nvPicPr>
              <p:cNvPr id="38" name="Inkt 38">
                <a:extLst>
                  <a:ext uri="{FF2B5EF4-FFF2-40B4-BE49-F238E27FC236}">
                    <a16:creationId xmlns:a16="http://schemas.microsoft.com/office/drawing/2014/main" id="{BA99116D-22B1-1D41-AF95-98BE7DE2F4B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4453" y="5378407"/>
                <a:ext cx="209880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33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8" name="Inkt 58">
                <a:extLst>
                  <a:ext uri="{FF2B5EF4-FFF2-40B4-BE49-F238E27FC236}">
                    <a16:creationId xmlns:a16="http://schemas.microsoft.com/office/drawing/2014/main" id="{2D0CC217-A4FB-674C-A0DA-A3EF867CD775}"/>
                  </a:ext>
                </a:extLst>
              </p14:cNvPr>
              <p14:cNvContentPartPr/>
              <p14:nvPr/>
            </p14:nvContentPartPr>
            <p14:xfrm>
              <a:off x="1703893" y="509693"/>
              <a:ext cx="6249960" cy="670680"/>
            </p14:xfrm>
          </p:contentPart>
        </mc:Choice>
        <mc:Fallback xmlns="">
          <p:pic>
            <p:nvPicPr>
              <p:cNvPr id="58" name="Inkt 58">
                <a:extLst>
                  <a:ext uri="{FF2B5EF4-FFF2-40B4-BE49-F238E27FC236}">
                    <a16:creationId xmlns:a16="http://schemas.microsoft.com/office/drawing/2014/main" id="{2D0CC217-A4FB-674C-A0DA-A3EF867CD7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933" y="478733"/>
                <a:ext cx="631116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1FF31D70-9334-8E4F-AABE-CD042B839953}"/>
                  </a:ext>
                </a:extLst>
              </p14:cNvPr>
              <p14:cNvContentPartPr/>
              <p14:nvPr/>
            </p14:nvContentPartPr>
            <p14:xfrm>
              <a:off x="8011453" y="486653"/>
              <a:ext cx="95760" cy="15372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1FF31D70-9334-8E4F-AABE-CD042B8399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0853" y="456053"/>
                <a:ext cx="1569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6" name="Inkt 88">
                <a:extLst>
                  <a:ext uri="{FF2B5EF4-FFF2-40B4-BE49-F238E27FC236}">
                    <a16:creationId xmlns:a16="http://schemas.microsoft.com/office/drawing/2014/main" id="{CA8AF87B-4A31-FA4E-B32F-7F3948CB2368}"/>
                  </a:ext>
                </a:extLst>
              </p14:cNvPr>
              <p14:cNvContentPartPr/>
              <p14:nvPr/>
            </p14:nvContentPartPr>
            <p14:xfrm>
              <a:off x="4698733" y="1745933"/>
              <a:ext cx="2185920" cy="545400"/>
            </p14:xfrm>
          </p:contentPart>
        </mc:Choice>
        <mc:Fallback xmlns="">
          <p:pic>
            <p:nvPicPr>
              <p:cNvPr id="86" name="Inkt 88">
                <a:extLst>
                  <a:ext uri="{FF2B5EF4-FFF2-40B4-BE49-F238E27FC236}">
                    <a16:creationId xmlns:a16="http://schemas.microsoft.com/office/drawing/2014/main" id="{CA8AF87B-4A31-FA4E-B32F-7F3948CB23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8133" y="1715333"/>
                <a:ext cx="224712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7" name="Inkt 89">
                <a:extLst>
                  <a:ext uri="{FF2B5EF4-FFF2-40B4-BE49-F238E27FC236}">
                    <a16:creationId xmlns:a16="http://schemas.microsoft.com/office/drawing/2014/main" id="{353FEDC9-AA7B-A74F-940A-E8E9BC92A1E9}"/>
                  </a:ext>
                </a:extLst>
              </p14:cNvPr>
              <p14:cNvContentPartPr/>
              <p14:nvPr/>
            </p14:nvContentPartPr>
            <p14:xfrm>
              <a:off x="2116453" y="1757093"/>
              <a:ext cx="2228040" cy="476280"/>
            </p14:xfrm>
          </p:contentPart>
        </mc:Choice>
        <mc:Fallback xmlns="">
          <p:pic>
            <p:nvPicPr>
              <p:cNvPr id="87" name="Inkt 89">
                <a:extLst>
                  <a:ext uri="{FF2B5EF4-FFF2-40B4-BE49-F238E27FC236}">
                    <a16:creationId xmlns:a16="http://schemas.microsoft.com/office/drawing/2014/main" id="{353FEDC9-AA7B-A74F-940A-E8E9BC92A1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5853" y="1726470"/>
                <a:ext cx="2289600" cy="537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4" name="Inkt 116">
                <a:extLst>
                  <a:ext uri="{FF2B5EF4-FFF2-40B4-BE49-F238E27FC236}">
                    <a16:creationId xmlns:a16="http://schemas.microsoft.com/office/drawing/2014/main" id="{4E78A5F2-90C3-794A-9D13-EFD18D85B5D7}"/>
                  </a:ext>
                </a:extLst>
              </p14:cNvPr>
              <p14:cNvContentPartPr/>
              <p14:nvPr/>
            </p14:nvContentPartPr>
            <p14:xfrm>
              <a:off x="5044693" y="2423453"/>
              <a:ext cx="1929960" cy="338760"/>
            </p14:xfrm>
          </p:contentPart>
        </mc:Choice>
        <mc:Fallback xmlns="">
          <p:pic>
            <p:nvPicPr>
              <p:cNvPr id="114" name="Inkt 116">
                <a:extLst>
                  <a:ext uri="{FF2B5EF4-FFF2-40B4-BE49-F238E27FC236}">
                    <a16:creationId xmlns:a16="http://schemas.microsoft.com/office/drawing/2014/main" id="{4E78A5F2-90C3-794A-9D13-EFD18D85B5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3733" y="2392885"/>
                <a:ext cx="1991520" cy="399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5" name="Inkt 117">
                <a:extLst>
                  <a:ext uri="{FF2B5EF4-FFF2-40B4-BE49-F238E27FC236}">
                    <a16:creationId xmlns:a16="http://schemas.microsoft.com/office/drawing/2014/main" id="{39589158-24D6-5647-9633-4282D54F4E2D}"/>
                  </a:ext>
                </a:extLst>
              </p14:cNvPr>
              <p14:cNvContentPartPr/>
              <p14:nvPr/>
            </p14:nvContentPartPr>
            <p14:xfrm>
              <a:off x="3005653" y="2481773"/>
              <a:ext cx="1677600" cy="524160"/>
            </p14:xfrm>
          </p:contentPart>
        </mc:Choice>
        <mc:Fallback xmlns="">
          <p:pic>
            <p:nvPicPr>
              <p:cNvPr id="115" name="Inkt 117">
                <a:extLst>
                  <a:ext uri="{FF2B5EF4-FFF2-40B4-BE49-F238E27FC236}">
                    <a16:creationId xmlns:a16="http://schemas.microsoft.com/office/drawing/2014/main" id="{39589158-24D6-5647-9633-4282D54F4E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4700" y="2450813"/>
                <a:ext cx="1738787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t 118">
                <a:extLst>
                  <a:ext uri="{FF2B5EF4-FFF2-40B4-BE49-F238E27FC236}">
                    <a16:creationId xmlns:a16="http://schemas.microsoft.com/office/drawing/2014/main" id="{6EB4C9FA-32E9-5A48-9024-5976693B5988}"/>
                  </a:ext>
                </a:extLst>
              </p14:cNvPr>
              <p14:cNvContentPartPr/>
              <p14:nvPr/>
            </p14:nvContentPartPr>
            <p14:xfrm>
              <a:off x="7180573" y="1740893"/>
              <a:ext cx="3921480" cy="455400"/>
            </p14:xfrm>
          </p:contentPart>
        </mc:Choice>
        <mc:Fallback xmlns="">
          <p:pic>
            <p:nvPicPr>
              <p:cNvPr id="116" name="Inkt 118">
                <a:extLst>
                  <a:ext uri="{FF2B5EF4-FFF2-40B4-BE49-F238E27FC236}">
                    <a16:creationId xmlns:a16="http://schemas.microsoft.com/office/drawing/2014/main" id="{6EB4C9FA-32E9-5A48-9024-5976693B59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49973" y="1709933"/>
                <a:ext cx="398268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t 119">
                <a:extLst>
                  <a:ext uri="{FF2B5EF4-FFF2-40B4-BE49-F238E27FC236}">
                    <a16:creationId xmlns:a16="http://schemas.microsoft.com/office/drawing/2014/main" id="{70B6F41D-A380-B142-BA20-E32C7F6B3B29}"/>
                  </a:ext>
                </a:extLst>
              </p14:cNvPr>
              <p14:cNvContentPartPr/>
              <p14:nvPr/>
            </p14:nvContentPartPr>
            <p14:xfrm>
              <a:off x="1746013" y="1180013"/>
              <a:ext cx="2963520" cy="174960"/>
            </p14:xfrm>
          </p:contentPart>
        </mc:Choice>
        <mc:Fallback xmlns="">
          <p:pic>
            <p:nvPicPr>
              <p:cNvPr id="120" name="Inkt 119">
                <a:extLst>
                  <a:ext uri="{FF2B5EF4-FFF2-40B4-BE49-F238E27FC236}">
                    <a16:creationId xmlns:a16="http://schemas.microsoft.com/office/drawing/2014/main" id="{70B6F41D-A380-B142-BA20-E32C7F6B3B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5413" y="1149053"/>
                <a:ext cx="30250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kt 171">
                <a:extLst>
                  <a:ext uri="{FF2B5EF4-FFF2-40B4-BE49-F238E27FC236}">
                    <a16:creationId xmlns:a16="http://schemas.microsoft.com/office/drawing/2014/main" id="{D245C73B-48C3-AE49-8DDE-91D714271CCB}"/>
                  </a:ext>
                </a:extLst>
              </p14:cNvPr>
              <p14:cNvContentPartPr/>
              <p14:nvPr/>
            </p14:nvContentPartPr>
            <p14:xfrm>
              <a:off x="2296453" y="3619373"/>
              <a:ext cx="1434240" cy="328320"/>
            </p14:xfrm>
          </p:contentPart>
        </mc:Choice>
        <mc:Fallback xmlns="">
          <p:pic>
            <p:nvPicPr>
              <p:cNvPr id="171" name="Inkt 171">
                <a:extLst>
                  <a:ext uri="{FF2B5EF4-FFF2-40B4-BE49-F238E27FC236}">
                    <a16:creationId xmlns:a16="http://schemas.microsoft.com/office/drawing/2014/main" id="{D245C73B-48C3-AE49-8DDE-91D714271C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65853" y="3588773"/>
                <a:ext cx="14958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2" name="Inkt 182">
                <a:extLst>
                  <a:ext uri="{FF2B5EF4-FFF2-40B4-BE49-F238E27FC236}">
                    <a16:creationId xmlns:a16="http://schemas.microsoft.com/office/drawing/2014/main" id="{7F5757D1-4855-9F49-87C6-9936BE2624E3}"/>
                  </a:ext>
                </a:extLst>
              </p14:cNvPr>
              <p14:cNvContentPartPr/>
              <p14:nvPr/>
            </p14:nvContentPartPr>
            <p14:xfrm>
              <a:off x="4455373" y="3651773"/>
              <a:ext cx="1767600" cy="462960"/>
            </p14:xfrm>
          </p:contentPart>
        </mc:Choice>
        <mc:Fallback xmlns="">
          <p:pic>
            <p:nvPicPr>
              <p:cNvPr id="182" name="Inkt 182">
                <a:extLst>
                  <a:ext uri="{FF2B5EF4-FFF2-40B4-BE49-F238E27FC236}">
                    <a16:creationId xmlns:a16="http://schemas.microsoft.com/office/drawing/2014/main" id="{7F5757D1-4855-9F49-87C6-9936BE2624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24773" y="3620813"/>
                <a:ext cx="18291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3" name="Inkt 222">
                <a:extLst>
                  <a:ext uri="{FF2B5EF4-FFF2-40B4-BE49-F238E27FC236}">
                    <a16:creationId xmlns:a16="http://schemas.microsoft.com/office/drawing/2014/main" id="{797CCDAB-96DF-C944-896F-8FAFA2AC46F4}"/>
                  </a:ext>
                </a:extLst>
              </p14:cNvPr>
              <p14:cNvContentPartPr/>
              <p14:nvPr/>
            </p14:nvContentPartPr>
            <p14:xfrm>
              <a:off x="4192573" y="3619373"/>
              <a:ext cx="72720" cy="429120"/>
            </p14:xfrm>
          </p:contentPart>
        </mc:Choice>
        <mc:Fallback xmlns="">
          <p:pic>
            <p:nvPicPr>
              <p:cNvPr id="223" name="Inkt 222">
                <a:extLst>
                  <a:ext uri="{FF2B5EF4-FFF2-40B4-BE49-F238E27FC236}">
                    <a16:creationId xmlns:a16="http://schemas.microsoft.com/office/drawing/2014/main" id="{797CCDAB-96DF-C944-896F-8FAFA2AC46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61973" y="3588773"/>
                <a:ext cx="13392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7" name="Inkt 227">
                <a:extLst>
                  <a:ext uri="{FF2B5EF4-FFF2-40B4-BE49-F238E27FC236}">
                    <a16:creationId xmlns:a16="http://schemas.microsoft.com/office/drawing/2014/main" id="{F46728EC-7A1E-C24B-B9E8-7E118E480E5F}"/>
                  </a:ext>
                </a:extLst>
              </p14:cNvPr>
              <p14:cNvContentPartPr/>
              <p14:nvPr/>
            </p14:nvContentPartPr>
            <p14:xfrm>
              <a:off x="6482173" y="3656453"/>
              <a:ext cx="5598720" cy="571320"/>
            </p14:xfrm>
          </p:contentPart>
        </mc:Choice>
        <mc:Fallback xmlns="">
          <p:pic>
            <p:nvPicPr>
              <p:cNvPr id="227" name="Inkt 227">
                <a:extLst>
                  <a:ext uri="{FF2B5EF4-FFF2-40B4-BE49-F238E27FC236}">
                    <a16:creationId xmlns:a16="http://schemas.microsoft.com/office/drawing/2014/main" id="{F46728EC-7A1E-C24B-B9E8-7E118E480E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51575" y="3625853"/>
                <a:ext cx="5659916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9" name="Inkt 240">
                <a:extLst>
                  <a:ext uri="{FF2B5EF4-FFF2-40B4-BE49-F238E27FC236}">
                    <a16:creationId xmlns:a16="http://schemas.microsoft.com/office/drawing/2014/main" id="{B3D9D9DF-4990-5243-A3D9-BA7AD65AFCDF}"/>
                  </a:ext>
                </a:extLst>
              </p14:cNvPr>
              <p14:cNvContentPartPr/>
              <p14:nvPr/>
            </p14:nvContentPartPr>
            <p14:xfrm>
              <a:off x="3524053" y="4743653"/>
              <a:ext cx="677880" cy="204120"/>
            </p14:xfrm>
          </p:contentPart>
        </mc:Choice>
        <mc:Fallback xmlns="">
          <p:pic>
            <p:nvPicPr>
              <p:cNvPr id="239" name="Inkt 240">
                <a:extLst>
                  <a:ext uri="{FF2B5EF4-FFF2-40B4-BE49-F238E27FC236}">
                    <a16:creationId xmlns:a16="http://schemas.microsoft.com/office/drawing/2014/main" id="{B3D9D9DF-4990-5243-A3D9-BA7AD65AFC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93437" y="4712748"/>
                <a:ext cx="739473" cy="265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6" name="Inkt 246">
                <a:extLst>
                  <a:ext uri="{FF2B5EF4-FFF2-40B4-BE49-F238E27FC236}">
                    <a16:creationId xmlns:a16="http://schemas.microsoft.com/office/drawing/2014/main" id="{199C3EE0-7BE1-9148-B236-7C389288BBA7}"/>
                  </a:ext>
                </a:extLst>
              </p14:cNvPr>
              <p14:cNvContentPartPr/>
              <p14:nvPr/>
            </p14:nvContentPartPr>
            <p14:xfrm>
              <a:off x="4561213" y="4672373"/>
              <a:ext cx="2704320" cy="497880"/>
            </p14:xfrm>
          </p:contentPart>
        </mc:Choice>
        <mc:Fallback xmlns="">
          <p:pic>
            <p:nvPicPr>
              <p:cNvPr id="246" name="Inkt 246">
                <a:extLst>
                  <a:ext uri="{FF2B5EF4-FFF2-40B4-BE49-F238E27FC236}">
                    <a16:creationId xmlns:a16="http://schemas.microsoft.com/office/drawing/2014/main" id="{199C3EE0-7BE1-9148-B236-7C389288BB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30613" y="4641773"/>
                <a:ext cx="276588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8" name="Inkt 247">
                <a:extLst>
                  <a:ext uri="{FF2B5EF4-FFF2-40B4-BE49-F238E27FC236}">
                    <a16:creationId xmlns:a16="http://schemas.microsoft.com/office/drawing/2014/main" id="{434747F3-2221-634D-8453-E745BDC7AAF7}"/>
                  </a:ext>
                </a:extLst>
              </p14:cNvPr>
              <p14:cNvContentPartPr/>
              <p14:nvPr/>
            </p14:nvContentPartPr>
            <p14:xfrm>
              <a:off x="7524733" y="5005733"/>
              <a:ext cx="169560" cy="5760"/>
            </p14:xfrm>
          </p:contentPart>
        </mc:Choice>
        <mc:Fallback xmlns="">
          <p:pic>
            <p:nvPicPr>
              <p:cNvPr id="248" name="Inkt 247">
                <a:extLst>
                  <a:ext uri="{FF2B5EF4-FFF2-40B4-BE49-F238E27FC236}">
                    <a16:creationId xmlns:a16="http://schemas.microsoft.com/office/drawing/2014/main" id="{434747F3-2221-634D-8453-E745BDC7AAF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93773" y="4975133"/>
                <a:ext cx="231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9" name="Inkt 248">
                <a:extLst>
                  <a:ext uri="{FF2B5EF4-FFF2-40B4-BE49-F238E27FC236}">
                    <a16:creationId xmlns:a16="http://schemas.microsoft.com/office/drawing/2014/main" id="{396B3D3C-4960-5046-A17E-6FBFD87D39E7}"/>
                  </a:ext>
                </a:extLst>
              </p14:cNvPr>
              <p14:cNvContentPartPr/>
              <p14:nvPr/>
            </p14:nvContentPartPr>
            <p14:xfrm>
              <a:off x="7566853" y="4899893"/>
              <a:ext cx="84960" cy="16200"/>
            </p14:xfrm>
          </p:contentPart>
        </mc:Choice>
        <mc:Fallback xmlns="">
          <p:pic>
            <p:nvPicPr>
              <p:cNvPr id="249" name="Inkt 248">
                <a:extLst>
                  <a:ext uri="{FF2B5EF4-FFF2-40B4-BE49-F238E27FC236}">
                    <a16:creationId xmlns:a16="http://schemas.microsoft.com/office/drawing/2014/main" id="{396B3D3C-4960-5046-A17E-6FBFD87D39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36253" y="4869293"/>
                <a:ext cx="1465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0" name="Inkt 249">
                <a:extLst>
                  <a:ext uri="{FF2B5EF4-FFF2-40B4-BE49-F238E27FC236}">
                    <a16:creationId xmlns:a16="http://schemas.microsoft.com/office/drawing/2014/main" id="{0303426E-1A07-1348-9CCA-282FAC55C308}"/>
                  </a:ext>
                </a:extLst>
              </p14:cNvPr>
              <p14:cNvContentPartPr/>
              <p14:nvPr/>
            </p14:nvContentPartPr>
            <p14:xfrm>
              <a:off x="7894813" y="4868213"/>
              <a:ext cx="42840" cy="137880"/>
            </p14:xfrm>
          </p:contentPart>
        </mc:Choice>
        <mc:Fallback xmlns="">
          <p:pic>
            <p:nvPicPr>
              <p:cNvPr id="250" name="Inkt 249">
                <a:extLst>
                  <a:ext uri="{FF2B5EF4-FFF2-40B4-BE49-F238E27FC236}">
                    <a16:creationId xmlns:a16="http://schemas.microsoft.com/office/drawing/2014/main" id="{0303426E-1A07-1348-9CCA-282FAC55C3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64213" y="4837613"/>
                <a:ext cx="1040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1" name="Inkt 250">
                <a:extLst>
                  <a:ext uri="{FF2B5EF4-FFF2-40B4-BE49-F238E27FC236}">
                    <a16:creationId xmlns:a16="http://schemas.microsoft.com/office/drawing/2014/main" id="{0486AF81-A83C-124A-9F6A-887660FEC252}"/>
                  </a:ext>
                </a:extLst>
              </p14:cNvPr>
              <p14:cNvContentPartPr/>
              <p14:nvPr/>
            </p14:nvContentPartPr>
            <p14:xfrm>
              <a:off x="8096053" y="4788653"/>
              <a:ext cx="106200" cy="185400"/>
            </p14:xfrm>
          </p:contentPart>
        </mc:Choice>
        <mc:Fallback xmlns="">
          <p:pic>
            <p:nvPicPr>
              <p:cNvPr id="251" name="Inkt 250">
                <a:extLst>
                  <a:ext uri="{FF2B5EF4-FFF2-40B4-BE49-F238E27FC236}">
                    <a16:creationId xmlns:a16="http://schemas.microsoft.com/office/drawing/2014/main" id="{0486AF81-A83C-124A-9F6A-887660FEC2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65453" y="4758053"/>
                <a:ext cx="1674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2" name="Inkt 251">
                <a:extLst>
                  <a:ext uri="{FF2B5EF4-FFF2-40B4-BE49-F238E27FC236}">
                    <a16:creationId xmlns:a16="http://schemas.microsoft.com/office/drawing/2014/main" id="{331A4AEA-ECA3-914B-B5E9-BCCA941B819C}"/>
                  </a:ext>
                </a:extLst>
              </p14:cNvPr>
              <p14:cNvContentPartPr/>
              <p14:nvPr/>
            </p14:nvContentPartPr>
            <p14:xfrm>
              <a:off x="8381893" y="4741133"/>
              <a:ext cx="116640" cy="238320"/>
            </p14:xfrm>
          </p:contentPart>
        </mc:Choice>
        <mc:Fallback xmlns="">
          <p:pic>
            <p:nvPicPr>
              <p:cNvPr id="252" name="Inkt 251">
                <a:extLst>
                  <a:ext uri="{FF2B5EF4-FFF2-40B4-BE49-F238E27FC236}">
                    <a16:creationId xmlns:a16="http://schemas.microsoft.com/office/drawing/2014/main" id="{331A4AEA-ECA3-914B-B5E9-BCCA941B81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51293" y="4710533"/>
                <a:ext cx="1782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3" name="Inkt 252">
                <a:extLst>
                  <a:ext uri="{FF2B5EF4-FFF2-40B4-BE49-F238E27FC236}">
                    <a16:creationId xmlns:a16="http://schemas.microsoft.com/office/drawing/2014/main" id="{AB2FF7B2-0C91-0241-958E-835E69AD3BDD}"/>
                  </a:ext>
                </a:extLst>
              </p14:cNvPr>
              <p14:cNvContentPartPr/>
              <p14:nvPr/>
            </p14:nvContentPartPr>
            <p14:xfrm>
              <a:off x="8344813" y="4857413"/>
              <a:ext cx="180360" cy="10800"/>
            </p14:xfrm>
          </p:contentPart>
        </mc:Choice>
        <mc:Fallback xmlns="">
          <p:pic>
            <p:nvPicPr>
              <p:cNvPr id="253" name="Inkt 252">
                <a:extLst>
                  <a:ext uri="{FF2B5EF4-FFF2-40B4-BE49-F238E27FC236}">
                    <a16:creationId xmlns:a16="http://schemas.microsoft.com/office/drawing/2014/main" id="{AB2FF7B2-0C91-0241-958E-835E69AD3BD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14213" y="4826813"/>
                <a:ext cx="24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4" name="Inkt 253">
                <a:extLst>
                  <a:ext uri="{FF2B5EF4-FFF2-40B4-BE49-F238E27FC236}">
                    <a16:creationId xmlns:a16="http://schemas.microsoft.com/office/drawing/2014/main" id="{D65F4FAD-FD85-CE4A-BB40-FF629F365133}"/>
                  </a:ext>
                </a:extLst>
              </p14:cNvPr>
              <p14:cNvContentPartPr/>
              <p14:nvPr/>
            </p14:nvContentPartPr>
            <p14:xfrm>
              <a:off x="8768173" y="4905293"/>
              <a:ext cx="174960" cy="5760"/>
            </p14:xfrm>
          </p:contentPart>
        </mc:Choice>
        <mc:Fallback xmlns="">
          <p:pic>
            <p:nvPicPr>
              <p:cNvPr id="254" name="Inkt 253">
                <a:extLst>
                  <a:ext uri="{FF2B5EF4-FFF2-40B4-BE49-F238E27FC236}">
                    <a16:creationId xmlns:a16="http://schemas.microsoft.com/office/drawing/2014/main" id="{D65F4FAD-FD85-CE4A-BB40-FF629F36513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37573" y="4874693"/>
                <a:ext cx="2361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5" name="Inkt 254">
                <a:extLst>
                  <a:ext uri="{FF2B5EF4-FFF2-40B4-BE49-F238E27FC236}">
                    <a16:creationId xmlns:a16="http://schemas.microsoft.com/office/drawing/2014/main" id="{7277DF4E-6AF8-7546-94D9-1F74DF5F0852}"/>
                  </a:ext>
                </a:extLst>
              </p14:cNvPr>
              <p14:cNvContentPartPr/>
              <p14:nvPr/>
            </p14:nvContentPartPr>
            <p14:xfrm>
              <a:off x="8836933" y="4820693"/>
              <a:ext cx="5760" cy="148680"/>
            </p14:xfrm>
          </p:contentPart>
        </mc:Choice>
        <mc:Fallback xmlns="">
          <p:pic>
            <p:nvPicPr>
              <p:cNvPr id="255" name="Inkt 254">
                <a:extLst>
                  <a:ext uri="{FF2B5EF4-FFF2-40B4-BE49-F238E27FC236}">
                    <a16:creationId xmlns:a16="http://schemas.microsoft.com/office/drawing/2014/main" id="{7277DF4E-6AF8-7546-94D9-1F74DF5F085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06333" y="4789733"/>
                <a:ext cx="66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6" name="Inkt 255">
                <a:extLst>
                  <a:ext uri="{FF2B5EF4-FFF2-40B4-BE49-F238E27FC236}">
                    <a16:creationId xmlns:a16="http://schemas.microsoft.com/office/drawing/2014/main" id="{5B82EEAE-6F0B-2F42-9AD1-682C1E284F44}"/>
                  </a:ext>
                </a:extLst>
              </p14:cNvPr>
              <p14:cNvContentPartPr/>
              <p14:nvPr/>
            </p14:nvContentPartPr>
            <p14:xfrm>
              <a:off x="9133933" y="4788653"/>
              <a:ext cx="147960" cy="206640"/>
            </p14:xfrm>
          </p:contentPart>
        </mc:Choice>
        <mc:Fallback xmlns="">
          <p:pic>
            <p:nvPicPr>
              <p:cNvPr id="256" name="Inkt 255">
                <a:extLst>
                  <a:ext uri="{FF2B5EF4-FFF2-40B4-BE49-F238E27FC236}">
                    <a16:creationId xmlns:a16="http://schemas.microsoft.com/office/drawing/2014/main" id="{5B82EEAE-6F0B-2F42-9AD1-682C1E284F4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02973" y="4758053"/>
                <a:ext cx="2091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7" name="Inkt 256">
                <a:extLst>
                  <a:ext uri="{FF2B5EF4-FFF2-40B4-BE49-F238E27FC236}">
                    <a16:creationId xmlns:a16="http://schemas.microsoft.com/office/drawing/2014/main" id="{0C90B1BF-09F0-834B-8230-C8F34CD96A65}"/>
                  </a:ext>
                </a:extLst>
              </p14:cNvPr>
              <p14:cNvContentPartPr/>
              <p14:nvPr/>
            </p14:nvContentPartPr>
            <p14:xfrm>
              <a:off x="9397813" y="4756973"/>
              <a:ext cx="132480" cy="254520"/>
            </p14:xfrm>
          </p:contentPart>
        </mc:Choice>
        <mc:Fallback xmlns="">
          <p:pic>
            <p:nvPicPr>
              <p:cNvPr id="257" name="Inkt 256">
                <a:extLst>
                  <a:ext uri="{FF2B5EF4-FFF2-40B4-BE49-F238E27FC236}">
                    <a16:creationId xmlns:a16="http://schemas.microsoft.com/office/drawing/2014/main" id="{0C90B1BF-09F0-834B-8230-C8F34CD96A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67213" y="4726373"/>
                <a:ext cx="1940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58" name="Inkt 257">
                <a:extLst>
                  <a:ext uri="{FF2B5EF4-FFF2-40B4-BE49-F238E27FC236}">
                    <a16:creationId xmlns:a16="http://schemas.microsoft.com/office/drawing/2014/main" id="{E4C4F697-E989-C549-8F99-CBCB8051B6FD}"/>
                  </a:ext>
                </a:extLst>
              </p14:cNvPr>
              <p14:cNvContentPartPr/>
              <p14:nvPr/>
            </p14:nvContentPartPr>
            <p14:xfrm>
              <a:off x="9419053" y="4884053"/>
              <a:ext cx="106200" cy="21600"/>
            </p14:xfrm>
          </p:contentPart>
        </mc:Choice>
        <mc:Fallback xmlns="">
          <p:pic>
            <p:nvPicPr>
              <p:cNvPr id="258" name="Inkt 257">
                <a:extLst>
                  <a:ext uri="{FF2B5EF4-FFF2-40B4-BE49-F238E27FC236}">
                    <a16:creationId xmlns:a16="http://schemas.microsoft.com/office/drawing/2014/main" id="{E4C4F697-E989-C549-8F99-CBCB8051B6F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88453" y="4853453"/>
                <a:ext cx="167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59" name="Inkt 258">
                <a:extLst>
                  <a:ext uri="{FF2B5EF4-FFF2-40B4-BE49-F238E27FC236}">
                    <a16:creationId xmlns:a16="http://schemas.microsoft.com/office/drawing/2014/main" id="{923CF986-0DAF-1D4B-8CE7-C0B36D53540E}"/>
                  </a:ext>
                </a:extLst>
              </p14:cNvPr>
              <p14:cNvContentPartPr/>
              <p14:nvPr/>
            </p14:nvContentPartPr>
            <p14:xfrm>
              <a:off x="9567013" y="5011133"/>
              <a:ext cx="5760" cy="10800"/>
            </p14:xfrm>
          </p:contentPart>
        </mc:Choice>
        <mc:Fallback xmlns="">
          <p:pic>
            <p:nvPicPr>
              <p:cNvPr id="259" name="Inkt 258">
                <a:extLst>
                  <a:ext uri="{FF2B5EF4-FFF2-40B4-BE49-F238E27FC236}">
                    <a16:creationId xmlns:a16="http://schemas.microsoft.com/office/drawing/2014/main" id="{923CF986-0DAF-1D4B-8CE7-C0B36D53540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36413" y="498017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0" name="Inkt 259">
                <a:extLst>
                  <a:ext uri="{FF2B5EF4-FFF2-40B4-BE49-F238E27FC236}">
                    <a16:creationId xmlns:a16="http://schemas.microsoft.com/office/drawing/2014/main" id="{B431259E-0574-BC42-89F5-7791058DC118}"/>
                  </a:ext>
                </a:extLst>
              </p14:cNvPr>
              <p14:cNvContentPartPr/>
              <p14:nvPr/>
            </p14:nvContentPartPr>
            <p14:xfrm>
              <a:off x="9810733" y="4884053"/>
              <a:ext cx="37440" cy="127440"/>
            </p14:xfrm>
          </p:contentPart>
        </mc:Choice>
        <mc:Fallback xmlns="">
          <p:pic>
            <p:nvPicPr>
              <p:cNvPr id="260" name="Inkt 259">
                <a:extLst>
                  <a:ext uri="{FF2B5EF4-FFF2-40B4-BE49-F238E27FC236}">
                    <a16:creationId xmlns:a16="http://schemas.microsoft.com/office/drawing/2014/main" id="{B431259E-0574-BC42-89F5-7791058DC11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79773" y="4853453"/>
                <a:ext cx="986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61" name="Inkt 260">
                <a:extLst>
                  <a:ext uri="{FF2B5EF4-FFF2-40B4-BE49-F238E27FC236}">
                    <a16:creationId xmlns:a16="http://schemas.microsoft.com/office/drawing/2014/main" id="{71AC5DC5-01C1-3B4A-AC88-96501E0DC6B7}"/>
                  </a:ext>
                </a:extLst>
              </p14:cNvPr>
              <p14:cNvContentPartPr/>
              <p14:nvPr/>
            </p14:nvContentPartPr>
            <p14:xfrm>
              <a:off x="9948253" y="4804493"/>
              <a:ext cx="159120" cy="201600"/>
            </p14:xfrm>
          </p:contentPart>
        </mc:Choice>
        <mc:Fallback xmlns="">
          <p:pic>
            <p:nvPicPr>
              <p:cNvPr id="261" name="Inkt 260">
                <a:extLst>
                  <a:ext uri="{FF2B5EF4-FFF2-40B4-BE49-F238E27FC236}">
                    <a16:creationId xmlns:a16="http://schemas.microsoft.com/office/drawing/2014/main" id="{71AC5DC5-01C1-3B4A-AC88-96501E0DC6B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17653" y="4773893"/>
                <a:ext cx="2203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2" name="Inkt 261">
                <a:extLst>
                  <a:ext uri="{FF2B5EF4-FFF2-40B4-BE49-F238E27FC236}">
                    <a16:creationId xmlns:a16="http://schemas.microsoft.com/office/drawing/2014/main" id="{1EE89E56-151B-BE4A-8218-7FBFCFDF0A8B}"/>
                  </a:ext>
                </a:extLst>
              </p14:cNvPr>
              <p14:cNvContentPartPr/>
              <p14:nvPr/>
            </p14:nvContentPartPr>
            <p14:xfrm>
              <a:off x="10175773" y="4751573"/>
              <a:ext cx="122040" cy="264960"/>
            </p14:xfrm>
          </p:contentPart>
        </mc:Choice>
        <mc:Fallback xmlns="">
          <p:pic>
            <p:nvPicPr>
              <p:cNvPr id="262" name="Inkt 261">
                <a:extLst>
                  <a:ext uri="{FF2B5EF4-FFF2-40B4-BE49-F238E27FC236}">
                    <a16:creationId xmlns:a16="http://schemas.microsoft.com/office/drawing/2014/main" id="{1EE89E56-151B-BE4A-8218-7FBFCFDF0A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145173" y="4720973"/>
                <a:ext cx="1836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3" name="Inkt 262">
                <a:extLst>
                  <a:ext uri="{FF2B5EF4-FFF2-40B4-BE49-F238E27FC236}">
                    <a16:creationId xmlns:a16="http://schemas.microsoft.com/office/drawing/2014/main" id="{7391DB34-B2D5-0940-B893-F2416CEBB001}"/>
                  </a:ext>
                </a:extLst>
              </p14:cNvPr>
              <p14:cNvContentPartPr/>
              <p14:nvPr/>
            </p14:nvContentPartPr>
            <p14:xfrm>
              <a:off x="10170373" y="4878653"/>
              <a:ext cx="164520" cy="36720"/>
            </p14:xfrm>
          </p:contentPart>
        </mc:Choice>
        <mc:Fallback xmlns="">
          <p:pic>
            <p:nvPicPr>
              <p:cNvPr id="263" name="Inkt 262">
                <a:extLst>
                  <a:ext uri="{FF2B5EF4-FFF2-40B4-BE49-F238E27FC236}">
                    <a16:creationId xmlns:a16="http://schemas.microsoft.com/office/drawing/2014/main" id="{7391DB34-B2D5-0940-B893-F2416CEBB00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39773" y="4848053"/>
                <a:ext cx="2257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64" name="Inkt 263">
                <a:extLst>
                  <a:ext uri="{FF2B5EF4-FFF2-40B4-BE49-F238E27FC236}">
                    <a16:creationId xmlns:a16="http://schemas.microsoft.com/office/drawing/2014/main" id="{848D89B1-5B0C-7841-A5C5-9F0BE320ED37}"/>
                  </a:ext>
                </a:extLst>
              </p14:cNvPr>
              <p14:cNvContentPartPr/>
              <p14:nvPr/>
            </p14:nvContentPartPr>
            <p14:xfrm>
              <a:off x="10546213" y="4905293"/>
              <a:ext cx="132480" cy="10800"/>
            </p14:xfrm>
          </p:contentPart>
        </mc:Choice>
        <mc:Fallback xmlns="">
          <p:pic>
            <p:nvPicPr>
              <p:cNvPr id="264" name="Inkt 263">
                <a:extLst>
                  <a:ext uri="{FF2B5EF4-FFF2-40B4-BE49-F238E27FC236}">
                    <a16:creationId xmlns:a16="http://schemas.microsoft.com/office/drawing/2014/main" id="{848D89B1-5B0C-7841-A5C5-9F0BE320ED3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515613" y="4874693"/>
                <a:ext cx="1940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65" name="Inkt 264">
                <a:extLst>
                  <a:ext uri="{FF2B5EF4-FFF2-40B4-BE49-F238E27FC236}">
                    <a16:creationId xmlns:a16="http://schemas.microsoft.com/office/drawing/2014/main" id="{077DE864-674A-774F-9969-B7260B5E1F2A}"/>
                  </a:ext>
                </a:extLst>
              </p14:cNvPr>
              <p14:cNvContentPartPr/>
              <p14:nvPr/>
            </p14:nvContentPartPr>
            <p14:xfrm>
              <a:off x="10583293" y="4804493"/>
              <a:ext cx="16200" cy="169560"/>
            </p14:xfrm>
          </p:contentPart>
        </mc:Choice>
        <mc:Fallback xmlns="">
          <p:pic>
            <p:nvPicPr>
              <p:cNvPr id="265" name="Inkt 264">
                <a:extLst>
                  <a:ext uri="{FF2B5EF4-FFF2-40B4-BE49-F238E27FC236}">
                    <a16:creationId xmlns:a16="http://schemas.microsoft.com/office/drawing/2014/main" id="{077DE864-674A-774F-9969-B7260B5E1F2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52333" y="4773893"/>
                <a:ext cx="777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66" name="Inkt 265">
                <a:extLst>
                  <a:ext uri="{FF2B5EF4-FFF2-40B4-BE49-F238E27FC236}">
                    <a16:creationId xmlns:a16="http://schemas.microsoft.com/office/drawing/2014/main" id="{30B3CE93-63B7-2D44-94A7-B3A092071DE9}"/>
                  </a:ext>
                </a:extLst>
              </p14:cNvPr>
              <p14:cNvContentPartPr/>
              <p14:nvPr/>
            </p14:nvContentPartPr>
            <p14:xfrm>
              <a:off x="10800013" y="4725293"/>
              <a:ext cx="68400" cy="280800"/>
            </p14:xfrm>
          </p:contentPart>
        </mc:Choice>
        <mc:Fallback xmlns="">
          <p:pic>
            <p:nvPicPr>
              <p:cNvPr id="266" name="Inkt 265">
                <a:extLst>
                  <a:ext uri="{FF2B5EF4-FFF2-40B4-BE49-F238E27FC236}">
                    <a16:creationId xmlns:a16="http://schemas.microsoft.com/office/drawing/2014/main" id="{30B3CE93-63B7-2D44-94A7-B3A092071DE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769413" y="4694693"/>
                <a:ext cx="1299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7" name="Inkt 266">
                <a:extLst>
                  <a:ext uri="{FF2B5EF4-FFF2-40B4-BE49-F238E27FC236}">
                    <a16:creationId xmlns:a16="http://schemas.microsoft.com/office/drawing/2014/main" id="{35D861D0-9C3A-0645-B6E5-4FF6CAFE8FED}"/>
                  </a:ext>
                </a:extLst>
              </p14:cNvPr>
              <p14:cNvContentPartPr/>
              <p14:nvPr/>
            </p14:nvContentPartPr>
            <p14:xfrm>
              <a:off x="10789573" y="4852373"/>
              <a:ext cx="113760" cy="10800"/>
            </p14:xfrm>
          </p:contentPart>
        </mc:Choice>
        <mc:Fallback xmlns="">
          <p:pic>
            <p:nvPicPr>
              <p:cNvPr id="267" name="Inkt 266">
                <a:extLst>
                  <a:ext uri="{FF2B5EF4-FFF2-40B4-BE49-F238E27FC236}">
                    <a16:creationId xmlns:a16="http://schemas.microsoft.com/office/drawing/2014/main" id="{35D861D0-9C3A-0645-B6E5-4FF6CAFE8F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758973" y="4821773"/>
                <a:ext cx="1753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68" name="Inkt 267">
                <a:extLst>
                  <a:ext uri="{FF2B5EF4-FFF2-40B4-BE49-F238E27FC236}">
                    <a16:creationId xmlns:a16="http://schemas.microsoft.com/office/drawing/2014/main" id="{3B280671-5286-474B-A3E5-D7D1F40E8A96}"/>
                  </a:ext>
                </a:extLst>
              </p14:cNvPr>
              <p14:cNvContentPartPr/>
              <p14:nvPr/>
            </p14:nvContentPartPr>
            <p14:xfrm>
              <a:off x="10911253" y="4746533"/>
              <a:ext cx="126720" cy="233280"/>
            </p14:xfrm>
          </p:contentPart>
        </mc:Choice>
        <mc:Fallback xmlns="">
          <p:pic>
            <p:nvPicPr>
              <p:cNvPr id="268" name="Inkt 267">
                <a:extLst>
                  <a:ext uri="{FF2B5EF4-FFF2-40B4-BE49-F238E27FC236}">
                    <a16:creationId xmlns:a16="http://schemas.microsoft.com/office/drawing/2014/main" id="{3B280671-5286-474B-A3E5-D7D1F40E8A9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880653" y="4715933"/>
                <a:ext cx="1882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69" name="Inkt 268">
                <a:extLst>
                  <a:ext uri="{FF2B5EF4-FFF2-40B4-BE49-F238E27FC236}">
                    <a16:creationId xmlns:a16="http://schemas.microsoft.com/office/drawing/2014/main" id="{58581A6E-B5CD-794D-9172-C5D43536DE7E}"/>
                  </a:ext>
                </a:extLst>
              </p14:cNvPr>
              <p14:cNvContentPartPr/>
              <p14:nvPr/>
            </p14:nvContentPartPr>
            <p14:xfrm>
              <a:off x="11091253" y="4767773"/>
              <a:ext cx="132480" cy="249120"/>
            </p14:xfrm>
          </p:contentPart>
        </mc:Choice>
        <mc:Fallback xmlns="">
          <p:pic>
            <p:nvPicPr>
              <p:cNvPr id="269" name="Inkt 268">
                <a:extLst>
                  <a:ext uri="{FF2B5EF4-FFF2-40B4-BE49-F238E27FC236}">
                    <a16:creationId xmlns:a16="http://schemas.microsoft.com/office/drawing/2014/main" id="{58581A6E-B5CD-794D-9172-C5D43536DE7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060653" y="4736813"/>
                <a:ext cx="1940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0" name="Inkt 269">
                <a:extLst>
                  <a:ext uri="{FF2B5EF4-FFF2-40B4-BE49-F238E27FC236}">
                    <a16:creationId xmlns:a16="http://schemas.microsoft.com/office/drawing/2014/main" id="{BFF12AE4-CECF-B44C-83A0-ABD2866B8F95}"/>
                  </a:ext>
                </a:extLst>
              </p14:cNvPr>
              <p14:cNvContentPartPr/>
              <p14:nvPr/>
            </p14:nvContentPartPr>
            <p14:xfrm>
              <a:off x="11340013" y="4995293"/>
              <a:ext cx="5760" cy="5760"/>
            </p14:xfrm>
          </p:contentPart>
        </mc:Choice>
        <mc:Fallback xmlns="">
          <p:pic>
            <p:nvPicPr>
              <p:cNvPr id="270" name="Inkt 269">
                <a:extLst>
                  <a:ext uri="{FF2B5EF4-FFF2-40B4-BE49-F238E27FC236}">
                    <a16:creationId xmlns:a16="http://schemas.microsoft.com/office/drawing/2014/main" id="{BFF12AE4-CECF-B44C-83A0-ABD2866B8F9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309053" y="4964333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1" name="Inkt 270">
                <a:extLst>
                  <a:ext uri="{FF2B5EF4-FFF2-40B4-BE49-F238E27FC236}">
                    <a16:creationId xmlns:a16="http://schemas.microsoft.com/office/drawing/2014/main" id="{C6BCE66A-3B28-E844-A10B-5B290325EE67}"/>
                  </a:ext>
                </a:extLst>
              </p14:cNvPr>
              <p14:cNvContentPartPr/>
              <p14:nvPr/>
            </p14:nvContentPartPr>
            <p14:xfrm>
              <a:off x="11487973" y="4836533"/>
              <a:ext cx="10800" cy="148680"/>
            </p14:xfrm>
          </p:contentPart>
        </mc:Choice>
        <mc:Fallback xmlns="">
          <p:pic>
            <p:nvPicPr>
              <p:cNvPr id="271" name="Inkt 270">
                <a:extLst>
                  <a:ext uri="{FF2B5EF4-FFF2-40B4-BE49-F238E27FC236}">
                    <a16:creationId xmlns:a16="http://schemas.microsoft.com/office/drawing/2014/main" id="{C6BCE66A-3B28-E844-A10B-5B290325EE6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457373" y="4805573"/>
                <a:ext cx="723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2" name="Inkt 271">
                <a:extLst>
                  <a:ext uri="{FF2B5EF4-FFF2-40B4-BE49-F238E27FC236}">
                    <a16:creationId xmlns:a16="http://schemas.microsoft.com/office/drawing/2014/main" id="{1A5E46E2-C644-E641-A413-20DFB1FFF038}"/>
                  </a:ext>
                </a:extLst>
              </p14:cNvPr>
              <p14:cNvContentPartPr/>
              <p14:nvPr/>
            </p14:nvContentPartPr>
            <p14:xfrm>
              <a:off x="11575813" y="4756973"/>
              <a:ext cx="103320" cy="217440"/>
            </p14:xfrm>
          </p:contentPart>
        </mc:Choice>
        <mc:Fallback xmlns="">
          <p:pic>
            <p:nvPicPr>
              <p:cNvPr id="272" name="Inkt 271">
                <a:extLst>
                  <a:ext uri="{FF2B5EF4-FFF2-40B4-BE49-F238E27FC236}">
                    <a16:creationId xmlns:a16="http://schemas.microsoft.com/office/drawing/2014/main" id="{1A5E46E2-C644-E641-A413-20DFB1FFF03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544853" y="4726373"/>
                <a:ext cx="1645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73" name="Inkt 272">
                <a:extLst>
                  <a:ext uri="{FF2B5EF4-FFF2-40B4-BE49-F238E27FC236}">
                    <a16:creationId xmlns:a16="http://schemas.microsoft.com/office/drawing/2014/main" id="{870D4DCF-A22B-2C49-A362-FC94C3D58E2E}"/>
                  </a:ext>
                </a:extLst>
              </p14:cNvPr>
              <p14:cNvContentPartPr/>
              <p14:nvPr/>
            </p14:nvContentPartPr>
            <p14:xfrm>
              <a:off x="11800093" y="4725293"/>
              <a:ext cx="90360" cy="243720"/>
            </p14:xfrm>
          </p:contentPart>
        </mc:Choice>
        <mc:Fallback xmlns="">
          <p:pic>
            <p:nvPicPr>
              <p:cNvPr id="273" name="Inkt 272">
                <a:extLst>
                  <a:ext uri="{FF2B5EF4-FFF2-40B4-BE49-F238E27FC236}">
                    <a16:creationId xmlns:a16="http://schemas.microsoft.com/office/drawing/2014/main" id="{870D4DCF-A22B-2C49-A362-FC94C3D58E2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769493" y="4694693"/>
                <a:ext cx="151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74" name="Inkt 273">
                <a:extLst>
                  <a:ext uri="{FF2B5EF4-FFF2-40B4-BE49-F238E27FC236}">
                    <a16:creationId xmlns:a16="http://schemas.microsoft.com/office/drawing/2014/main" id="{D8832118-1213-4E4A-9844-762B66A363DE}"/>
                  </a:ext>
                </a:extLst>
              </p14:cNvPr>
              <p14:cNvContentPartPr/>
              <p14:nvPr/>
            </p14:nvContentPartPr>
            <p14:xfrm>
              <a:off x="11757973" y="4873613"/>
              <a:ext cx="148680" cy="360"/>
            </p14:xfrm>
          </p:contentPart>
        </mc:Choice>
        <mc:Fallback xmlns="">
          <p:pic>
            <p:nvPicPr>
              <p:cNvPr id="274" name="Inkt 273">
                <a:extLst>
                  <a:ext uri="{FF2B5EF4-FFF2-40B4-BE49-F238E27FC236}">
                    <a16:creationId xmlns:a16="http://schemas.microsoft.com/office/drawing/2014/main" id="{D8832118-1213-4E4A-9844-762B66A363D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727373" y="4842653"/>
                <a:ext cx="2098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88" name="Inkt 288">
                <a:extLst>
                  <a:ext uri="{FF2B5EF4-FFF2-40B4-BE49-F238E27FC236}">
                    <a16:creationId xmlns:a16="http://schemas.microsoft.com/office/drawing/2014/main" id="{138238AF-1501-E449-A89C-9F3A9F5ED757}"/>
                  </a:ext>
                </a:extLst>
              </p14:cNvPr>
              <p14:cNvContentPartPr/>
              <p14:nvPr/>
            </p14:nvContentPartPr>
            <p14:xfrm>
              <a:off x="7466413" y="5418653"/>
              <a:ext cx="1005840" cy="270360"/>
            </p14:xfrm>
          </p:contentPart>
        </mc:Choice>
        <mc:Fallback xmlns="">
          <p:pic>
            <p:nvPicPr>
              <p:cNvPr id="288" name="Inkt 288">
                <a:extLst>
                  <a:ext uri="{FF2B5EF4-FFF2-40B4-BE49-F238E27FC236}">
                    <a16:creationId xmlns:a16="http://schemas.microsoft.com/office/drawing/2014/main" id="{138238AF-1501-E449-A89C-9F3A9F5ED75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35813" y="5387693"/>
                <a:ext cx="10670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6" name="Inkt 306">
                <a:extLst>
                  <a:ext uri="{FF2B5EF4-FFF2-40B4-BE49-F238E27FC236}">
                    <a16:creationId xmlns:a16="http://schemas.microsoft.com/office/drawing/2014/main" id="{45081C95-4D3C-2646-AA4C-2E00C28BCF50}"/>
                  </a:ext>
                </a:extLst>
              </p14:cNvPr>
              <p14:cNvContentPartPr/>
              <p14:nvPr/>
            </p14:nvContentPartPr>
            <p14:xfrm>
              <a:off x="8720653" y="5349533"/>
              <a:ext cx="1990080" cy="413280"/>
            </p14:xfrm>
          </p:contentPart>
        </mc:Choice>
        <mc:Fallback xmlns="">
          <p:pic>
            <p:nvPicPr>
              <p:cNvPr id="306" name="Inkt 306">
                <a:extLst>
                  <a:ext uri="{FF2B5EF4-FFF2-40B4-BE49-F238E27FC236}">
                    <a16:creationId xmlns:a16="http://schemas.microsoft.com/office/drawing/2014/main" id="{45081C95-4D3C-2646-AA4C-2E00C28BCF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89693" y="5318933"/>
                <a:ext cx="20512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17" name="Inkt 319">
                <a:extLst>
                  <a:ext uri="{FF2B5EF4-FFF2-40B4-BE49-F238E27FC236}">
                    <a16:creationId xmlns:a16="http://schemas.microsoft.com/office/drawing/2014/main" id="{2A56644D-BADD-E34A-8B2B-89B72DF84DFC}"/>
                  </a:ext>
                </a:extLst>
              </p14:cNvPr>
              <p14:cNvContentPartPr/>
              <p14:nvPr/>
            </p14:nvContentPartPr>
            <p14:xfrm>
              <a:off x="7328893" y="6069533"/>
              <a:ext cx="317880" cy="174960"/>
            </p14:xfrm>
          </p:contentPart>
        </mc:Choice>
        <mc:Fallback xmlns="">
          <p:pic>
            <p:nvPicPr>
              <p:cNvPr id="317" name="Inkt 319">
                <a:extLst>
                  <a:ext uri="{FF2B5EF4-FFF2-40B4-BE49-F238E27FC236}">
                    <a16:creationId xmlns:a16="http://schemas.microsoft.com/office/drawing/2014/main" id="{2A56644D-BADD-E34A-8B2B-89B72DF84DF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97933" y="6038573"/>
                <a:ext cx="3790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21" name="Inkt 321">
                <a:extLst>
                  <a:ext uri="{FF2B5EF4-FFF2-40B4-BE49-F238E27FC236}">
                    <a16:creationId xmlns:a16="http://schemas.microsoft.com/office/drawing/2014/main" id="{0C11E448-23B1-9043-B6A0-17150E7C19DA}"/>
                  </a:ext>
                </a:extLst>
              </p14:cNvPr>
              <p14:cNvContentPartPr/>
              <p14:nvPr/>
            </p14:nvContentPartPr>
            <p14:xfrm>
              <a:off x="7894813" y="6053333"/>
              <a:ext cx="1127160" cy="228240"/>
            </p14:xfrm>
          </p:contentPart>
        </mc:Choice>
        <mc:Fallback xmlns="">
          <p:pic>
            <p:nvPicPr>
              <p:cNvPr id="321" name="Inkt 321">
                <a:extLst>
                  <a:ext uri="{FF2B5EF4-FFF2-40B4-BE49-F238E27FC236}">
                    <a16:creationId xmlns:a16="http://schemas.microsoft.com/office/drawing/2014/main" id="{0C11E448-23B1-9043-B6A0-17150E7C19D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64203" y="6022685"/>
                <a:ext cx="1188740" cy="289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23" name="Inkt 322">
                <a:extLst>
                  <a:ext uri="{FF2B5EF4-FFF2-40B4-BE49-F238E27FC236}">
                    <a16:creationId xmlns:a16="http://schemas.microsoft.com/office/drawing/2014/main" id="{FC0CA845-DB58-4B4A-BB19-9EE1F6A41810}"/>
                  </a:ext>
                </a:extLst>
              </p14:cNvPr>
              <p14:cNvContentPartPr/>
              <p14:nvPr/>
            </p14:nvContentPartPr>
            <p14:xfrm>
              <a:off x="9249493" y="6122453"/>
              <a:ext cx="214920" cy="174960"/>
            </p14:xfrm>
          </p:contentPart>
        </mc:Choice>
        <mc:Fallback xmlns="">
          <p:pic>
            <p:nvPicPr>
              <p:cNvPr id="323" name="Inkt 322">
                <a:extLst>
                  <a:ext uri="{FF2B5EF4-FFF2-40B4-BE49-F238E27FC236}">
                    <a16:creationId xmlns:a16="http://schemas.microsoft.com/office/drawing/2014/main" id="{FC0CA845-DB58-4B4A-BB19-9EE1F6A4181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218893" y="6091493"/>
                <a:ext cx="276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33" name="Inkt 333">
                <a:extLst>
                  <a:ext uri="{FF2B5EF4-FFF2-40B4-BE49-F238E27FC236}">
                    <a16:creationId xmlns:a16="http://schemas.microsoft.com/office/drawing/2014/main" id="{52ADA508-2F9C-164D-8375-33DBB5DB1ECD}"/>
                  </a:ext>
                </a:extLst>
              </p14:cNvPr>
              <p14:cNvContentPartPr/>
              <p14:nvPr/>
            </p14:nvContentPartPr>
            <p14:xfrm>
              <a:off x="9667813" y="5947493"/>
              <a:ext cx="1127160" cy="296640"/>
            </p14:xfrm>
          </p:contentPart>
        </mc:Choice>
        <mc:Fallback xmlns="">
          <p:pic>
            <p:nvPicPr>
              <p:cNvPr id="333" name="Inkt 333">
                <a:extLst>
                  <a:ext uri="{FF2B5EF4-FFF2-40B4-BE49-F238E27FC236}">
                    <a16:creationId xmlns:a16="http://schemas.microsoft.com/office/drawing/2014/main" id="{52ADA508-2F9C-164D-8375-33DBB5DB1EC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36863" y="5916893"/>
                <a:ext cx="11883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38" name="Inkt 338">
                <a:extLst>
                  <a:ext uri="{FF2B5EF4-FFF2-40B4-BE49-F238E27FC236}">
                    <a16:creationId xmlns:a16="http://schemas.microsoft.com/office/drawing/2014/main" id="{AC8806AF-66A2-0F45-BFFC-7E4492321BCD}"/>
                  </a:ext>
                </a:extLst>
              </p14:cNvPr>
              <p14:cNvContentPartPr/>
              <p14:nvPr/>
            </p14:nvContentPartPr>
            <p14:xfrm>
              <a:off x="9217813" y="6476693"/>
              <a:ext cx="1794240" cy="191160"/>
            </p14:xfrm>
          </p:contentPart>
        </mc:Choice>
        <mc:Fallback xmlns="">
          <p:pic>
            <p:nvPicPr>
              <p:cNvPr id="338" name="Inkt 338">
                <a:extLst>
                  <a:ext uri="{FF2B5EF4-FFF2-40B4-BE49-F238E27FC236}">
                    <a16:creationId xmlns:a16="http://schemas.microsoft.com/office/drawing/2014/main" id="{AC8806AF-66A2-0F45-BFFC-7E4492321BC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87213" y="6446035"/>
                <a:ext cx="1855440" cy="252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68" name="Inkt 368">
                <a:extLst>
                  <a:ext uri="{FF2B5EF4-FFF2-40B4-BE49-F238E27FC236}">
                    <a16:creationId xmlns:a16="http://schemas.microsoft.com/office/drawing/2014/main" id="{817F9A12-291C-284F-9BA8-524FE3E7DD94}"/>
                  </a:ext>
                </a:extLst>
              </p14:cNvPr>
              <p14:cNvContentPartPr/>
              <p14:nvPr/>
            </p14:nvContentPartPr>
            <p14:xfrm>
              <a:off x="2677333" y="1264613"/>
              <a:ext cx="5556600" cy="508320"/>
            </p14:xfrm>
          </p:contentPart>
        </mc:Choice>
        <mc:Fallback xmlns="">
          <p:pic>
            <p:nvPicPr>
              <p:cNvPr id="368" name="Inkt 368">
                <a:extLst>
                  <a:ext uri="{FF2B5EF4-FFF2-40B4-BE49-F238E27FC236}">
                    <a16:creationId xmlns:a16="http://schemas.microsoft.com/office/drawing/2014/main" id="{817F9A12-291C-284F-9BA8-524FE3E7DD9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46733" y="1234013"/>
                <a:ext cx="561780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" name="Inkt 5">
                <a:extLst>
                  <a:ext uri="{FF2B5EF4-FFF2-40B4-BE49-F238E27FC236}">
                    <a16:creationId xmlns:a16="http://schemas.microsoft.com/office/drawing/2014/main" id="{90CC9A4F-E9F6-6543-965A-90BE7F7311AA}"/>
                  </a:ext>
                </a:extLst>
              </p14:cNvPr>
              <p14:cNvContentPartPr/>
              <p14:nvPr/>
            </p14:nvContentPartPr>
            <p14:xfrm>
              <a:off x="4518733" y="767167"/>
              <a:ext cx="174960" cy="190800"/>
            </p14:xfrm>
          </p:contentPart>
        </mc:Choice>
        <mc:Fallback xmlns="">
          <p:pic>
            <p:nvPicPr>
              <p:cNvPr id="5" name="Inkt 5">
                <a:extLst>
                  <a:ext uri="{FF2B5EF4-FFF2-40B4-BE49-F238E27FC236}">
                    <a16:creationId xmlns:a16="http://schemas.microsoft.com/office/drawing/2014/main" id="{90CC9A4F-E9F6-6543-965A-90BE7F7311A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88133" y="736567"/>
                <a:ext cx="2361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A2A78061-31AE-844D-B86C-BC8FB239A8EE}"/>
                  </a:ext>
                </a:extLst>
              </p14:cNvPr>
              <p14:cNvContentPartPr/>
              <p14:nvPr/>
            </p14:nvContentPartPr>
            <p14:xfrm>
              <a:off x="4677493" y="655927"/>
              <a:ext cx="137880" cy="26496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A2A78061-31AE-844D-B86C-BC8FB239A8E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646893" y="625327"/>
                <a:ext cx="199440" cy="3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7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t 8">
                <a:extLst>
                  <a:ext uri="{FF2B5EF4-FFF2-40B4-BE49-F238E27FC236}">
                    <a16:creationId xmlns:a16="http://schemas.microsoft.com/office/drawing/2014/main" id="{D5118899-9169-2C48-8815-AC3E6DE65D7C}"/>
                  </a:ext>
                </a:extLst>
              </p14:cNvPr>
              <p14:cNvContentPartPr/>
              <p14:nvPr/>
            </p14:nvContentPartPr>
            <p14:xfrm>
              <a:off x="1238053" y="565853"/>
              <a:ext cx="1529640" cy="495000"/>
            </p14:xfrm>
          </p:contentPart>
        </mc:Choice>
        <mc:Fallback xmlns="">
          <p:pic>
            <p:nvPicPr>
              <p:cNvPr id="8" name="Inkt 8">
                <a:extLst>
                  <a:ext uri="{FF2B5EF4-FFF2-40B4-BE49-F238E27FC236}">
                    <a16:creationId xmlns:a16="http://schemas.microsoft.com/office/drawing/2014/main" id="{D5118899-9169-2C48-8815-AC3E6DE65D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7453" y="535253"/>
                <a:ext cx="159084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6" name="Inkt 287">
                <a:extLst>
                  <a:ext uri="{FF2B5EF4-FFF2-40B4-BE49-F238E27FC236}">
                    <a16:creationId xmlns:a16="http://schemas.microsoft.com/office/drawing/2014/main" id="{0ED34FFC-5E80-7045-A7B8-70C838615097}"/>
                  </a:ext>
                </a:extLst>
              </p14:cNvPr>
              <p14:cNvContentPartPr/>
              <p14:nvPr/>
            </p14:nvContentPartPr>
            <p14:xfrm>
              <a:off x="2182333" y="5824013"/>
              <a:ext cx="9216360" cy="542160"/>
            </p14:xfrm>
          </p:contentPart>
        </mc:Choice>
        <mc:Fallback xmlns="">
          <p:pic>
            <p:nvPicPr>
              <p:cNvPr id="286" name="Inkt 287">
                <a:extLst>
                  <a:ext uri="{FF2B5EF4-FFF2-40B4-BE49-F238E27FC236}">
                    <a16:creationId xmlns:a16="http://schemas.microsoft.com/office/drawing/2014/main" id="{0ED34FFC-5E80-7045-A7B8-70C8386150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1732" y="5793393"/>
                <a:ext cx="9277922" cy="603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0" name="Inkt 310">
                <a:extLst>
                  <a:ext uri="{FF2B5EF4-FFF2-40B4-BE49-F238E27FC236}">
                    <a16:creationId xmlns:a16="http://schemas.microsoft.com/office/drawing/2014/main" id="{29919BEF-5448-6149-9BC3-0D3284DE7855}"/>
                  </a:ext>
                </a:extLst>
              </p14:cNvPr>
              <p14:cNvContentPartPr/>
              <p14:nvPr/>
            </p14:nvContentPartPr>
            <p14:xfrm>
              <a:off x="1126813" y="1296293"/>
              <a:ext cx="10864080" cy="4344840"/>
            </p14:xfrm>
          </p:contentPart>
        </mc:Choice>
        <mc:Fallback xmlns="">
          <p:pic>
            <p:nvPicPr>
              <p:cNvPr id="310" name="Inkt 310">
                <a:extLst>
                  <a:ext uri="{FF2B5EF4-FFF2-40B4-BE49-F238E27FC236}">
                    <a16:creationId xmlns:a16="http://schemas.microsoft.com/office/drawing/2014/main" id="{29919BEF-5448-6149-9BC3-0D3284DE78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5853" y="1265333"/>
                <a:ext cx="10925280" cy="44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2" name="Inkt 311">
                <a:extLst>
                  <a:ext uri="{FF2B5EF4-FFF2-40B4-BE49-F238E27FC236}">
                    <a16:creationId xmlns:a16="http://schemas.microsoft.com/office/drawing/2014/main" id="{7AC872F3-928C-914F-BA09-6262C264CBD0}"/>
                  </a:ext>
                </a:extLst>
              </p14:cNvPr>
              <p14:cNvContentPartPr/>
              <p14:nvPr/>
            </p14:nvContentPartPr>
            <p14:xfrm>
              <a:off x="1089733" y="931253"/>
              <a:ext cx="1773000" cy="58680"/>
            </p14:xfrm>
          </p:contentPart>
        </mc:Choice>
        <mc:Fallback xmlns="">
          <p:pic>
            <p:nvPicPr>
              <p:cNvPr id="312" name="Inkt 311">
                <a:extLst>
                  <a:ext uri="{FF2B5EF4-FFF2-40B4-BE49-F238E27FC236}">
                    <a16:creationId xmlns:a16="http://schemas.microsoft.com/office/drawing/2014/main" id="{7AC872F3-928C-914F-BA09-6262C264C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9133" y="900653"/>
                <a:ext cx="18345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5" name="Inkt 315">
                <a:extLst>
                  <a:ext uri="{FF2B5EF4-FFF2-40B4-BE49-F238E27FC236}">
                    <a16:creationId xmlns:a16="http://schemas.microsoft.com/office/drawing/2014/main" id="{4C812E09-F3D2-0547-91E8-781E2B4B2457}"/>
                  </a:ext>
                </a:extLst>
              </p14:cNvPr>
              <p14:cNvContentPartPr/>
              <p14:nvPr/>
            </p14:nvContentPartPr>
            <p14:xfrm>
              <a:off x="259213" y="1301693"/>
              <a:ext cx="423000" cy="375840"/>
            </p14:xfrm>
          </p:contentPart>
        </mc:Choice>
        <mc:Fallback xmlns="">
          <p:pic>
            <p:nvPicPr>
              <p:cNvPr id="315" name="Inkt 315">
                <a:extLst>
                  <a:ext uri="{FF2B5EF4-FFF2-40B4-BE49-F238E27FC236}">
                    <a16:creationId xmlns:a16="http://schemas.microsoft.com/office/drawing/2014/main" id="{4C812E09-F3D2-0547-91E8-781E2B4B24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613" y="1270763"/>
                <a:ext cx="484560" cy="43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9DD2A084-EC01-B149-84D7-A559DD37590B}"/>
                  </a:ext>
                </a:extLst>
              </p14:cNvPr>
              <p14:cNvContentPartPr/>
              <p14:nvPr/>
            </p14:nvContentPartPr>
            <p14:xfrm>
              <a:off x="8021893" y="2391487"/>
              <a:ext cx="69120" cy="3762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9DD2A084-EC01-B149-84D7-A559DD3759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1293" y="2360887"/>
                <a:ext cx="130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t 12">
                <a:extLst>
                  <a:ext uri="{FF2B5EF4-FFF2-40B4-BE49-F238E27FC236}">
                    <a16:creationId xmlns:a16="http://schemas.microsoft.com/office/drawing/2014/main" id="{BFC3035A-ACBD-BC40-981E-E3B9172B6B36}"/>
                  </a:ext>
                </a:extLst>
              </p14:cNvPr>
              <p14:cNvContentPartPr/>
              <p14:nvPr/>
            </p14:nvContentPartPr>
            <p14:xfrm>
              <a:off x="9244453" y="2037247"/>
              <a:ext cx="274320" cy="317880"/>
            </p14:xfrm>
          </p:contentPart>
        </mc:Choice>
        <mc:Fallback xmlns="">
          <p:pic>
            <p:nvPicPr>
              <p:cNvPr id="11" name="Inkt 12">
                <a:extLst>
                  <a:ext uri="{FF2B5EF4-FFF2-40B4-BE49-F238E27FC236}">
                    <a16:creationId xmlns:a16="http://schemas.microsoft.com/office/drawing/2014/main" id="{BFC3035A-ACBD-BC40-981E-E3B9172B6B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13853" y="2006287"/>
                <a:ext cx="3358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t 13">
                <a:extLst>
                  <a:ext uri="{FF2B5EF4-FFF2-40B4-BE49-F238E27FC236}">
                    <a16:creationId xmlns:a16="http://schemas.microsoft.com/office/drawing/2014/main" id="{DD93A73E-910F-7E4F-8C05-2D9F84E7138D}"/>
                  </a:ext>
                </a:extLst>
              </p14:cNvPr>
              <p14:cNvContentPartPr/>
              <p14:nvPr/>
            </p14:nvContentPartPr>
            <p14:xfrm>
              <a:off x="8360653" y="2010607"/>
              <a:ext cx="672480" cy="460800"/>
            </p14:xfrm>
          </p:contentPart>
        </mc:Choice>
        <mc:Fallback xmlns="">
          <p:pic>
            <p:nvPicPr>
              <p:cNvPr id="12" name="Inkt 13">
                <a:extLst>
                  <a:ext uri="{FF2B5EF4-FFF2-40B4-BE49-F238E27FC236}">
                    <a16:creationId xmlns:a16="http://schemas.microsoft.com/office/drawing/2014/main" id="{DD93A73E-910F-7E4F-8C05-2D9F84E713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30053" y="1980007"/>
                <a:ext cx="733680" cy="5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59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t 7">
                <a:extLst>
                  <a:ext uri="{FF2B5EF4-FFF2-40B4-BE49-F238E27FC236}">
                    <a16:creationId xmlns:a16="http://schemas.microsoft.com/office/drawing/2014/main" id="{B21C032E-BF29-1D4A-B040-46D1DA48B96D}"/>
                  </a:ext>
                </a:extLst>
              </p14:cNvPr>
              <p14:cNvContentPartPr/>
              <p14:nvPr/>
            </p14:nvContentPartPr>
            <p14:xfrm>
              <a:off x="1402213" y="618773"/>
              <a:ext cx="767520" cy="392040"/>
            </p14:xfrm>
          </p:contentPart>
        </mc:Choice>
        <mc:Fallback xmlns="">
          <p:pic>
            <p:nvPicPr>
              <p:cNvPr id="7" name="Inkt 7">
                <a:extLst>
                  <a:ext uri="{FF2B5EF4-FFF2-40B4-BE49-F238E27FC236}">
                    <a16:creationId xmlns:a16="http://schemas.microsoft.com/office/drawing/2014/main" id="{B21C032E-BF29-1D4A-B040-46D1DA48B9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613" y="588173"/>
                <a:ext cx="8290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t 11">
                <a:extLst>
                  <a:ext uri="{FF2B5EF4-FFF2-40B4-BE49-F238E27FC236}">
                    <a16:creationId xmlns:a16="http://schemas.microsoft.com/office/drawing/2014/main" id="{AFA0376C-843B-5648-A29B-1A492E0EA86D}"/>
                  </a:ext>
                </a:extLst>
              </p14:cNvPr>
              <p14:cNvContentPartPr/>
              <p14:nvPr/>
            </p14:nvContentPartPr>
            <p14:xfrm>
              <a:off x="634693" y="587093"/>
              <a:ext cx="270360" cy="249120"/>
            </p14:xfrm>
          </p:contentPart>
        </mc:Choice>
        <mc:Fallback xmlns="">
          <p:pic>
            <p:nvPicPr>
              <p:cNvPr id="11" name="Inkt 11">
                <a:extLst>
                  <a:ext uri="{FF2B5EF4-FFF2-40B4-BE49-F238E27FC236}">
                    <a16:creationId xmlns:a16="http://schemas.microsoft.com/office/drawing/2014/main" id="{AFA0376C-843B-5648-A29B-1A492E0EA8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093" y="556493"/>
                <a:ext cx="3315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t 16">
                <a:extLst>
                  <a:ext uri="{FF2B5EF4-FFF2-40B4-BE49-F238E27FC236}">
                    <a16:creationId xmlns:a16="http://schemas.microsoft.com/office/drawing/2014/main" id="{CDA76ED8-36CC-014D-8B33-C598EC5C5B23}"/>
                  </a:ext>
                </a:extLst>
              </p14:cNvPr>
              <p14:cNvContentPartPr/>
              <p14:nvPr/>
            </p14:nvContentPartPr>
            <p14:xfrm>
              <a:off x="2572213" y="597893"/>
              <a:ext cx="423000" cy="270360"/>
            </p14:xfrm>
          </p:contentPart>
        </mc:Choice>
        <mc:Fallback xmlns="">
          <p:pic>
            <p:nvPicPr>
              <p:cNvPr id="16" name="Inkt 16">
                <a:extLst>
                  <a:ext uri="{FF2B5EF4-FFF2-40B4-BE49-F238E27FC236}">
                    <a16:creationId xmlns:a16="http://schemas.microsoft.com/office/drawing/2014/main" id="{CDA76ED8-36CC-014D-8B33-C598EC5C5B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613" y="566933"/>
                <a:ext cx="4845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t 20">
                <a:extLst>
                  <a:ext uri="{FF2B5EF4-FFF2-40B4-BE49-F238E27FC236}">
                    <a16:creationId xmlns:a16="http://schemas.microsoft.com/office/drawing/2014/main" id="{28D25723-1870-E14E-8CD5-34B46CA30159}"/>
                  </a:ext>
                </a:extLst>
              </p14:cNvPr>
              <p14:cNvContentPartPr/>
              <p14:nvPr/>
            </p14:nvContentPartPr>
            <p14:xfrm>
              <a:off x="3375733" y="602933"/>
              <a:ext cx="942480" cy="444240"/>
            </p14:xfrm>
          </p:contentPart>
        </mc:Choice>
        <mc:Fallback xmlns="">
          <p:pic>
            <p:nvPicPr>
              <p:cNvPr id="20" name="Inkt 20">
                <a:extLst>
                  <a:ext uri="{FF2B5EF4-FFF2-40B4-BE49-F238E27FC236}">
                    <a16:creationId xmlns:a16="http://schemas.microsoft.com/office/drawing/2014/main" id="{28D25723-1870-E14E-8CD5-34B46CA301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5121" y="572333"/>
                <a:ext cx="1004064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t 28">
                <a:extLst>
                  <a:ext uri="{FF2B5EF4-FFF2-40B4-BE49-F238E27FC236}">
                    <a16:creationId xmlns:a16="http://schemas.microsoft.com/office/drawing/2014/main" id="{80246CDA-E369-BD43-8607-74A77618A533}"/>
                  </a:ext>
                </a:extLst>
              </p14:cNvPr>
              <p14:cNvContentPartPr/>
              <p14:nvPr/>
            </p14:nvContentPartPr>
            <p14:xfrm>
              <a:off x="5407933" y="709493"/>
              <a:ext cx="407880" cy="200880"/>
            </p14:xfrm>
          </p:contentPart>
        </mc:Choice>
        <mc:Fallback xmlns="">
          <p:pic>
            <p:nvPicPr>
              <p:cNvPr id="27" name="Inkt 28">
                <a:extLst>
                  <a:ext uri="{FF2B5EF4-FFF2-40B4-BE49-F238E27FC236}">
                    <a16:creationId xmlns:a16="http://schemas.microsoft.com/office/drawing/2014/main" id="{80246CDA-E369-BD43-8607-74A77618A5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77333" y="678893"/>
                <a:ext cx="4690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t 29">
                <a:extLst>
                  <a:ext uri="{FF2B5EF4-FFF2-40B4-BE49-F238E27FC236}">
                    <a16:creationId xmlns:a16="http://schemas.microsoft.com/office/drawing/2014/main" id="{A5392DA6-DB50-5A46-8A22-FBD8CC447E0A}"/>
                  </a:ext>
                </a:extLst>
              </p14:cNvPr>
              <p14:cNvContentPartPr/>
              <p14:nvPr/>
            </p14:nvContentPartPr>
            <p14:xfrm>
              <a:off x="4693693" y="714173"/>
              <a:ext cx="444600" cy="275400"/>
            </p14:xfrm>
          </p:contentPart>
        </mc:Choice>
        <mc:Fallback xmlns="">
          <p:pic>
            <p:nvPicPr>
              <p:cNvPr id="28" name="Inkt 29">
                <a:extLst>
                  <a:ext uri="{FF2B5EF4-FFF2-40B4-BE49-F238E27FC236}">
                    <a16:creationId xmlns:a16="http://schemas.microsoft.com/office/drawing/2014/main" id="{A5392DA6-DB50-5A46-8A22-FBD8CC447E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62758" y="683573"/>
                <a:ext cx="50575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7CA9CD25-4622-F04B-8484-CF2B674358C0}"/>
                  </a:ext>
                </a:extLst>
              </p14:cNvPr>
              <p14:cNvContentPartPr/>
              <p14:nvPr/>
            </p14:nvContentPartPr>
            <p14:xfrm>
              <a:off x="5884213" y="888773"/>
              <a:ext cx="58680" cy="1166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7CA9CD25-4622-F04B-8484-CF2B674358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53613" y="858173"/>
                <a:ext cx="119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CA62FD5F-3899-2C46-9E2B-3CFCDEF36FB1}"/>
                  </a:ext>
                </a:extLst>
              </p14:cNvPr>
              <p14:cNvContentPartPr/>
              <p14:nvPr/>
            </p14:nvContentPartPr>
            <p14:xfrm>
              <a:off x="6170053" y="809573"/>
              <a:ext cx="37440" cy="7956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CA62FD5F-3899-2C46-9E2B-3CFCDEF36F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39093" y="778613"/>
                <a:ext cx="986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A3817248-4E59-A64B-BA8A-9A562819669C}"/>
                  </a:ext>
                </a:extLst>
              </p14:cNvPr>
              <p14:cNvContentPartPr/>
              <p14:nvPr/>
            </p14:nvContentPartPr>
            <p14:xfrm>
              <a:off x="6296773" y="740813"/>
              <a:ext cx="143280" cy="18036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A3817248-4E59-A64B-BA8A-9A56281966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66173" y="709853"/>
                <a:ext cx="204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D8331031-4896-A046-AFAA-FF1F7096294E}"/>
                  </a:ext>
                </a:extLst>
              </p14:cNvPr>
              <p14:cNvContentPartPr/>
              <p14:nvPr/>
            </p14:nvContentPartPr>
            <p14:xfrm>
              <a:off x="6479293" y="888773"/>
              <a:ext cx="40320" cy="10080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D8331031-4896-A046-AFAA-FF1F709629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8333" y="858173"/>
                <a:ext cx="1015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A6C837F8-C0C1-A146-ACA1-0BFD98A7DF53}"/>
                  </a:ext>
                </a:extLst>
              </p14:cNvPr>
              <p14:cNvContentPartPr/>
              <p14:nvPr/>
            </p14:nvContentPartPr>
            <p14:xfrm>
              <a:off x="6730933" y="714173"/>
              <a:ext cx="74520" cy="17496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A6C837F8-C0C1-A146-ACA1-0BFD98A7DF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9973" y="683573"/>
                <a:ext cx="135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985EBE10-72C2-AE4F-910F-D144028DF94A}"/>
                  </a:ext>
                </a:extLst>
              </p14:cNvPr>
              <p14:cNvContentPartPr/>
              <p14:nvPr/>
            </p14:nvContentPartPr>
            <p14:xfrm>
              <a:off x="6990133" y="894173"/>
              <a:ext cx="53280" cy="1274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985EBE10-72C2-AE4F-910F-D144028DF94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59533" y="863573"/>
                <a:ext cx="114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4976A4D0-2AB1-4F42-B351-218D8944D05E}"/>
                  </a:ext>
                </a:extLst>
              </p14:cNvPr>
              <p14:cNvContentPartPr/>
              <p14:nvPr/>
            </p14:nvContentPartPr>
            <p14:xfrm>
              <a:off x="7233493" y="730013"/>
              <a:ext cx="164520" cy="19080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4976A4D0-2AB1-4F42-B351-218D8944D05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02893" y="699413"/>
                <a:ext cx="2257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DDE3184F-B6C7-074C-8595-7F7B7247B52C}"/>
                  </a:ext>
                </a:extLst>
              </p14:cNvPr>
              <p14:cNvContentPartPr/>
              <p14:nvPr/>
            </p14:nvContentPartPr>
            <p14:xfrm>
              <a:off x="7513933" y="910013"/>
              <a:ext cx="84960" cy="15912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DDE3184F-B6C7-074C-8595-7F7B7247B5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83333" y="879413"/>
                <a:ext cx="1465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t 53">
                <a:extLst>
                  <a:ext uri="{FF2B5EF4-FFF2-40B4-BE49-F238E27FC236}">
                    <a16:creationId xmlns:a16="http://schemas.microsoft.com/office/drawing/2014/main" id="{F5F87148-AB38-6D4E-B324-C6EA80446AED}"/>
                  </a:ext>
                </a:extLst>
              </p14:cNvPr>
              <p14:cNvContentPartPr/>
              <p14:nvPr/>
            </p14:nvContentPartPr>
            <p14:xfrm>
              <a:off x="7863133" y="650813"/>
              <a:ext cx="513720" cy="397440"/>
            </p14:xfrm>
          </p:contentPart>
        </mc:Choice>
        <mc:Fallback xmlns="">
          <p:pic>
            <p:nvPicPr>
              <p:cNvPr id="52" name="Inkt 53">
                <a:extLst>
                  <a:ext uri="{FF2B5EF4-FFF2-40B4-BE49-F238E27FC236}">
                    <a16:creationId xmlns:a16="http://schemas.microsoft.com/office/drawing/2014/main" id="{F5F87148-AB38-6D4E-B324-C6EA80446AE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32533" y="619825"/>
                <a:ext cx="574920" cy="459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t 58">
                <a:extLst>
                  <a:ext uri="{FF2B5EF4-FFF2-40B4-BE49-F238E27FC236}">
                    <a16:creationId xmlns:a16="http://schemas.microsoft.com/office/drawing/2014/main" id="{F5CBC4DE-6F50-9A48-8347-03979420821A}"/>
                  </a:ext>
                </a:extLst>
              </p14:cNvPr>
              <p14:cNvContentPartPr/>
              <p14:nvPr/>
            </p14:nvContentPartPr>
            <p14:xfrm>
              <a:off x="8715253" y="698333"/>
              <a:ext cx="836640" cy="397440"/>
            </p14:xfrm>
          </p:contentPart>
        </mc:Choice>
        <mc:Fallback xmlns="">
          <p:pic>
            <p:nvPicPr>
              <p:cNvPr id="58" name="Inkt 58">
                <a:extLst>
                  <a:ext uri="{FF2B5EF4-FFF2-40B4-BE49-F238E27FC236}">
                    <a16:creationId xmlns:a16="http://schemas.microsoft.com/office/drawing/2014/main" id="{F5CBC4DE-6F50-9A48-8347-0397942082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84293" y="667373"/>
                <a:ext cx="8978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t 67">
                <a:extLst>
                  <a:ext uri="{FF2B5EF4-FFF2-40B4-BE49-F238E27FC236}">
                    <a16:creationId xmlns:a16="http://schemas.microsoft.com/office/drawing/2014/main" id="{9AD491B5-8A97-A544-A8CD-E73CED2494BF}"/>
                  </a:ext>
                </a:extLst>
              </p14:cNvPr>
              <p14:cNvContentPartPr/>
              <p14:nvPr/>
            </p14:nvContentPartPr>
            <p14:xfrm>
              <a:off x="9858253" y="772493"/>
              <a:ext cx="545400" cy="302040"/>
            </p14:xfrm>
          </p:contentPart>
        </mc:Choice>
        <mc:Fallback xmlns="">
          <p:pic>
            <p:nvPicPr>
              <p:cNvPr id="67" name="Inkt 67">
                <a:extLst>
                  <a:ext uri="{FF2B5EF4-FFF2-40B4-BE49-F238E27FC236}">
                    <a16:creationId xmlns:a16="http://schemas.microsoft.com/office/drawing/2014/main" id="{9AD491B5-8A97-A544-A8CD-E73CED2494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27653" y="741893"/>
                <a:ext cx="6066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6349F8F9-ED42-2941-B32D-1C98C1DC2FB4}"/>
                  </a:ext>
                </a:extLst>
              </p14:cNvPr>
              <p14:cNvContentPartPr/>
              <p14:nvPr/>
            </p14:nvContentPartPr>
            <p14:xfrm>
              <a:off x="1772653" y="1444613"/>
              <a:ext cx="132480" cy="148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6349F8F9-ED42-2941-B32D-1C98C1DC2FB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1693" y="1413653"/>
                <a:ext cx="1940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EE6A89D9-16F3-4847-8B09-AE372C39DB22}"/>
                  </a:ext>
                </a:extLst>
              </p14:cNvPr>
              <p14:cNvContentPartPr/>
              <p14:nvPr/>
            </p14:nvContentPartPr>
            <p14:xfrm>
              <a:off x="1960213" y="1518413"/>
              <a:ext cx="45720" cy="8496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EE6A89D9-16F3-4847-8B09-AE372C39DB2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29253" y="1487813"/>
                <a:ext cx="1069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C2B40F61-FAF1-1846-8189-7D34BA43989A}"/>
                  </a:ext>
                </a:extLst>
              </p14:cNvPr>
              <p14:cNvContentPartPr/>
              <p14:nvPr/>
            </p14:nvContentPartPr>
            <p14:xfrm>
              <a:off x="2058133" y="1529213"/>
              <a:ext cx="174240" cy="7920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C2B40F61-FAF1-1846-8189-7D34BA43989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27533" y="1498613"/>
                <a:ext cx="2358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2" name="Inkt 71">
                <a:extLst>
                  <a:ext uri="{FF2B5EF4-FFF2-40B4-BE49-F238E27FC236}">
                    <a16:creationId xmlns:a16="http://schemas.microsoft.com/office/drawing/2014/main" id="{6742967B-15DC-884A-8CE6-30C8F79057F3}"/>
                  </a:ext>
                </a:extLst>
              </p14:cNvPr>
              <p14:cNvContentPartPr/>
              <p14:nvPr/>
            </p14:nvContentPartPr>
            <p14:xfrm>
              <a:off x="2206453" y="1566293"/>
              <a:ext cx="143280" cy="63720"/>
            </p14:xfrm>
          </p:contentPart>
        </mc:Choice>
        <mc:Fallback xmlns="">
          <p:pic>
            <p:nvPicPr>
              <p:cNvPr id="72" name="Inkt 71">
                <a:extLst>
                  <a:ext uri="{FF2B5EF4-FFF2-40B4-BE49-F238E27FC236}">
                    <a16:creationId xmlns:a16="http://schemas.microsoft.com/office/drawing/2014/main" id="{6742967B-15DC-884A-8CE6-30C8F79057F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5853" y="1535333"/>
                <a:ext cx="204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71D5BC18-CD36-F046-9DD4-8414D586B535}"/>
                  </a:ext>
                </a:extLst>
              </p14:cNvPr>
              <p14:cNvContentPartPr/>
              <p14:nvPr/>
            </p14:nvContentPartPr>
            <p14:xfrm>
              <a:off x="2095213" y="1396733"/>
              <a:ext cx="21600" cy="10800"/>
            </p14:xfrm>
          </p:contentPart>
        </mc:Choice>
        <mc:Fallback xmlns=""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71D5BC18-CD36-F046-9DD4-8414D586B53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64613" y="1366133"/>
                <a:ext cx="8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D56049B8-5616-AA42-BD9B-C2519C7929F2}"/>
                  </a:ext>
                </a:extLst>
              </p14:cNvPr>
              <p14:cNvContentPartPr/>
              <p14:nvPr/>
            </p14:nvContentPartPr>
            <p14:xfrm>
              <a:off x="2724853" y="1497533"/>
              <a:ext cx="148680" cy="7956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D56049B8-5616-AA42-BD9B-C2519C7929F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94253" y="1466573"/>
                <a:ext cx="2098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7E364733-3075-8141-A1C0-C6046B1F674D}"/>
                  </a:ext>
                </a:extLst>
              </p14:cNvPr>
              <p14:cNvContentPartPr/>
              <p14:nvPr/>
            </p14:nvContentPartPr>
            <p14:xfrm>
              <a:off x="2915653" y="1306733"/>
              <a:ext cx="95760" cy="16956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7E364733-3075-8141-A1C0-C6046B1F674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84693" y="1276133"/>
                <a:ext cx="156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t 75">
                <a:extLst>
                  <a:ext uri="{FF2B5EF4-FFF2-40B4-BE49-F238E27FC236}">
                    <a16:creationId xmlns:a16="http://schemas.microsoft.com/office/drawing/2014/main" id="{7DFA886D-C192-5349-A85C-EB293937280C}"/>
                  </a:ext>
                </a:extLst>
              </p14:cNvPr>
              <p14:cNvContentPartPr/>
              <p14:nvPr/>
            </p14:nvContentPartPr>
            <p14:xfrm>
              <a:off x="2973613" y="1481333"/>
              <a:ext cx="148680" cy="100800"/>
            </p14:xfrm>
          </p:contentPart>
        </mc:Choice>
        <mc:Fallback xmlns="">
          <p:pic>
            <p:nvPicPr>
              <p:cNvPr id="76" name="Inkt 75">
                <a:extLst>
                  <a:ext uri="{FF2B5EF4-FFF2-40B4-BE49-F238E27FC236}">
                    <a16:creationId xmlns:a16="http://schemas.microsoft.com/office/drawing/2014/main" id="{7DFA886D-C192-5349-A85C-EB293937280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43013" y="1450733"/>
                <a:ext cx="209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t 76">
                <a:extLst>
                  <a:ext uri="{FF2B5EF4-FFF2-40B4-BE49-F238E27FC236}">
                    <a16:creationId xmlns:a16="http://schemas.microsoft.com/office/drawing/2014/main" id="{469737BA-26AF-4F44-A4D5-46DF512FC609}"/>
                  </a:ext>
                </a:extLst>
              </p14:cNvPr>
              <p14:cNvContentPartPr/>
              <p14:nvPr/>
            </p14:nvContentPartPr>
            <p14:xfrm>
              <a:off x="3365293" y="1290893"/>
              <a:ext cx="460080" cy="270360"/>
            </p14:xfrm>
          </p:contentPart>
        </mc:Choice>
        <mc:Fallback xmlns="">
          <p:pic>
            <p:nvPicPr>
              <p:cNvPr id="77" name="Inkt 76">
                <a:extLst>
                  <a:ext uri="{FF2B5EF4-FFF2-40B4-BE49-F238E27FC236}">
                    <a16:creationId xmlns:a16="http://schemas.microsoft.com/office/drawing/2014/main" id="{469737BA-26AF-4F44-A4D5-46DF512FC60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34693" y="1260293"/>
                <a:ext cx="521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8" name="Inkt 77">
                <a:extLst>
                  <a:ext uri="{FF2B5EF4-FFF2-40B4-BE49-F238E27FC236}">
                    <a16:creationId xmlns:a16="http://schemas.microsoft.com/office/drawing/2014/main" id="{812B9A16-30F4-6044-8287-C98E3F255FD6}"/>
                  </a:ext>
                </a:extLst>
              </p14:cNvPr>
              <p14:cNvContentPartPr/>
              <p14:nvPr/>
            </p14:nvContentPartPr>
            <p14:xfrm>
              <a:off x="3831133" y="1492133"/>
              <a:ext cx="227880" cy="74520"/>
            </p14:xfrm>
          </p:contentPart>
        </mc:Choice>
        <mc:Fallback xmlns="">
          <p:pic>
            <p:nvPicPr>
              <p:cNvPr id="78" name="Inkt 77">
                <a:extLst>
                  <a:ext uri="{FF2B5EF4-FFF2-40B4-BE49-F238E27FC236}">
                    <a16:creationId xmlns:a16="http://schemas.microsoft.com/office/drawing/2014/main" id="{812B9A16-30F4-6044-8287-C98E3F255FD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00173" y="1461533"/>
                <a:ext cx="2890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F8176B8C-D9B7-9547-99D7-A190EDE71074}"/>
                  </a:ext>
                </a:extLst>
              </p14:cNvPr>
              <p14:cNvContentPartPr/>
              <p14:nvPr/>
            </p14:nvContentPartPr>
            <p14:xfrm>
              <a:off x="4132453" y="1275053"/>
              <a:ext cx="196200" cy="28620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F8176B8C-D9B7-9547-99D7-A190EDE7107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01853" y="1244453"/>
                <a:ext cx="2574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0" name="Inkt 79">
                <a:extLst>
                  <a:ext uri="{FF2B5EF4-FFF2-40B4-BE49-F238E27FC236}">
                    <a16:creationId xmlns:a16="http://schemas.microsoft.com/office/drawing/2014/main" id="{53FCFD17-12DE-0D4D-8C4D-5F06A6F65413}"/>
                  </a:ext>
                </a:extLst>
              </p14:cNvPr>
              <p14:cNvContentPartPr/>
              <p14:nvPr/>
            </p14:nvContentPartPr>
            <p14:xfrm>
              <a:off x="4254493" y="1269653"/>
              <a:ext cx="285480" cy="592560"/>
            </p14:xfrm>
          </p:contentPart>
        </mc:Choice>
        <mc:Fallback xmlns="">
          <p:pic>
            <p:nvPicPr>
              <p:cNvPr id="80" name="Inkt 79">
                <a:extLst>
                  <a:ext uri="{FF2B5EF4-FFF2-40B4-BE49-F238E27FC236}">
                    <a16:creationId xmlns:a16="http://schemas.microsoft.com/office/drawing/2014/main" id="{53FCFD17-12DE-0D4D-8C4D-5F06A6F654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23533" y="1239053"/>
                <a:ext cx="34704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8D7A68DA-8098-094B-8FAD-5F3EF0A0DE08}"/>
                  </a:ext>
                </a:extLst>
              </p14:cNvPr>
              <p14:cNvContentPartPr/>
              <p14:nvPr/>
            </p14:nvContentPartPr>
            <p14:xfrm>
              <a:off x="4534933" y="1280453"/>
              <a:ext cx="820440" cy="27036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8D7A68DA-8098-094B-8FAD-5F3EF0A0DE0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03973" y="1249853"/>
                <a:ext cx="8820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2" name="Inkt 81">
                <a:extLst>
                  <a:ext uri="{FF2B5EF4-FFF2-40B4-BE49-F238E27FC236}">
                    <a16:creationId xmlns:a16="http://schemas.microsoft.com/office/drawing/2014/main" id="{4999B0E3-67EE-084F-BCF3-B5C1FBB2DFD6}"/>
                  </a:ext>
                </a:extLst>
              </p14:cNvPr>
              <p14:cNvContentPartPr/>
              <p14:nvPr/>
            </p14:nvContentPartPr>
            <p14:xfrm>
              <a:off x="5344573" y="1455053"/>
              <a:ext cx="5760" cy="74520"/>
            </p14:xfrm>
          </p:contentPart>
        </mc:Choice>
        <mc:Fallback xmlns="">
          <p:pic>
            <p:nvPicPr>
              <p:cNvPr id="82" name="Inkt 81">
                <a:extLst>
                  <a:ext uri="{FF2B5EF4-FFF2-40B4-BE49-F238E27FC236}">
                    <a16:creationId xmlns:a16="http://schemas.microsoft.com/office/drawing/2014/main" id="{4999B0E3-67EE-084F-BCF3-B5C1FBB2DFD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13613" y="1424453"/>
                <a:ext cx="669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" name="Inkt 82">
                <a:extLst>
                  <a:ext uri="{FF2B5EF4-FFF2-40B4-BE49-F238E27FC236}">
                    <a16:creationId xmlns:a16="http://schemas.microsoft.com/office/drawing/2014/main" id="{7809A63F-5AB0-184A-842C-67185AA369C6}"/>
                  </a:ext>
                </a:extLst>
              </p14:cNvPr>
              <p14:cNvContentPartPr/>
              <p14:nvPr/>
            </p14:nvContentPartPr>
            <p14:xfrm>
              <a:off x="5439613" y="1444973"/>
              <a:ext cx="143280" cy="121320"/>
            </p14:xfrm>
          </p:contentPart>
        </mc:Choice>
        <mc:Fallback xmlns="">
          <p:pic>
            <p:nvPicPr>
              <p:cNvPr id="83" name="Inkt 82">
                <a:extLst>
                  <a:ext uri="{FF2B5EF4-FFF2-40B4-BE49-F238E27FC236}">
                    <a16:creationId xmlns:a16="http://schemas.microsoft.com/office/drawing/2014/main" id="{7809A63F-5AB0-184A-842C-67185AA369C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09013" y="1414373"/>
                <a:ext cx="204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4" name="Inkt 83">
                <a:extLst>
                  <a:ext uri="{FF2B5EF4-FFF2-40B4-BE49-F238E27FC236}">
                    <a16:creationId xmlns:a16="http://schemas.microsoft.com/office/drawing/2014/main" id="{A4702D0A-8B86-6546-B988-A1FCCD4E3099}"/>
                  </a:ext>
                </a:extLst>
              </p14:cNvPr>
              <p14:cNvContentPartPr/>
              <p14:nvPr/>
            </p14:nvContentPartPr>
            <p14:xfrm>
              <a:off x="5439613" y="1317533"/>
              <a:ext cx="10800" cy="5760"/>
            </p14:xfrm>
          </p:contentPart>
        </mc:Choice>
        <mc:Fallback xmlns="">
          <p:pic>
            <p:nvPicPr>
              <p:cNvPr id="84" name="Inkt 83">
                <a:extLst>
                  <a:ext uri="{FF2B5EF4-FFF2-40B4-BE49-F238E27FC236}">
                    <a16:creationId xmlns:a16="http://schemas.microsoft.com/office/drawing/2014/main" id="{A4702D0A-8B86-6546-B988-A1FCCD4E309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09013" y="128693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t 89">
                <a:extLst>
                  <a:ext uri="{FF2B5EF4-FFF2-40B4-BE49-F238E27FC236}">
                    <a16:creationId xmlns:a16="http://schemas.microsoft.com/office/drawing/2014/main" id="{1D467C9D-1689-3340-AF23-EA0B87AAA2F0}"/>
                  </a:ext>
                </a:extLst>
              </p14:cNvPr>
              <p14:cNvContentPartPr/>
              <p14:nvPr/>
            </p14:nvContentPartPr>
            <p14:xfrm>
              <a:off x="6005893" y="1322573"/>
              <a:ext cx="222480" cy="257400"/>
            </p14:xfrm>
          </p:contentPart>
        </mc:Choice>
        <mc:Fallback xmlns="">
          <p:pic>
            <p:nvPicPr>
              <p:cNvPr id="90" name="Inkt 89">
                <a:extLst>
                  <a:ext uri="{FF2B5EF4-FFF2-40B4-BE49-F238E27FC236}">
                    <a16:creationId xmlns:a16="http://schemas.microsoft.com/office/drawing/2014/main" id="{1D467C9D-1689-3340-AF23-EA0B87AAA2F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75293" y="1291973"/>
                <a:ext cx="2840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Inkt 90">
                <a:extLst>
                  <a:ext uri="{FF2B5EF4-FFF2-40B4-BE49-F238E27FC236}">
                    <a16:creationId xmlns:a16="http://schemas.microsoft.com/office/drawing/2014/main" id="{61CFEBB9-5EE1-1C4C-8B5A-35B193BECB68}"/>
                  </a:ext>
                </a:extLst>
              </p14:cNvPr>
              <p14:cNvContentPartPr/>
              <p14:nvPr/>
            </p14:nvContentPartPr>
            <p14:xfrm>
              <a:off x="6365533" y="1354613"/>
              <a:ext cx="58680" cy="232560"/>
            </p14:xfrm>
          </p:contentPart>
        </mc:Choice>
        <mc:Fallback xmlns="">
          <p:pic>
            <p:nvPicPr>
              <p:cNvPr id="91" name="Inkt 90">
                <a:extLst>
                  <a:ext uri="{FF2B5EF4-FFF2-40B4-BE49-F238E27FC236}">
                    <a16:creationId xmlns:a16="http://schemas.microsoft.com/office/drawing/2014/main" id="{61CFEBB9-5EE1-1C4C-8B5A-35B193BECB6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34933" y="1323653"/>
                <a:ext cx="1198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2" name="Inkt 91">
                <a:extLst>
                  <a:ext uri="{FF2B5EF4-FFF2-40B4-BE49-F238E27FC236}">
                    <a16:creationId xmlns:a16="http://schemas.microsoft.com/office/drawing/2014/main" id="{C8A26169-95E3-A547-868A-B643232D26A4}"/>
                  </a:ext>
                </a:extLst>
              </p14:cNvPr>
              <p14:cNvContentPartPr/>
              <p14:nvPr/>
            </p14:nvContentPartPr>
            <p14:xfrm>
              <a:off x="6582613" y="1286213"/>
              <a:ext cx="190800" cy="280080"/>
            </p14:xfrm>
          </p:contentPart>
        </mc:Choice>
        <mc:Fallback xmlns="">
          <p:pic>
            <p:nvPicPr>
              <p:cNvPr id="92" name="Inkt 91">
                <a:extLst>
                  <a:ext uri="{FF2B5EF4-FFF2-40B4-BE49-F238E27FC236}">
                    <a16:creationId xmlns:a16="http://schemas.microsoft.com/office/drawing/2014/main" id="{C8A26169-95E3-A547-868A-B643232D26A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52013" y="1255613"/>
                <a:ext cx="2523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B7ABD0FC-1EE8-574B-833E-EED9210D130E}"/>
                  </a:ext>
                </a:extLst>
              </p14:cNvPr>
              <p14:cNvContentPartPr/>
              <p14:nvPr/>
            </p14:nvContentPartPr>
            <p14:xfrm>
              <a:off x="6868453" y="1317533"/>
              <a:ext cx="127440" cy="270360"/>
            </p14:xfrm>
          </p:contentPart>
        </mc:Choice>
        <mc:Fallback xmlns=""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B7ABD0FC-1EE8-574B-833E-EED9210D130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837853" y="1286933"/>
                <a:ext cx="188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4" name="Inkt 93">
                <a:extLst>
                  <a:ext uri="{FF2B5EF4-FFF2-40B4-BE49-F238E27FC236}">
                    <a16:creationId xmlns:a16="http://schemas.microsoft.com/office/drawing/2014/main" id="{01A45F45-CF6C-EE41-9896-5287AC3663A9}"/>
                  </a:ext>
                </a:extLst>
              </p14:cNvPr>
              <p14:cNvContentPartPr/>
              <p14:nvPr/>
            </p14:nvContentPartPr>
            <p14:xfrm>
              <a:off x="7249333" y="1587173"/>
              <a:ext cx="132480" cy="16200"/>
            </p14:xfrm>
          </p:contentPart>
        </mc:Choice>
        <mc:Fallback xmlns="">
          <p:pic>
            <p:nvPicPr>
              <p:cNvPr id="94" name="Inkt 93">
                <a:extLst>
                  <a:ext uri="{FF2B5EF4-FFF2-40B4-BE49-F238E27FC236}">
                    <a16:creationId xmlns:a16="http://schemas.microsoft.com/office/drawing/2014/main" id="{01A45F45-CF6C-EE41-9896-5287AC3663A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18733" y="1556573"/>
                <a:ext cx="19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5" name="Inkt 94">
                <a:extLst>
                  <a:ext uri="{FF2B5EF4-FFF2-40B4-BE49-F238E27FC236}">
                    <a16:creationId xmlns:a16="http://schemas.microsoft.com/office/drawing/2014/main" id="{59C84251-81BC-344D-91B4-1321D22AA9E2}"/>
                  </a:ext>
                </a:extLst>
              </p14:cNvPr>
              <p14:cNvContentPartPr/>
              <p14:nvPr/>
            </p14:nvContentPartPr>
            <p14:xfrm>
              <a:off x="7281013" y="1518413"/>
              <a:ext cx="79560" cy="16200"/>
            </p14:xfrm>
          </p:contentPart>
        </mc:Choice>
        <mc:Fallback xmlns="">
          <p:pic>
            <p:nvPicPr>
              <p:cNvPr id="95" name="Inkt 94">
                <a:extLst>
                  <a:ext uri="{FF2B5EF4-FFF2-40B4-BE49-F238E27FC236}">
                    <a16:creationId xmlns:a16="http://schemas.microsoft.com/office/drawing/2014/main" id="{59C84251-81BC-344D-91B4-1321D22AA9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50413" y="1487813"/>
                <a:ext cx="141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2B3D4106-CB2B-DB48-9E29-1D176775827C}"/>
                  </a:ext>
                </a:extLst>
              </p14:cNvPr>
              <p14:cNvContentPartPr/>
              <p14:nvPr/>
            </p14:nvContentPartPr>
            <p14:xfrm>
              <a:off x="7593493" y="1333373"/>
              <a:ext cx="259200" cy="32832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2B3D4106-CB2B-DB48-9E29-1D176775827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62533" y="1302773"/>
                <a:ext cx="3204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7" name="Inkt 96">
                <a:extLst>
                  <a:ext uri="{FF2B5EF4-FFF2-40B4-BE49-F238E27FC236}">
                    <a16:creationId xmlns:a16="http://schemas.microsoft.com/office/drawing/2014/main" id="{BF3F83F4-E1AD-4A47-8817-CFAE2EDC4BB1}"/>
                  </a:ext>
                </a:extLst>
              </p14:cNvPr>
              <p14:cNvContentPartPr/>
              <p14:nvPr/>
            </p14:nvContentPartPr>
            <p14:xfrm>
              <a:off x="7974373" y="1492493"/>
              <a:ext cx="587880" cy="142560"/>
            </p14:xfrm>
          </p:contentPart>
        </mc:Choice>
        <mc:Fallback xmlns="">
          <p:pic>
            <p:nvPicPr>
              <p:cNvPr id="97" name="Inkt 96">
                <a:extLst>
                  <a:ext uri="{FF2B5EF4-FFF2-40B4-BE49-F238E27FC236}">
                    <a16:creationId xmlns:a16="http://schemas.microsoft.com/office/drawing/2014/main" id="{BF3F83F4-E1AD-4A47-8817-CFAE2EDC4BB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43773" y="1461893"/>
                <a:ext cx="6490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8" name="Inkt 97">
                <a:extLst>
                  <a:ext uri="{FF2B5EF4-FFF2-40B4-BE49-F238E27FC236}">
                    <a16:creationId xmlns:a16="http://schemas.microsoft.com/office/drawing/2014/main" id="{D0C5D847-E446-2443-ABF3-BB64BA1491ED}"/>
                  </a:ext>
                </a:extLst>
              </p14:cNvPr>
              <p14:cNvContentPartPr/>
              <p14:nvPr/>
            </p14:nvContentPartPr>
            <p14:xfrm>
              <a:off x="8588173" y="1582133"/>
              <a:ext cx="100800" cy="95760"/>
            </p14:xfrm>
          </p:contentPart>
        </mc:Choice>
        <mc:Fallback xmlns="">
          <p:pic>
            <p:nvPicPr>
              <p:cNvPr id="98" name="Inkt 97">
                <a:extLst>
                  <a:ext uri="{FF2B5EF4-FFF2-40B4-BE49-F238E27FC236}">
                    <a16:creationId xmlns:a16="http://schemas.microsoft.com/office/drawing/2014/main" id="{D0C5D847-E446-2443-ABF3-BB64BA1491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57573" y="1551173"/>
                <a:ext cx="162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9" name="Inkt 98">
                <a:extLst>
                  <a:ext uri="{FF2B5EF4-FFF2-40B4-BE49-F238E27FC236}">
                    <a16:creationId xmlns:a16="http://schemas.microsoft.com/office/drawing/2014/main" id="{52873D2C-6820-BE43-BA8C-31E421712A45}"/>
                  </a:ext>
                </a:extLst>
              </p14:cNvPr>
              <p14:cNvContentPartPr/>
              <p14:nvPr/>
            </p14:nvContentPartPr>
            <p14:xfrm>
              <a:off x="8736493" y="1423373"/>
              <a:ext cx="63720" cy="206640"/>
            </p14:xfrm>
          </p:contentPart>
        </mc:Choice>
        <mc:Fallback xmlns="">
          <p:pic>
            <p:nvPicPr>
              <p:cNvPr id="99" name="Inkt 98">
                <a:extLst>
                  <a:ext uri="{FF2B5EF4-FFF2-40B4-BE49-F238E27FC236}">
                    <a16:creationId xmlns:a16="http://schemas.microsoft.com/office/drawing/2014/main" id="{52873D2C-6820-BE43-BA8C-31E421712A4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05533" y="1392773"/>
                <a:ext cx="1252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0" name="Inkt 99">
                <a:extLst>
                  <a:ext uri="{FF2B5EF4-FFF2-40B4-BE49-F238E27FC236}">
                    <a16:creationId xmlns:a16="http://schemas.microsoft.com/office/drawing/2014/main" id="{74ABCE0A-F5E3-1342-9956-7EEFF86EF2A1}"/>
                  </a:ext>
                </a:extLst>
              </p14:cNvPr>
              <p14:cNvContentPartPr/>
              <p14:nvPr/>
            </p14:nvContentPartPr>
            <p14:xfrm>
              <a:off x="8889853" y="1555493"/>
              <a:ext cx="53280" cy="122040"/>
            </p14:xfrm>
          </p:contentPart>
        </mc:Choice>
        <mc:Fallback xmlns="">
          <p:pic>
            <p:nvPicPr>
              <p:cNvPr id="100" name="Inkt 99">
                <a:extLst>
                  <a:ext uri="{FF2B5EF4-FFF2-40B4-BE49-F238E27FC236}">
                    <a16:creationId xmlns:a16="http://schemas.microsoft.com/office/drawing/2014/main" id="{74ABCE0A-F5E3-1342-9956-7EEFF86EF2A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859253" y="1524893"/>
                <a:ext cx="1144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7482E56F-7A85-4248-A136-019A3B9B6272}"/>
                  </a:ext>
                </a:extLst>
              </p14:cNvPr>
              <p14:cNvContentPartPr/>
              <p14:nvPr/>
            </p14:nvContentPartPr>
            <p14:xfrm>
              <a:off x="9001093" y="1592573"/>
              <a:ext cx="142560" cy="11160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7482E56F-7A85-4248-A136-019A3B9B627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70133" y="1561973"/>
                <a:ext cx="2041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2" name="Inkt 112">
                <a:extLst>
                  <a:ext uri="{FF2B5EF4-FFF2-40B4-BE49-F238E27FC236}">
                    <a16:creationId xmlns:a16="http://schemas.microsoft.com/office/drawing/2014/main" id="{D28A5D1F-B72C-BE4B-A5F9-86E085B1DFF8}"/>
                  </a:ext>
                </a:extLst>
              </p14:cNvPr>
              <p14:cNvContentPartPr/>
              <p14:nvPr/>
            </p14:nvContentPartPr>
            <p14:xfrm>
              <a:off x="9493213" y="1481333"/>
              <a:ext cx="481680" cy="249120"/>
            </p14:xfrm>
          </p:contentPart>
        </mc:Choice>
        <mc:Fallback xmlns="">
          <p:pic>
            <p:nvPicPr>
              <p:cNvPr id="112" name="Inkt 112">
                <a:extLst>
                  <a:ext uri="{FF2B5EF4-FFF2-40B4-BE49-F238E27FC236}">
                    <a16:creationId xmlns:a16="http://schemas.microsoft.com/office/drawing/2014/main" id="{D28A5D1F-B72C-BE4B-A5F9-86E085B1DFF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62276" y="1450733"/>
                <a:ext cx="542834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9" name="Inkt 119">
                <a:extLst>
                  <a:ext uri="{FF2B5EF4-FFF2-40B4-BE49-F238E27FC236}">
                    <a16:creationId xmlns:a16="http://schemas.microsoft.com/office/drawing/2014/main" id="{C2108C4C-B660-A546-BE5D-2C19BD739051}"/>
                  </a:ext>
                </a:extLst>
              </p14:cNvPr>
              <p14:cNvContentPartPr/>
              <p14:nvPr/>
            </p14:nvContentPartPr>
            <p14:xfrm>
              <a:off x="10265773" y="1428413"/>
              <a:ext cx="1095840" cy="339120"/>
            </p14:xfrm>
          </p:contentPart>
        </mc:Choice>
        <mc:Fallback xmlns="">
          <p:pic>
            <p:nvPicPr>
              <p:cNvPr id="119" name="Inkt 119">
                <a:extLst>
                  <a:ext uri="{FF2B5EF4-FFF2-40B4-BE49-F238E27FC236}">
                    <a16:creationId xmlns:a16="http://schemas.microsoft.com/office/drawing/2014/main" id="{C2108C4C-B660-A546-BE5D-2C19BD73905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234813" y="1397813"/>
                <a:ext cx="11570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t 127">
                <a:extLst>
                  <a:ext uri="{FF2B5EF4-FFF2-40B4-BE49-F238E27FC236}">
                    <a16:creationId xmlns:a16="http://schemas.microsoft.com/office/drawing/2014/main" id="{229C88CD-4812-8E43-BA57-0CCDD9BA4EBF}"/>
                  </a:ext>
                </a:extLst>
              </p14:cNvPr>
              <p14:cNvContentPartPr/>
              <p14:nvPr/>
            </p14:nvContentPartPr>
            <p14:xfrm>
              <a:off x="3746173" y="2233013"/>
              <a:ext cx="27000" cy="148320"/>
            </p14:xfrm>
          </p:contentPart>
        </mc:Choice>
        <mc:Fallback xmlns="">
          <p:pic>
            <p:nvPicPr>
              <p:cNvPr id="126" name="Inkt 127">
                <a:extLst>
                  <a:ext uri="{FF2B5EF4-FFF2-40B4-BE49-F238E27FC236}">
                    <a16:creationId xmlns:a16="http://schemas.microsoft.com/office/drawing/2014/main" id="{229C88CD-4812-8E43-BA57-0CCDD9BA4EB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15159" y="2202128"/>
                <a:ext cx="89392" cy="209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7" name="Inkt 128">
                <a:extLst>
                  <a:ext uri="{FF2B5EF4-FFF2-40B4-BE49-F238E27FC236}">
                    <a16:creationId xmlns:a16="http://schemas.microsoft.com/office/drawing/2014/main" id="{B93F2777-CE4E-FB47-8DD7-1A1F5C9F7E7E}"/>
                  </a:ext>
                </a:extLst>
              </p14:cNvPr>
              <p14:cNvContentPartPr/>
              <p14:nvPr/>
            </p14:nvContentPartPr>
            <p14:xfrm>
              <a:off x="1809733" y="2074613"/>
              <a:ext cx="1656720" cy="481320"/>
            </p14:xfrm>
          </p:contentPart>
        </mc:Choice>
        <mc:Fallback xmlns="">
          <p:pic>
            <p:nvPicPr>
              <p:cNvPr id="127" name="Inkt 128">
                <a:extLst>
                  <a:ext uri="{FF2B5EF4-FFF2-40B4-BE49-F238E27FC236}">
                    <a16:creationId xmlns:a16="http://schemas.microsoft.com/office/drawing/2014/main" id="{B93F2777-CE4E-FB47-8DD7-1A1F5C9F7E7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78773" y="2044013"/>
                <a:ext cx="171792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3" name="Inkt 163">
                <a:extLst>
                  <a:ext uri="{FF2B5EF4-FFF2-40B4-BE49-F238E27FC236}">
                    <a16:creationId xmlns:a16="http://schemas.microsoft.com/office/drawing/2014/main" id="{6DE1F1AD-D274-EE45-A031-F320FD96C229}"/>
                  </a:ext>
                </a:extLst>
              </p14:cNvPr>
              <p14:cNvContentPartPr/>
              <p14:nvPr/>
            </p14:nvContentPartPr>
            <p14:xfrm>
              <a:off x="4730413" y="2222213"/>
              <a:ext cx="1693800" cy="4561920"/>
            </p14:xfrm>
          </p:contentPart>
        </mc:Choice>
        <mc:Fallback xmlns="">
          <p:pic>
            <p:nvPicPr>
              <p:cNvPr id="163" name="Inkt 163">
                <a:extLst>
                  <a:ext uri="{FF2B5EF4-FFF2-40B4-BE49-F238E27FC236}">
                    <a16:creationId xmlns:a16="http://schemas.microsoft.com/office/drawing/2014/main" id="{6DE1F1AD-D274-EE45-A031-F320FD96C2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699813" y="2191613"/>
                <a:ext cx="1755000" cy="46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5" name="Inkt 164">
                <a:extLst>
                  <a:ext uri="{FF2B5EF4-FFF2-40B4-BE49-F238E27FC236}">
                    <a16:creationId xmlns:a16="http://schemas.microsoft.com/office/drawing/2014/main" id="{6EFC819C-04C5-A347-A8F8-EDD6CC814CF1}"/>
                  </a:ext>
                </a:extLst>
              </p14:cNvPr>
              <p14:cNvContentPartPr/>
              <p14:nvPr/>
            </p14:nvContentPartPr>
            <p14:xfrm>
              <a:off x="5360413" y="2235173"/>
              <a:ext cx="222480" cy="4466520"/>
            </p14:xfrm>
          </p:contentPart>
        </mc:Choice>
        <mc:Fallback xmlns="">
          <p:pic>
            <p:nvPicPr>
              <p:cNvPr id="165" name="Inkt 164">
                <a:extLst>
                  <a:ext uri="{FF2B5EF4-FFF2-40B4-BE49-F238E27FC236}">
                    <a16:creationId xmlns:a16="http://schemas.microsoft.com/office/drawing/2014/main" id="{6EFC819C-04C5-A347-A8F8-EDD6CC814CF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29453" y="2204213"/>
                <a:ext cx="284040" cy="45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397EBE79-E964-B14D-BF6F-AFB3CEB6A353}"/>
                  </a:ext>
                </a:extLst>
              </p14:cNvPr>
              <p14:cNvContentPartPr/>
              <p14:nvPr/>
            </p14:nvContentPartPr>
            <p14:xfrm>
              <a:off x="4508293" y="568087"/>
              <a:ext cx="127440" cy="38664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397EBE79-E964-B14D-BF6F-AFB3CEB6A35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77693" y="537487"/>
                <a:ext cx="1886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827EA934-68C9-344C-B952-646CCA7EEC6D}"/>
                  </a:ext>
                </a:extLst>
              </p14:cNvPr>
              <p14:cNvContentPartPr/>
              <p14:nvPr/>
            </p14:nvContentPartPr>
            <p14:xfrm>
              <a:off x="9535333" y="525967"/>
              <a:ext cx="169200" cy="5929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827EA934-68C9-344C-B952-646CCA7EEC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504733" y="495007"/>
                <a:ext cx="2304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B536EA2B-5F41-5141-95C5-52AC2865FE2A}"/>
                  </a:ext>
                </a:extLst>
              </p14:cNvPr>
              <p14:cNvContentPartPr/>
              <p14:nvPr/>
            </p14:nvContentPartPr>
            <p14:xfrm>
              <a:off x="8953213" y="859327"/>
              <a:ext cx="90360" cy="13248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B536EA2B-5F41-5141-95C5-52AC2865FE2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22613" y="828367"/>
                <a:ext cx="1515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3" name="Inkt 24">
                <a:extLst>
                  <a:ext uri="{FF2B5EF4-FFF2-40B4-BE49-F238E27FC236}">
                    <a16:creationId xmlns:a16="http://schemas.microsoft.com/office/drawing/2014/main" id="{83F5E80F-62E9-1346-B12E-C20DB8D95717}"/>
                  </a:ext>
                </a:extLst>
              </p14:cNvPr>
              <p14:cNvContentPartPr/>
              <p14:nvPr/>
            </p14:nvContentPartPr>
            <p14:xfrm>
              <a:off x="9741613" y="1838167"/>
              <a:ext cx="1656720" cy="586080"/>
            </p14:xfrm>
          </p:contentPart>
        </mc:Choice>
        <mc:Fallback xmlns="">
          <p:pic>
            <p:nvPicPr>
              <p:cNvPr id="23" name="Inkt 24">
                <a:extLst>
                  <a:ext uri="{FF2B5EF4-FFF2-40B4-BE49-F238E27FC236}">
                    <a16:creationId xmlns:a16="http://schemas.microsoft.com/office/drawing/2014/main" id="{83F5E80F-62E9-1346-B12E-C20DB8D9571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711013" y="1807567"/>
                <a:ext cx="171792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4" name="Inkt 25">
                <a:extLst>
                  <a:ext uri="{FF2B5EF4-FFF2-40B4-BE49-F238E27FC236}">
                    <a16:creationId xmlns:a16="http://schemas.microsoft.com/office/drawing/2014/main" id="{0A597FFB-F3F3-044C-ABAA-52F27F8789AD}"/>
                  </a:ext>
                </a:extLst>
              </p14:cNvPr>
              <p14:cNvContentPartPr/>
              <p14:nvPr/>
            </p14:nvContentPartPr>
            <p14:xfrm>
              <a:off x="7911013" y="1965247"/>
              <a:ext cx="1534680" cy="450000"/>
            </p14:xfrm>
          </p:contentPart>
        </mc:Choice>
        <mc:Fallback xmlns="">
          <p:pic>
            <p:nvPicPr>
              <p:cNvPr id="24" name="Inkt 25">
                <a:extLst>
                  <a:ext uri="{FF2B5EF4-FFF2-40B4-BE49-F238E27FC236}">
                    <a16:creationId xmlns:a16="http://schemas.microsoft.com/office/drawing/2014/main" id="{0A597FFB-F3F3-044C-ABAA-52F27F8789A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80060" y="1934647"/>
                <a:ext cx="1595866" cy="5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69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t 5">
                <a:extLst>
                  <a:ext uri="{FF2B5EF4-FFF2-40B4-BE49-F238E27FC236}">
                    <a16:creationId xmlns:a16="http://schemas.microsoft.com/office/drawing/2014/main" id="{1357ADE8-8C0E-F846-9C3C-A927F9B3396A}"/>
                  </a:ext>
                </a:extLst>
              </p14:cNvPr>
              <p14:cNvContentPartPr/>
              <p14:nvPr/>
            </p14:nvContentPartPr>
            <p14:xfrm>
              <a:off x="683227" y="449747"/>
              <a:ext cx="270000" cy="328320"/>
            </p14:xfrm>
          </p:contentPart>
        </mc:Choice>
        <mc:Fallback xmlns="">
          <p:pic>
            <p:nvPicPr>
              <p:cNvPr id="5" name="Inkt 5">
                <a:extLst>
                  <a:ext uri="{FF2B5EF4-FFF2-40B4-BE49-F238E27FC236}">
                    <a16:creationId xmlns:a16="http://schemas.microsoft.com/office/drawing/2014/main" id="{1357ADE8-8C0E-F846-9C3C-A927F9B339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586" y="418787"/>
                <a:ext cx="331282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t 24">
                <a:extLst>
                  <a:ext uri="{FF2B5EF4-FFF2-40B4-BE49-F238E27FC236}">
                    <a16:creationId xmlns:a16="http://schemas.microsoft.com/office/drawing/2014/main" id="{D5B2A247-0C87-8940-BDED-001998DC386F}"/>
                  </a:ext>
                </a:extLst>
              </p14:cNvPr>
              <p14:cNvContentPartPr/>
              <p14:nvPr/>
            </p14:nvContentPartPr>
            <p14:xfrm>
              <a:off x="1355347" y="386747"/>
              <a:ext cx="5196240" cy="502560"/>
            </p14:xfrm>
          </p:contentPart>
        </mc:Choice>
        <mc:Fallback xmlns="">
          <p:pic>
            <p:nvPicPr>
              <p:cNvPr id="24" name="Inkt 24">
                <a:extLst>
                  <a:ext uri="{FF2B5EF4-FFF2-40B4-BE49-F238E27FC236}">
                    <a16:creationId xmlns:a16="http://schemas.microsoft.com/office/drawing/2014/main" id="{D5B2A247-0C87-8940-BDED-001998DC38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4747" y="356147"/>
                <a:ext cx="525744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6DCDAB92-3464-ED49-9048-5231C72A99C2}"/>
                  </a:ext>
                </a:extLst>
              </p14:cNvPr>
              <p14:cNvContentPartPr/>
              <p14:nvPr/>
            </p14:nvContentPartPr>
            <p14:xfrm>
              <a:off x="6826987" y="608507"/>
              <a:ext cx="206640" cy="16452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6DCDAB92-3464-ED49-9048-5231C72A99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6387" y="577547"/>
                <a:ext cx="268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229CBCB-8556-DE4F-AE7D-5F562E41E444}"/>
                  </a:ext>
                </a:extLst>
              </p14:cNvPr>
              <p14:cNvContentPartPr/>
              <p14:nvPr/>
            </p14:nvContentPartPr>
            <p14:xfrm>
              <a:off x="7239907" y="455507"/>
              <a:ext cx="397080" cy="25380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229CBCB-8556-DE4F-AE7D-5F562E41E4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8947" y="424907"/>
                <a:ext cx="4586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553D43F4-8049-5C49-BB99-90BFC9C61D57}"/>
                  </a:ext>
                </a:extLst>
              </p14:cNvPr>
              <p14:cNvContentPartPr/>
              <p14:nvPr/>
            </p14:nvContentPartPr>
            <p14:xfrm>
              <a:off x="7626187" y="656027"/>
              <a:ext cx="200880" cy="9036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553D43F4-8049-5C49-BB99-90BFC9C61D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5227" y="625427"/>
                <a:ext cx="2620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DE0FF6F-569F-A74D-8657-EB2B1AE35981}"/>
                  </a:ext>
                </a:extLst>
              </p14:cNvPr>
              <p14:cNvContentPartPr/>
              <p14:nvPr/>
            </p14:nvContentPartPr>
            <p14:xfrm>
              <a:off x="7895827" y="465587"/>
              <a:ext cx="370800" cy="47196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DE0FF6F-569F-A74D-8657-EB2B1AE359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5227" y="434987"/>
                <a:ext cx="4320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11494633-F015-3340-83A2-85DBAE67E118}"/>
                  </a:ext>
                </a:extLst>
              </p14:cNvPr>
              <p14:cNvContentPartPr/>
              <p14:nvPr/>
            </p14:nvContentPartPr>
            <p14:xfrm>
              <a:off x="8266267" y="560627"/>
              <a:ext cx="735480" cy="22248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11494633-F015-3340-83A2-85DBAE67E1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5667" y="530027"/>
                <a:ext cx="7966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7575B6DE-A913-3C44-8057-5A852EC99959}"/>
                  </a:ext>
                </a:extLst>
              </p14:cNvPr>
              <p14:cNvContentPartPr/>
              <p14:nvPr/>
            </p14:nvContentPartPr>
            <p14:xfrm>
              <a:off x="8975467" y="698147"/>
              <a:ext cx="10800" cy="7956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7575B6DE-A913-3C44-8057-5A852EC999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44867" y="667547"/>
                <a:ext cx="7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F8E3F241-436E-694E-BA8F-D53BAFD15376}"/>
                  </a:ext>
                </a:extLst>
              </p14:cNvPr>
              <p14:cNvContentPartPr/>
              <p14:nvPr/>
            </p14:nvContentPartPr>
            <p14:xfrm>
              <a:off x="9054667" y="714347"/>
              <a:ext cx="137880" cy="11664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F8E3F241-436E-694E-BA8F-D53BAFD153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24067" y="683387"/>
                <a:ext cx="199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88229604-0BC8-C642-8F12-53717CDBE614}"/>
                  </a:ext>
                </a:extLst>
              </p14:cNvPr>
              <p14:cNvContentPartPr/>
              <p14:nvPr/>
            </p14:nvContentPartPr>
            <p14:xfrm>
              <a:off x="9075907" y="581867"/>
              <a:ext cx="10800" cy="162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88229604-0BC8-C642-8F12-53717CDBE6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45307" y="551267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t 50">
                <a:extLst>
                  <a:ext uri="{FF2B5EF4-FFF2-40B4-BE49-F238E27FC236}">
                    <a16:creationId xmlns:a16="http://schemas.microsoft.com/office/drawing/2014/main" id="{A0CB3C59-22E0-8C48-919E-953AA6F7D976}"/>
                  </a:ext>
                </a:extLst>
              </p14:cNvPr>
              <p14:cNvContentPartPr/>
              <p14:nvPr/>
            </p14:nvContentPartPr>
            <p14:xfrm>
              <a:off x="9520507" y="487187"/>
              <a:ext cx="2465280" cy="396720"/>
            </p14:xfrm>
          </p:contentPart>
        </mc:Choice>
        <mc:Fallback xmlns="">
          <p:pic>
            <p:nvPicPr>
              <p:cNvPr id="50" name="Inkt 50">
                <a:extLst>
                  <a:ext uri="{FF2B5EF4-FFF2-40B4-BE49-F238E27FC236}">
                    <a16:creationId xmlns:a16="http://schemas.microsoft.com/office/drawing/2014/main" id="{A0CB3C59-22E0-8C48-919E-953AA6F7D97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89907" y="456587"/>
                <a:ext cx="25264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3" name="Inkt 103">
                <a:extLst>
                  <a:ext uri="{FF2B5EF4-FFF2-40B4-BE49-F238E27FC236}">
                    <a16:creationId xmlns:a16="http://schemas.microsoft.com/office/drawing/2014/main" id="{A3F5FAE7-40AA-B44B-BFD0-47FD6A04E644}"/>
                  </a:ext>
                </a:extLst>
              </p14:cNvPr>
              <p14:cNvContentPartPr/>
              <p14:nvPr/>
            </p14:nvContentPartPr>
            <p14:xfrm>
              <a:off x="1619947" y="1063547"/>
              <a:ext cx="9890280" cy="961200"/>
            </p14:xfrm>
          </p:contentPart>
        </mc:Choice>
        <mc:Fallback xmlns="">
          <p:pic>
            <p:nvPicPr>
              <p:cNvPr id="103" name="Inkt 103">
                <a:extLst>
                  <a:ext uri="{FF2B5EF4-FFF2-40B4-BE49-F238E27FC236}">
                    <a16:creationId xmlns:a16="http://schemas.microsoft.com/office/drawing/2014/main" id="{A3F5FAE7-40AA-B44B-BFD0-47FD6A04E6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88987" y="1032587"/>
                <a:ext cx="995148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5" name="Inkt 104">
                <a:extLst>
                  <a:ext uri="{FF2B5EF4-FFF2-40B4-BE49-F238E27FC236}">
                    <a16:creationId xmlns:a16="http://schemas.microsoft.com/office/drawing/2014/main" id="{58AD1526-0378-FE46-BCEA-D6FB9CF130C3}"/>
                  </a:ext>
                </a:extLst>
              </p14:cNvPr>
              <p14:cNvContentPartPr/>
              <p14:nvPr/>
            </p14:nvContentPartPr>
            <p14:xfrm>
              <a:off x="1984987" y="2434067"/>
              <a:ext cx="153360" cy="173880"/>
            </p14:xfrm>
          </p:contentPart>
        </mc:Choice>
        <mc:Fallback xmlns="">
          <p:pic>
            <p:nvPicPr>
              <p:cNvPr id="105" name="Inkt 104">
                <a:extLst>
                  <a:ext uri="{FF2B5EF4-FFF2-40B4-BE49-F238E27FC236}">
                    <a16:creationId xmlns:a16="http://schemas.microsoft.com/office/drawing/2014/main" id="{58AD1526-0378-FE46-BCEA-D6FB9CF130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54387" y="2403467"/>
                <a:ext cx="2145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D84AAF00-4C9F-CB4A-A175-D0ADE6EDE205}"/>
                  </a:ext>
                </a:extLst>
              </p14:cNvPr>
              <p14:cNvContentPartPr/>
              <p14:nvPr/>
            </p14:nvContentPartPr>
            <p14:xfrm>
              <a:off x="1921627" y="3746267"/>
              <a:ext cx="111600" cy="21204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D84AAF00-4C9F-CB4A-A175-D0ADE6EDE20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91027" y="3715667"/>
                <a:ext cx="1728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0" name="Inkt 130">
                <a:extLst>
                  <a:ext uri="{FF2B5EF4-FFF2-40B4-BE49-F238E27FC236}">
                    <a16:creationId xmlns:a16="http://schemas.microsoft.com/office/drawing/2014/main" id="{BCC07541-266A-DC4F-869B-074F6A8CDDC6}"/>
                  </a:ext>
                </a:extLst>
              </p14:cNvPr>
              <p14:cNvContentPartPr/>
              <p14:nvPr/>
            </p14:nvContentPartPr>
            <p14:xfrm>
              <a:off x="2551267" y="3793787"/>
              <a:ext cx="360000" cy="206640"/>
            </p14:xfrm>
          </p:contentPart>
        </mc:Choice>
        <mc:Fallback xmlns="">
          <p:pic>
            <p:nvPicPr>
              <p:cNvPr id="130" name="Inkt 130">
                <a:extLst>
                  <a:ext uri="{FF2B5EF4-FFF2-40B4-BE49-F238E27FC236}">
                    <a16:creationId xmlns:a16="http://schemas.microsoft.com/office/drawing/2014/main" id="{BCC07541-266A-DC4F-869B-074F6A8CDD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20698" y="3763187"/>
                <a:ext cx="421139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3" name="Inkt 152">
                <a:extLst>
                  <a:ext uri="{FF2B5EF4-FFF2-40B4-BE49-F238E27FC236}">
                    <a16:creationId xmlns:a16="http://schemas.microsoft.com/office/drawing/2014/main" id="{E21208ED-7142-F042-9CFD-F1C98E058193}"/>
                  </a:ext>
                </a:extLst>
              </p14:cNvPr>
              <p14:cNvContentPartPr/>
              <p14:nvPr/>
            </p14:nvContentPartPr>
            <p14:xfrm>
              <a:off x="1776907" y="4042547"/>
              <a:ext cx="1425600" cy="27000"/>
            </p14:xfrm>
          </p:contentPart>
        </mc:Choice>
        <mc:Fallback xmlns="">
          <p:pic>
            <p:nvPicPr>
              <p:cNvPr id="153" name="Inkt 152">
                <a:extLst>
                  <a:ext uri="{FF2B5EF4-FFF2-40B4-BE49-F238E27FC236}">
                    <a16:creationId xmlns:a16="http://schemas.microsoft.com/office/drawing/2014/main" id="{E21208ED-7142-F042-9CFD-F1C98E05819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46307" y="4011947"/>
                <a:ext cx="1486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0" name="Inkt 161">
                <a:extLst>
                  <a:ext uri="{FF2B5EF4-FFF2-40B4-BE49-F238E27FC236}">
                    <a16:creationId xmlns:a16="http://schemas.microsoft.com/office/drawing/2014/main" id="{3940A769-75DA-C749-AB87-FE8490B86DD7}"/>
                  </a:ext>
                </a:extLst>
              </p14:cNvPr>
              <p14:cNvContentPartPr/>
              <p14:nvPr/>
            </p14:nvContentPartPr>
            <p14:xfrm>
              <a:off x="1573507" y="4196267"/>
              <a:ext cx="1824840" cy="2498040"/>
            </p14:xfrm>
          </p:contentPart>
        </mc:Choice>
        <mc:Fallback xmlns="">
          <p:pic>
            <p:nvPicPr>
              <p:cNvPr id="160" name="Inkt 161">
                <a:extLst>
                  <a:ext uri="{FF2B5EF4-FFF2-40B4-BE49-F238E27FC236}">
                    <a16:creationId xmlns:a16="http://schemas.microsoft.com/office/drawing/2014/main" id="{3940A769-75DA-C749-AB87-FE8490B86DD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42907" y="4165307"/>
                <a:ext cx="1886040" cy="25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4" name="Inkt 164">
                <a:extLst>
                  <a:ext uri="{FF2B5EF4-FFF2-40B4-BE49-F238E27FC236}">
                    <a16:creationId xmlns:a16="http://schemas.microsoft.com/office/drawing/2014/main" id="{1812021B-DFE0-A548-A140-808BB609E32B}"/>
                  </a:ext>
                </a:extLst>
              </p14:cNvPr>
              <p14:cNvContentPartPr/>
              <p14:nvPr/>
            </p14:nvContentPartPr>
            <p14:xfrm>
              <a:off x="1794547" y="2751227"/>
              <a:ext cx="1402560" cy="825840"/>
            </p14:xfrm>
          </p:contentPart>
        </mc:Choice>
        <mc:Fallback xmlns="">
          <p:pic>
            <p:nvPicPr>
              <p:cNvPr id="164" name="Inkt 164">
                <a:extLst>
                  <a:ext uri="{FF2B5EF4-FFF2-40B4-BE49-F238E27FC236}">
                    <a16:creationId xmlns:a16="http://schemas.microsoft.com/office/drawing/2014/main" id="{1812021B-DFE0-A548-A140-808BB609E32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63947" y="2720627"/>
                <a:ext cx="146412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6" name="Inkt 165">
                <a:extLst>
                  <a:ext uri="{FF2B5EF4-FFF2-40B4-BE49-F238E27FC236}">
                    <a16:creationId xmlns:a16="http://schemas.microsoft.com/office/drawing/2014/main" id="{4075DE96-C644-184C-A4EA-DE5C78859399}"/>
                  </a:ext>
                </a:extLst>
              </p14:cNvPr>
              <p14:cNvContentPartPr/>
              <p14:nvPr/>
            </p14:nvContentPartPr>
            <p14:xfrm>
              <a:off x="1699507" y="2386187"/>
              <a:ext cx="1561320" cy="4281480"/>
            </p14:xfrm>
          </p:contentPart>
        </mc:Choice>
        <mc:Fallback xmlns="">
          <p:pic>
            <p:nvPicPr>
              <p:cNvPr id="166" name="Inkt 165">
                <a:extLst>
                  <a:ext uri="{FF2B5EF4-FFF2-40B4-BE49-F238E27FC236}">
                    <a16:creationId xmlns:a16="http://schemas.microsoft.com/office/drawing/2014/main" id="{4075DE96-C644-184C-A4EA-DE5C788593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68547" y="2355587"/>
                <a:ext cx="1622880" cy="43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7" name="Inkt 166">
                <a:extLst>
                  <a:ext uri="{FF2B5EF4-FFF2-40B4-BE49-F238E27FC236}">
                    <a16:creationId xmlns:a16="http://schemas.microsoft.com/office/drawing/2014/main" id="{29106A17-C13D-6D47-8E41-A309A7CA0C0F}"/>
                  </a:ext>
                </a:extLst>
              </p14:cNvPr>
              <p14:cNvContentPartPr/>
              <p14:nvPr/>
            </p14:nvContentPartPr>
            <p14:xfrm>
              <a:off x="2286667" y="2455307"/>
              <a:ext cx="53280" cy="4286520"/>
            </p14:xfrm>
          </p:contentPart>
        </mc:Choice>
        <mc:Fallback xmlns="">
          <p:pic>
            <p:nvPicPr>
              <p:cNvPr id="167" name="Inkt 166">
                <a:extLst>
                  <a:ext uri="{FF2B5EF4-FFF2-40B4-BE49-F238E27FC236}">
                    <a16:creationId xmlns:a16="http://schemas.microsoft.com/office/drawing/2014/main" id="{29106A17-C13D-6D47-8E41-A309A7CA0C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56067" y="2424347"/>
                <a:ext cx="114480" cy="43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1" name="Inkt 191">
                <a:extLst>
                  <a:ext uri="{FF2B5EF4-FFF2-40B4-BE49-F238E27FC236}">
                    <a16:creationId xmlns:a16="http://schemas.microsoft.com/office/drawing/2014/main" id="{F88737FE-FD81-F442-B9D5-5657B485F5EC}"/>
                  </a:ext>
                </a:extLst>
              </p14:cNvPr>
              <p14:cNvContentPartPr/>
              <p14:nvPr/>
            </p14:nvContentPartPr>
            <p14:xfrm>
              <a:off x="5123107" y="2672027"/>
              <a:ext cx="6080400" cy="662040"/>
            </p14:xfrm>
          </p:contentPart>
        </mc:Choice>
        <mc:Fallback xmlns="">
          <p:pic>
            <p:nvPicPr>
              <p:cNvPr id="191" name="Inkt 191">
                <a:extLst>
                  <a:ext uri="{FF2B5EF4-FFF2-40B4-BE49-F238E27FC236}">
                    <a16:creationId xmlns:a16="http://schemas.microsoft.com/office/drawing/2014/main" id="{F88737FE-FD81-F442-B9D5-5657B485F5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92507" y="2641410"/>
                <a:ext cx="6141960" cy="723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3" name="Inkt 192">
                <a:extLst>
                  <a:ext uri="{FF2B5EF4-FFF2-40B4-BE49-F238E27FC236}">
                    <a16:creationId xmlns:a16="http://schemas.microsoft.com/office/drawing/2014/main" id="{0E50AA02-B819-8B47-895D-7B5A1E24BDB8}"/>
                  </a:ext>
                </a:extLst>
              </p14:cNvPr>
              <p14:cNvContentPartPr/>
              <p14:nvPr/>
            </p14:nvContentPartPr>
            <p14:xfrm>
              <a:off x="5758147" y="3518747"/>
              <a:ext cx="132480" cy="132480"/>
            </p14:xfrm>
          </p:contentPart>
        </mc:Choice>
        <mc:Fallback xmlns="">
          <p:pic>
            <p:nvPicPr>
              <p:cNvPr id="193" name="Inkt 192">
                <a:extLst>
                  <a:ext uri="{FF2B5EF4-FFF2-40B4-BE49-F238E27FC236}">
                    <a16:creationId xmlns:a16="http://schemas.microsoft.com/office/drawing/2014/main" id="{0E50AA02-B819-8B47-895D-7B5A1E24BDB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27547" y="3488147"/>
                <a:ext cx="1940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4" name="Inkt 193">
                <a:extLst>
                  <a:ext uri="{FF2B5EF4-FFF2-40B4-BE49-F238E27FC236}">
                    <a16:creationId xmlns:a16="http://schemas.microsoft.com/office/drawing/2014/main" id="{FA438E85-5090-6B44-AD6B-AFD5717979DF}"/>
                  </a:ext>
                </a:extLst>
              </p14:cNvPr>
              <p14:cNvContentPartPr/>
              <p14:nvPr/>
            </p14:nvContentPartPr>
            <p14:xfrm>
              <a:off x="5921947" y="3561227"/>
              <a:ext cx="148680" cy="95040"/>
            </p14:xfrm>
          </p:contentPart>
        </mc:Choice>
        <mc:Fallback xmlns="">
          <p:pic>
            <p:nvPicPr>
              <p:cNvPr id="194" name="Inkt 193">
                <a:extLst>
                  <a:ext uri="{FF2B5EF4-FFF2-40B4-BE49-F238E27FC236}">
                    <a16:creationId xmlns:a16="http://schemas.microsoft.com/office/drawing/2014/main" id="{FA438E85-5090-6B44-AD6B-AFD5717979D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91347" y="3530267"/>
                <a:ext cx="2098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5" name="Inkt 194">
                <a:extLst>
                  <a:ext uri="{FF2B5EF4-FFF2-40B4-BE49-F238E27FC236}">
                    <a16:creationId xmlns:a16="http://schemas.microsoft.com/office/drawing/2014/main" id="{A954C538-EBD5-7C4D-A0FC-F40B965CE6A4}"/>
                  </a:ext>
                </a:extLst>
              </p14:cNvPr>
              <p14:cNvContentPartPr/>
              <p14:nvPr/>
            </p14:nvContentPartPr>
            <p14:xfrm>
              <a:off x="6107347" y="3571667"/>
              <a:ext cx="233280" cy="58680"/>
            </p14:xfrm>
          </p:contentPart>
        </mc:Choice>
        <mc:Fallback xmlns="">
          <p:pic>
            <p:nvPicPr>
              <p:cNvPr id="195" name="Inkt 194">
                <a:extLst>
                  <a:ext uri="{FF2B5EF4-FFF2-40B4-BE49-F238E27FC236}">
                    <a16:creationId xmlns:a16="http://schemas.microsoft.com/office/drawing/2014/main" id="{A954C538-EBD5-7C4D-A0FC-F40B965CE6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76747" y="3541067"/>
                <a:ext cx="294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6" name="Inkt 195">
                <a:extLst>
                  <a:ext uri="{FF2B5EF4-FFF2-40B4-BE49-F238E27FC236}">
                    <a16:creationId xmlns:a16="http://schemas.microsoft.com/office/drawing/2014/main" id="{57BB5A2A-654D-4949-ABCB-AD23C99F2615}"/>
                  </a:ext>
                </a:extLst>
              </p14:cNvPr>
              <p14:cNvContentPartPr/>
              <p14:nvPr/>
            </p14:nvContentPartPr>
            <p14:xfrm>
              <a:off x="6546547" y="3513347"/>
              <a:ext cx="757080" cy="106200"/>
            </p14:xfrm>
          </p:contentPart>
        </mc:Choice>
        <mc:Fallback xmlns="">
          <p:pic>
            <p:nvPicPr>
              <p:cNvPr id="196" name="Inkt 195">
                <a:extLst>
                  <a:ext uri="{FF2B5EF4-FFF2-40B4-BE49-F238E27FC236}">
                    <a16:creationId xmlns:a16="http://schemas.microsoft.com/office/drawing/2014/main" id="{57BB5A2A-654D-4949-ABCB-AD23C99F26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15947" y="3482747"/>
                <a:ext cx="8182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7" name="Inkt 196">
                <a:extLst>
                  <a:ext uri="{FF2B5EF4-FFF2-40B4-BE49-F238E27FC236}">
                    <a16:creationId xmlns:a16="http://schemas.microsoft.com/office/drawing/2014/main" id="{650019E1-D3C6-3743-8DCA-939C91C53752}"/>
                  </a:ext>
                </a:extLst>
              </p14:cNvPr>
              <p14:cNvContentPartPr/>
              <p14:nvPr/>
            </p14:nvContentPartPr>
            <p14:xfrm>
              <a:off x="7319107" y="3471227"/>
              <a:ext cx="688320" cy="164520"/>
            </p14:xfrm>
          </p:contentPart>
        </mc:Choice>
        <mc:Fallback xmlns="">
          <p:pic>
            <p:nvPicPr>
              <p:cNvPr id="197" name="Inkt 196">
                <a:extLst>
                  <a:ext uri="{FF2B5EF4-FFF2-40B4-BE49-F238E27FC236}">
                    <a16:creationId xmlns:a16="http://schemas.microsoft.com/office/drawing/2014/main" id="{650019E1-D3C6-3743-8DCA-939C91C5375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88507" y="3440627"/>
                <a:ext cx="7495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8" name="Inkt 197">
                <a:extLst>
                  <a:ext uri="{FF2B5EF4-FFF2-40B4-BE49-F238E27FC236}">
                    <a16:creationId xmlns:a16="http://schemas.microsoft.com/office/drawing/2014/main" id="{363F4858-F6AD-4146-8EC5-7FA94E54AE23}"/>
                  </a:ext>
                </a:extLst>
              </p14:cNvPr>
              <p14:cNvContentPartPr/>
              <p14:nvPr/>
            </p14:nvContentPartPr>
            <p14:xfrm>
              <a:off x="6747787" y="3301667"/>
              <a:ext cx="21600" cy="16200"/>
            </p14:xfrm>
          </p:contentPart>
        </mc:Choice>
        <mc:Fallback xmlns="">
          <p:pic>
            <p:nvPicPr>
              <p:cNvPr id="198" name="Inkt 197">
                <a:extLst>
                  <a:ext uri="{FF2B5EF4-FFF2-40B4-BE49-F238E27FC236}">
                    <a16:creationId xmlns:a16="http://schemas.microsoft.com/office/drawing/2014/main" id="{363F4858-F6AD-4146-8EC5-7FA94E54AE2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16827" y="3271067"/>
                <a:ext cx="8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9" name="Inkt 198">
                <a:extLst>
                  <a:ext uri="{FF2B5EF4-FFF2-40B4-BE49-F238E27FC236}">
                    <a16:creationId xmlns:a16="http://schemas.microsoft.com/office/drawing/2014/main" id="{6CE6085B-FB9B-4543-AACE-386A8A10E789}"/>
                  </a:ext>
                </a:extLst>
              </p14:cNvPr>
              <p14:cNvContentPartPr/>
              <p14:nvPr/>
            </p14:nvContentPartPr>
            <p14:xfrm>
              <a:off x="8350867" y="3513347"/>
              <a:ext cx="153720" cy="111600"/>
            </p14:xfrm>
          </p:contentPart>
        </mc:Choice>
        <mc:Fallback xmlns="">
          <p:pic>
            <p:nvPicPr>
              <p:cNvPr id="199" name="Inkt 198">
                <a:extLst>
                  <a:ext uri="{FF2B5EF4-FFF2-40B4-BE49-F238E27FC236}">
                    <a16:creationId xmlns:a16="http://schemas.microsoft.com/office/drawing/2014/main" id="{6CE6085B-FB9B-4543-AACE-386A8A10E78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20267" y="3482747"/>
                <a:ext cx="2152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0" name="Inkt 199">
                <a:extLst>
                  <a:ext uri="{FF2B5EF4-FFF2-40B4-BE49-F238E27FC236}">
                    <a16:creationId xmlns:a16="http://schemas.microsoft.com/office/drawing/2014/main" id="{75B7192B-CCD4-FE44-B99A-CCB7B98199F2}"/>
                  </a:ext>
                </a:extLst>
              </p14:cNvPr>
              <p14:cNvContentPartPr/>
              <p14:nvPr/>
            </p14:nvContentPartPr>
            <p14:xfrm>
              <a:off x="8530867" y="3524147"/>
              <a:ext cx="164520" cy="84960"/>
            </p14:xfrm>
          </p:contentPart>
        </mc:Choice>
        <mc:Fallback xmlns="">
          <p:pic>
            <p:nvPicPr>
              <p:cNvPr id="200" name="Inkt 199">
                <a:extLst>
                  <a:ext uri="{FF2B5EF4-FFF2-40B4-BE49-F238E27FC236}">
                    <a16:creationId xmlns:a16="http://schemas.microsoft.com/office/drawing/2014/main" id="{75B7192B-CCD4-FE44-B99A-CCB7B98199F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500267" y="3493547"/>
                <a:ext cx="2257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1" name="Inkt 200">
                <a:extLst>
                  <a:ext uri="{FF2B5EF4-FFF2-40B4-BE49-F238E27FC236}">
                    <a16:creationId xmlns:a16="http://schemas.microsoft.com/office/drawing/2014/main" id="{08BC0EA1-795F-CE4B-B004-C7CB4F4B5911}"/>
                  </a:ext>
                </a:extLst>
              </p14:cNvPr>
              <p14:cNvContentPartPr/>
              <p14:nvPr/>
            </p14:nvContentPartPr>
            <p14:xfrm>
              <a:off x="8705467" y="3561227"/>
              <a:ext cx="222480" cy="53280"/>
            </p14:xfrm>
          </p:contentPart>
        </mc:Choice>
        <mc:Fallback xmlns="">
          <p:pic>
            <p:nvPicPr>
              <p:cNvPr id="201" name="Inkt 200">
                <a:extLst>
                  <a:ext uri="{FF2B5EF4-FFF2-40B4-BE49-F238E27FC236}">
                    <a16:creationId xmlns:a16="http://schemas.microsoft.com/office/drawing/2014/main" id="{08BC0EA1-795F-CE4B-B004-C7CB4F4B591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74867" y="3530267"/>
                <a:ext cx="2840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2" name="Inkt 201">
                <a:extLst>
                  <a:ext uri="{FF2B5EF4-FFF2-40B4-BE49-F238E27FC236}">
                    <a16:creationId xmlns:a16="http://schemas.microsoft.com/office/drawing/2014/main" id="{07D813C5-5B91-ED4D-8FA8-4A4947AD042C}"/>
                  </a:ext>
                </a:extLst>
              </p14:cNvPr>
              <p14:cNvContentPartPr/>
              <p14:nvPr/>
            </p14:nvContentPartPr>
            <p14:xfrm>
              <a:off x="9091747" y="3534587"/>
              <a:ext cx="153720" cy="79560"/>
            </p14:xfrm>
          </p:contentPart>
        </mc:Choice>
        <mc:Fallback xmlns="">
          <p:pic>
            <p:nvPicPr>
              <p:cNvPr id="202" name="Inkt 201">
                <a:extLst>
                  <a:ext uri="{FF2B5EF4-FFF2-40B4-BE49-F238E27FC236}">
                    <a16:creationId xmlns:a16="http://schemas.microsoft.com/office/drawing/2014/main" id="{07D813C5-5B91-ED4D-8FA8-4A4947AD042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61147" y="3503987"/>
                <a:ext cx="2152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3" name="Inkt 202">
                <a:extLst>
                  <a:ext uri="{FF2B5EF4-FFF2-40B4-BE49-F238E27FC236}">
                    <a16:creationId xmlns:a16="http://schemas.microsoft.com/office/drawing/2014/main" id="{043BB0A6-C7C9-BB4A-9662-E68FFE9AC228}"/>
                  </a:ext>
                </a:extLst>
              </p14:cNvPr>
              <p14:cNvContentPartPr/>
              <p14:nvPr/>
            </p14:nvContentPartPr>
            <p14:xfrm>
              <a:off x="9261307" y="3354587"/>
              <a:ext cx="153720" cy="201600"/>
            </p14:xfrm>
          </p:contentPart>
        </mc:Choice>
        <mc:Fallback xmlns="">
          <p:pic>
            <p:nvPicPr>
              <p:cNvPr id="203" name="Inkt 202">
                <a:extLst>
                  <a:ext uri="{FF2B5EF4-FFF2-40B4-BE49-F238E27FC236}">
                    <a16:creationId xmlns:a16="http://schemas.microsoft.com/office/drawing/2014/main" id="{043BB0A6-C7C9-BB4A-9662-E68FFE9AC2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30347" y="3323987"/>
                <a:ext cx="215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4" name="Inkt 203">
                <a:extLst>
                  <a:ext uri="{FF2B5EF4-FFF2-40B4-BE49-F238E27FC236}">
                    <a16:creationId xmlns:a16="http://schemas.microsoft.com/office/drawing/2014/main" id="{9F3BFDFE-816C-A34D-B60B-A65368838623}"/>
                  </a:ext>
                </a:extLst>
              </p14:cNvPr>
              <p14:cNvContentPartPr/>
              <p14:nvPr/>
            </p14:nvContentPartPr>
            <p14:xfrm>
              <a:off x="9330067" y="3524147"/>
              <a:ext cx="174960" cy="111600"/>
            </p14:xfrm>
          </p:contentPart>
        </mc:Choice>
        <mc:Fallback xmlns="">
          <p:pic>
            <p:nvPicPr>
              <p:cNvPr id="204" name="Inkt 203">
                <a:extLst>
                  <a:ext uri="{FF2B5EF4-FFF2-40B4-BE49-F238E27FC236}">
                    <a16:creationId xmlns:a16="http://schemas.microsoft.com/office/drawing/2014/main" id="{9F3BFDFE-816C-A34D-B60B-A653688386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299107" y="3493547"/>
                <a:ext cx="2361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5" name="Inkt 204">
                <a:extLst>
                  <a:ext uri="{FF2B5EF4-FFF2-40B4-BE49-F238E27FC236}">
                    <a16:creationId xmlns:a16="http://schemas.microsoft.com/office/drawing/2014/main" id="{29F77CD2-7CD2-1447-9598-B2B4563BDB7A}"/>
                  </a:ext>
                </a:extLst>
              </p14:cNvPr>
              <p14:cNvContentPartPr/>
              <p14:nvPr/>
            </p14:nvContentPartPr>
            <p14:xfrm>
              <a:off x="9710947" y="3365387"/>
              <a:ext cx="624600" cy="495360"/>
            </p14:xfrm>
          </p:contentPart>
        </mc:Choice>
        <mc:Fallback xmlns="">
          <p:pic>
            <p:nvPicPr>
              <p:cNvPr id="205" name="Inkt 204">
                <a:extLst>
                  <a:ext uri="{FF2B5EF4-FFF2-40B4-BE49-F238E27FC236}">
                    <a16:creationId xmlns:a16="http://schemas.microsoft.com/office/drawing/2014/main" id="{29F77CD2-7CD2-1447-9598-B2B4563BDB7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80347" y="3334787"/>
                <a:ext cx="6861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6" name="Inkt 205">
                <a:extLst>
                  <a:ext uri="{FF2B5EF4-FFF2-40B4-BE49-F238E27FC236}">
                    <a16:creationId xmlns:a16="http://schemas.microsoft.com/office/drawing/2014/main" id="{BC0A96C0-B692-2E45-979E-F4F658C2441F}"/>
                  </a:ext>
                </a:extLst>
              </p14:cNvPr>
              <p14:cNvContentPartPr/>
              <p14:nvPr/>
            </p14:nvContentPartPr>
            <p14:xfrm>
              <a:off x="10446427" y="3577067"/>
              <a:ext cx="100800" cy="111600"/>
            </p14:xfrm>
          </p:contentPart>
        </mc:Choice>
        <mc:Fallback xmlns="">
          <p:pic>
            <p:nvPicPr>
              <p:cNvPr id="206" name="Inkt 205">
                <a:extLst>
                  <a:ext uri="{FF2B5EF4-FFF2-40B4-BE49-F238E27FC236}">
                    <a16:creationId xmlns:a16="http://schemas.microsoft.com/office/drawing/2014/main" id="{BC0A96C0-B692-2E45-979E-F4F658C2441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415827" y="3546467"/>
                <a:ext cx="1623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7" name="Inkt 206">
                <a:extLst>
                  <a:ext uri="{FF2B5EF4-FFF2-40B4-BE49-F238E27FC236}">
                    <a16:creationId xmlns:a16="http://schemas.microsoft.com/office/drawing/2014/main" id="{488D7473-0423-C243-A28D-3E610B8EEC97}"/>
                  </a:ext>
                </a:extLst>
              </p14:cNvPr>
              <p14:cNvContentPartPr/>
              <p14:nvPr/>
            </p14:nvContentPartPr>
            <p14:xfrm>
              <a:off x="10716427" y="3592907"/>
              <a:ext cx="21600" cy="16200"/>
            </p14:xfrm>
          </p:contentPart>
        </mc:Choice>
        <mc:Fallback xmlns="">
          <p:pic>
            <p:nvPicPr>
              <p:cNvPr id="207" name="Inkt 206">
                <a:extLst>
                  <a:ext uri="{FF2B5EF4-FFF2-40B4-BE49-F238E27FC236}">
                    <a16:creationId xmlns:a16="http://schemas.microsoft.com/office/drawing/2014/main" id="{488D7473-0423-C243-A28D-3E610B8EEC9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685827" y="3562307"/>
                <a:ext cx="8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8" name="Inkt 207">
                <a:extLst>
                  <a:ext uri="{FF2B5EF4-FFF2-40B4-BE49-F238E27FC236}">
                    <a16:creationId xmlns:a16="http://schemas.microsoft.com/office/drawing/2014/main" id="{C41DAA1D-5457-1848-AF66-FE1B558278A4}"/>
                  </a:ext>
                </a:extLst>
              </p14:cNvPr>
              <p14:cNvContentPartPr/>
              <p14:nvPr/>
            </p14:nvContentPartPr>
            <p14:xfrm>
              <a:off x="10732267" y="3502907"/>
              <a:ext cx="26640" cy="32040"/>
            </p14:xfrm>
          </p:contentPart>
        </mc:Choice>
        <mc:Fallback xmlns="">
          <p:pic>
            <p:nvPicPr>
              <p:cNvPr id="208" name="Inkt 207">
                <a:extLst>
                  <a:ext uri="{FF2B5EF4-FFF2-40B4-BE49-F238E27FC236}">
                    <a16:creationId xmlns:a16="http://schemas.microsoft.com/office/drawing/2014/main" id="{C41DAA1D-5457-1848-AF66-FE1B558278A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701667" y="3472307"/>
                <a:ext cx="88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3" name="Inkt 233">
                <a:extLst>
                  <a:ext uri="{FF2B5EF4-FFF2-40B4-BE49-F238E27FC236}">
                    <a16:creationId xmlns:a16="http://schemas.microsoft.com/office/drawing/2014/main" id="{ADC64FD4-69B7-6444-B7D2-6DB5DC0E3CDB}"/>
                  </a:ext>
                </a:extLst>
              </p14:cNvPr>
              <p14:cNvContentPartPr/>
              <p14:nvPr/>
            </p14:nvContentPartPr>
            <p14:xfrm>
              <a:off x="5779747" y="4010867"/>
              <a:ext cx="3979080" cy="476640"/>
            </p14:xfrm>
          </p:contentPart>
        </mc:Choice>
        <mc:Fallback xmlns="">
          <p:pic>
            <p:nvPicPr>
              <p:cNvPr id="233" name="Inkt 233">
                <a:extLst>
                  <a:ext uri="{FF2B5EF4-FFF2-40B4-BE49-F238E27FC236}">
                    <a16:creationId xmlns:a16="http://schemas.microsoft.com/office/drawing/2014/main" id="{ADC64FD4-69B7-6444-B7D2-6DB5DC0E3CD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49147" y="3980267"/>
                <a:ext cx="40402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3" name="Inkt 243">
                <a:extLst>
                  <a:ext uri="{FF2B5EF4-FFF2-40B4-BE49-F238E27FC236}">
                    <a16:creationId xmlns:a16="http://schemas.microsoft.com/office/drawing/2014/main" id="{5DEB3FB1-9DB0-C34D-912B-0B74D7750389}"/>
                  </a:ext>
                </a:extLst>
              </p14:cNvPr>
              <p14:cNvContentPartPr/>
              <p14:nvPr/>
            </p14:nvContentPartPr>
            <p14:xfrm>
              <a:off x="5673547" y="4651307"/>
              <a:ext cx="1302120" cy="428760"/>
            </p14:xfrm>
          </p:contentPart>
        </mc:Choice>
        <mc:Fallback xmlns="">
          <p:pic>
            <p:nvPicPr>
              <p:cNvPr id="243" name="Inkt 243">
                <a:extLst>
                  <a:ext uri="{FF2B5EF4-FFF2-40B4-BE49-F238E27FC236}">
                    <a16:creationId xmlns:a16="http://schemas.microsoft.com/office/drawing/2014/main" id="{5DEB3FB1-9DB0-C34D-912B-0B74D775038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42587" y="4620373"/>
                <a:ext cx="1363320" cy="489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1" name="Inkt 250">
                <a:extLst>
                  <a:ext uri="{FF2B5EF4-FFF2-40B4-BE49-F238E27FC236}">
                    <a16:creationId xmlns:a16="http://schemas.microsoft.com/office/drawing/2014/main" id="{234D2433-6EDC-864E-87A5-6D1C99E1FD6C}"/>
                  </a:ext>
                </a:extLst>
              </p14:cNvPr>
              <p14:cNvContentPartPr/>
              <p14:nvPr/>
            </p14:nvContentPartPr>
            <p14:xfrm>
              <a:off x="7890787" y="4100867"/>
              <a:ext cx="84960" cy="42840"/>
            </p14:xfrm>
          </p:contentPart>
        </mc:Choice>
        <mc:Fallback xmlns="">
          <p:pic>
            <p:nvPicPr>
              <p:cNvPr id="251" name="Inkt 250">
                <a:extLst>
                  <a:ext uri="{FF2B5EF4-FFF2-40B4-BE49-F238E27FC236}">
                    <a16:creationId xmlns:a16="http://schemas.microsoft.com/office/drawing/2014/main" id="{234D2433-6EDC-864E-87A5-6D1C99E1FD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59827" y="4070267"/>
                <a:ext cx="1465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62" name="Inkt 262">
                <a:extLst>
                  <a:ext uri="{FF2B5EF4-FFF2-40B4-BE49-F238E27FC236}">
                    <a16:creationId xmlns:a16="http://schemas.microsoft.com/office/drawing/2014/main" id="{174A67E1-02DD-6F48-9C7D-3B89FA7C1A9F}"/>
                  </a:ext>
                </a:extLst>
              </p14:cNvPr>
              <p14:cNvContentPartPr/>
              <p14:nvPr/>
            </p14:nvContentPartPr>
            <p14:xfrm>
              <a:off x="7260787" y="4657067"/>
              <a:ext cx="2360520" cy="439200"/>
            </p14:xfrm>
          </p:contentPart>
        </mc:Choice>
        <mc:Fallback xmlns="">
          <p:pic>
            <p:nvPicPr>
              <p:cNvPr id="262" name="Inkt 262">
                <a:extLst>
                  <a:ext uri="{FF2B5EF4-FFF2-40B4-BE49-F238E27FC236}">
                    <a16:creationId xmlns:a16="http://schemas.microsoft.com/office/drawing/2014/main" id="{174A67E1-02DD-6F48-9C7D-3B89FA7C1A9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30187" y="4626442"/>
                <a:ext cx="2421720" cy="500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22" name="Inkt 325">
                <a:extLst>
                  <a:ext uri="{FF2B5EF4-FFF2-40B4-BE49-F238E27FC236}">
                    <a16:creationId xmlns:a16="http://schemas.microsoft.com/office/drawing/2014/main" id="{1B7ECF27-A375-5B42-AB29-6379BE83A74C}"/>
                  </a:ext>
                </a:extLst>
              </p14:cNvPr>
              <p14:cNvContentPartPr/>
              <p14:nvPr/>
            </p14:nvContentPartPr>
            <p14:xfrm>
              <a:off x="4932667" y="4709267"/>
              <a:ext cx="322920" cy="244080"/>
            </p14:xfrm>
          </p:contentPart>
        </mc:Choice>
        <mc:Fallback xmlns="">
          <p:pic>
            <p:nvPicPr>
              <p:cNvPr id="322" name="Inkt 325">
                <a:extLst>
                  <a:ext uri="{FF2B5EF4-FFF2-40B4-BE49-F238E27FC236}">
                    <a16:creationId xmlns:a16="http://schemas.microsoft.com/office/drawing/2014/main" id="{1B7ECF27-A375-5B42-AB29-6379BE83A74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02101" y="4678622"/>
                <a:ext cx="384052" cy="30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23" name="Inkt 326">
                <a:extLst>
                  <a:ext uri="{FF2B5EF4-FFF2-40B4-BE49-F238E27FC236}">
                    <a16:creationId xmlns:a16="http://schemas.microsoft.com/office/drawing/2014/main" id="{1AFAD547-1B29-EA4E-830E-1FA043FFFF33}"/>
                  </a:ext>
                </a:extLst>
              </p14:cNvPr>
              <p14:cNvContentPartPr/>
              <p14:nvPr/>
            </p14:nvContentPartPr>
            <p14:xfrm>
              <a:off x="5001427" y="4047947"/>
              <a:ext cx="386280" cy="222480"/>
            </p14:xfrm>
          </p:contentPart>
        </mc:Choice>
        <mc:Fallback xmlns="">
          <p:pic>
            <p:nvPicPr>
              <p:cNvPr id="323" name="Inkt 326">
                <a:extLst>
                  <a:ext uri="{FF2B5EF4-FFF2-40B4-BE49-F238E27FC236}">
                    <a16:creationId xmlns:a16="http://schemas.microsoft.com/office/drawing/2014/main" id="{1AFAD547-1B29-EA4E-830E-1FA043FFFF3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70855" y="4017347"/>
                <a:ext cx="447423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32" name="Inkt 332">
                <a:extLst>
                  <a:ext uri="{FF2B5EF4-FFF2-40B4-BE49-F238E27FC236}">
                    <a16:creationId xmlns:a16="http://schemas.microsoft.com/office/drawing/2014/main" id="{D49DD263-92E3-7048-ABC7-9DF03E54BE61}"/>
                  </a:ext>
                </a:extLst>
              </p14:cNvPr>
              <p14:cNvContentPartPr/>
              <p14:nvPr/>
            </p14:nvContentPartPr>
            <p14:xfrm>
              <a:off x="4934827" y="5254307"/>
              <a:ext cx="4876920" cy="1153800"/>
            </p14:xfrm>
          </p:contentPart>
        </mc:Choice>
        <mc:Fallback xmlns="">
          <p:pic>
            <p:nvPicPr>
              <p:cNvPr id="332" name="Inkt 332">
                <a:extLst>
                  <a:ext uri="{FF2B5EF4-FFF2-40B4-BE49-F238E27FC236}">
                    <a16:creationId xmlns:a16="http://schemas.microsoft.com/office/drawing/2014/main" id="{D49DD263-92E3-7048-ABC7-9DF03E54BE6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04227" y="5223707"/>
                <a:ext cx="4938120" cy="12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" name="Inkt 15">
                <a:extLst>
                  <a:ext uri="{FF2B5EF4-FFF2-40B4-BE49-F238E27FC236}">
                    <a16:creationId xmlns:a16="http://schemas.microsoft.com/office/drawing/2014/main" id="{604225C4-1ED0-304E-9F57-8AC1D03E50B1}"/>
                  </a:ext>
                </a:extLst>
              </p14:cNvPr>
              <p14:cNvContentPartPr/>
              <p14:nvPr/>
            </p14:nvContentPartPr>
            <p14:xfrm>
              <a:off x="4264933" y="1015927"/>
              <a:ext cx="2646360" cy="603360"/>
            </p14:xfrm>
          </p:contentPart>
        </mc:Choice>
        <mc:Fallback xmlns="">
          <p:pic>
            <p:nvPicPr>
              <p:cNvPr id="15" name="Inkt 15">
                <a:extLst>
                  <a:ext uri="{FF2B5EF4-FFF2-40B4-BE49-F238E27FC236}">
                    <a16:creationId xmlns:a16="http://schemas.microsoft.com/office/drawing/2014/main" id="{604225C4-1ED0-304E-9F57-8AC1D03E50B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34333" y="984985"/>
                <a:ext cx="2707560" cy="66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518E70E9-2048-5846-8922-EF87C5782A6D}"/>
                  </a:ext>
                </a:extLst>
              </p14:cNvPr>
              <p14:cNvContentPartPr/>
              <p14:nvPr/>
            </p14:nvContentPartPr>
            <p14:xfrm>
              <a:off x="4592893" y="5027047"/>
              <a:ext cx="937080" cy="70956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518E70E9-2048-5846-8922-EF87C5782A6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562293" y="4996087"/>
                <a:ext cx="998280" cy="7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68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t 6">
                <a:extLst>
                  <a:ext uri="{FF2B5EF4-FFF2-40B4-BE49-F238E27FC236}">
                    <a16:creationId xmlns:a16="http://schemas.microsoft.com/office/drawing/2014/main" id="{D1C68FD0-ED93-8A4B-821F-86D76BDDC5D1}"/>
                  </a:ext>
                </a:extLst>
              </p14:cNvPr>
              <p14:cNvContentPartPr/>
              <p14:nvPr/>
            </p14:nvContentPartPr>
            <p14:xfrm>
              <a:off x="832267" y="444347"/>
              <a:ext cx="248400" cy="381240"/>
            </p14:xfrm>
          </p:contentPart>
        </mc:Choice>
        <mc:Fallback xmlns="">
          <p:pic>
            <p:nvPicPr>
              <p:cNvPr id="6" name="Inkt 6">
                <a:extLst>
                  <a:ext uri="{FF2B5EF4-FFF2-40B4-BE49-F238E27FC236}">
                    <a16:creationId xmlns:a16="http://schemas.microsoft.com/office/drawing/2014/main" id="{D1C68FD0-ED93-8A4B-821F-86D76BDDC5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307" y="413747"/>
                <a:ext cx="3099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F5763D5D-E898-7846-98B6-75251F2D3FEE}"/>
                  </a:ext>
                </a:extLst>
              </p14:cNvPr>
              <p14:cNvContentPartPr/>
              <p14:nvPr/>
            </p14:nvContentPartPr>
            <p14:xfrm>
              <a:off x="10557667" y="450827"/>
              <a:ext cx="688320" cy="30096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F5763D5D-E898-7846-98B6-75251F2D3F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7067" y="420227"/>
                <a:ext cx="7495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t 91">
                <a:extLst>
                  <a:ext uri="{FF2B5EF4-FFF2-40B4-BE49-F238E27FC236}">
                    <a16:creationId xmlns:a16="http://schemas.microsoft.com/office/drawing/2014/main" id="{942C1666-03C4-6147-896F-7AC5D2D68F36}"/>
                  </a:ext>
                </a:extLst>
              </p14:cNvPr>
              <p14:cNvContentPartPr/>
              <p14:nvPr/>
            </p14:nvContentPartPr>
            <p14:xfrm>
              <a:off x="10546867" y="1116467"/>
              <a:ext cx="825840" cy="386640"/>
            </p14:xfrm>
          </p:contentPart>
        </mc:Choice>
        <mc:Fallback xmlns="">
          <p:pic>
            <p:nvPicPr>
              <p:cNvPr id="90" name="Inkt 91">
                <a:extLst>
                  <a:ext uri="{FF2B5EF4-FFF2-40B4-BE49-F238E27FC236}">
                    <a16:creationId xmlns:a16="http://schemas.microsoft.com/office/drawing/2014/main" id="{942C1666-03C4-6147-896F-7AC5D2D68F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16267" y="1085507"/>
                <a:ext cx="8870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6" name="Inkt 96">
                <a:extLst>
                  <a:ext uri="{FF2B5EF4-FFF2-40B4-BE49-F238E27FC236}">
                    <a16:creationId xmlns:a16="http://schemas.microsoft.com/office/drawing/2014/main" id="{92EDCD85-EF70-DD46-A7C8-2D0931A8E070}"/>
                  </a:ext>
                </a:extLst>
              </p14:cNvPr>
              <p14:cNvContentPartPr/>
              <p14:nvPr/>
            </p14:nvContentPartPr>
            <p14:xfrm>
              <a:off x="1662427" y="444347"/>
              <a:ext cx="8593920" cy="1135080"/>
            </p14:xfrm>
          </p:contentPart>
        </mc:Choice>
        <mc:Fallback xmlns="">
          <p:pic>
            <p:nvPicPr>
              <p:cNvPr id="96" name="Inkt 96">
                <a:extLst>
                  <a:ext uri="{FF2B5EF4-FFF2-40B4-BE49-F238E27FC236}">
                    <a16:creationId xmlns:a16="http://schemas.microsoft.com/office/drawing/2014/main" id="{92EDCD85-EF70-DD46-A7C8-2D0931A8E0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1467" y="413747"/>
                <a:ext cx="8655480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7" name="Inkt 108">
                <a:extLst>
                  <a:ext uri="{FF2B5EF4-FFF2-40B4-BE49-F238E27FC236}">
                    <a16:creationId xmlns:a16="http://schemas.microsoft.com/office/drawing/2014/main" id="{FB6D4AF8-678D-A64C-84EE-04AC22D171FB}"/>
                  </a:ext>
                </a:extLst>
              </p14:cNvPr>
              <p14:cNvContentPartPr/>
              <p14:nvPr/>
            </p14:nvContentPartPr>
            <p14:xfrm>
              <a:off x="4123027" y="1979027"/>
              <a:ext cx="619200" cy="121680"/>
            </p14:xfrm>
          </p:contentPart>
        </mc:Choice>
        <mc:Fallback xmlns="">
          <p:pic>
            <p:nvPicPr>
              <p:cNvPr id="107" name="Inkt 108">
                <a:extLst>
                  <a:ext uri="{FF2B5EF4-FFF2-40B4-BE49-F238E27FC236}">
                    <a16:creationId xmlns:a16="http://schemas.microsoft.com/office/drawing/2014/main" id="{FB6D4AF8-678D-A64C-84EE-04AC22D171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92445" y="1948158"/>
                <a:ext cx="680364" cy="183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8" name="Inkt 109">
                <a:extLst>
                  <a:ext uri="{FF2B5EF4-FFF2-40B4-BE49-F238E27FC236}">
                    <a16:creationId xmlns:a16="http://schemas.microsoft.com/office/drawing/2014/main" id="{74944DE6-5E70-6848-A5ED-8C99A67CB36B}"/>
                  </a:ext>
                </a:extLst>
              </p14:cNvPr>
              <p14:cNvContentPartPr/>
              <p14:nvPr/>
            </p14:nvContentPartPr>
            <p14:xfrm>
              <a:off x="1958707" y="1751507"/>
              <a:ext cx="1809720" cy="360000"/>
            </p14:xfrm>
          </p:contentPart>
        </mc:Choice>
        <mc:Fallback xmlns="">
          <p:pic>
            <p:nvPicPr>
              <p:cNvPr id="108" name="Inkt 109">
                <a:extLst>
                  <a:ext uri="{FF2B5EF4-FFF2-40B4-BE49-F238E27FC236}">
                    <a16:creationId xmlns:a16="http://schemas.microsoft.com/office/drawing/2014/main" id="{74944DE6-5E70-6848-A5ED-8C99A67CB3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8113" y="1720578"/>
                <a:ext cx="1871268" cy="421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B4B781D4-3D53-6F45-94B8-002ED3703E5F}"/>
                  </a:ext>
                </a:extLst>
              </p14:cNvPr>
              <p14:cNvContentPartPr/>
              <p14:nvPr/>
            </p14:nvContentPartPr>
            <p14:xfrm>
              <a:off x="5170627" y="1979027"/>
              <a:ext cx="74520" cy="9036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B4B781D4-3D53-6F45-94B8-002ED3703E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40027" y="1948067"/>
                <a:ext cx="1357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2" name="Inkt 111">
                <a:extLst>
                  <a:ext uri="{FF2B5EF4-FFF2-40B4-BE49-F238E27FC236}">
                    <a16:creationId xmlns:a16="http://schemas.microsoft.com/office/drawing/2014/main" id="{ECEEC471-704C-DA4D-AC53-CE37F43120C8}"/>
                  </a:ext>
                </a:extLst>
              </p14:cNvPr>
              <p14:cNvContentPartPr/>
              <p14:nvPr/>
            </p14:nvContentPartPr>
            <p14:xfrm>
              <a:off x="5213107" y="1841147"/>
              <a:ext cx="16200" cy="10800"/>
            </p14:xfrm>
          </p:contentPart>
        </mc:Choice>
        <mc:Fallback xmlns="">
          <p:pic>
            <p:nvPicPr>
              <p:cNvPr id="112" name="Inkt 111">
                <a:extLst>
                  <a:ext uri="{FF2B5EF4-FFF2-40B4-BE49-F238E27FC236}">
                    <a16:creationId xmlns:a16="http://schemas.microsoft.com/office/drawing/2014/main" id="{ECEEC471-704C-DA4D-AC53-CE37F43120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2507" y="1810547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0" name="Inkt 130">
                <a:extLst>
                  <a:ext uri="{FF2B5EF4-FFF2-40B4-BE49-F238E27FC236}">
                    <a16:creationId xmlns:a16="http://schemas.microsoft.com/office/drawing/2014/main" id="{CB61A94B-3AEE-7549-820D-207C41F62DC7}"/>
                  </a:ext>
                </a:extLst>
              </p14:cNvPr>
              <p14:cNvContentPartPr/>
              <p14:nvPr/>
            </p14:nvContentPartPr>
            <p14:xfrm>
              <a:off x="5662747" y="1746107"/>
              <a:ext cx="2630520" cy="375840"/>
            </p14:xfrm>
          </p:contentPart>
        </mc:Choice>
        <mc:Fallback xmlns="">
          <p:pic>
            <p:nvPicPr>
              <p:cNvPr id="130" name="Inkt 130">
                <a:extLst>
                  <a:ext uri="{FF2B5EF4-FFF2-40B4-BE49-F238E27FC236}">
                    <a16:creationId xmlns:a16="http://schemas.microsoft.com/office/drawing/2014/main" id="{CB61A94B-3AEE-7549-820D-207C41F62DC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32143" y="1715536"/>
                <a:ext cx="2692088" cy="43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5" name="Inkt 135">
                <a:extLst>
                  <a:ext uri="{FF2B5EF4-FFF2-40B4-BE49-F238E27FC236}">
                    <a16:creationId xmlns:a16="http://schemas.microsoft.com/office/drawing/2014/main" id="{D74DAE11-E5C2-E44D-913D-B076A11082E7}"/>
                  </a:ext>
                </a:extLst>
              </p14:cNvPr>
              <p14:cNvContentPartPr/>
              <p14:nvPr/>
            </p14:nvContentPartPr>
            <p14:xfrm>
              <a:off x="2472067" y="2730347"/>
              <a:ext cx="338760" cy="196200"/>
            </p14:xfrm>
          </p:contentPart>
        </mc:Choice>
        <mc:Fallback xmlns="">
          <p:pic>
            <p:nvPicPr>
              <p:cNvPr id="135" name="Inkt 135">
                <a:extLst>
                  <a:ext uri="{FF2B5EF4-FFF2-40B4-BE49-F238E27FC236}">
                    <a16:creationId xmlns:a16="http://schemas.microsoft.com/office/drawing/2014/main" id="{D74DAE11-E5C2-E44D-913D-B076A11082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41140" y="2699747"/>
                <a:ext cx="399895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kt 142">
                <a:extLst>
                  <a:ext uri="{FF2B5EF4-FFF2-40B4-BE49-F238E27FC236}">
                    <a16:creationId xmlns:a16="http://schemas.microsoft.com/office/drawing/2014/main" id="{3AE12945-0C8D-344A-9411-647057ED8BE1}"/>
                  </a:ext>
                </a:extLst>
              </p14:cNvPr>
              <p14:cNvContentPartPr/>
              <p14:nvPr/>
            </p14:nvContentPartPr>
            <p14:xfrm>
              <a:off x="3350467" y="2666987"/>
              <a:ext cx="942120" cy="296280"/>
            </p14:xfrm>
          </p:contentPart>
        </mc:Choice>
        <mc:Fallback xmlns="">
          <p:pic>
            <p:nvPicPr>
              <p:cNvPr id="142" name="Inkt 142">
                <a:extLst>
                  <a:ext uri="{FF2B5EF4-FFF2-40B4-BE49-F238E27FC236}">
                    <a16:creationId xmlns:a16="http://schemas.microsoft.com/office/drawing/2014/main" id="{3AE12945-0C8D-344A-9411-647057ED8BE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9507" y="2636065"/>
                <a:ext cx="1003680" cy="357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4" name="Inkt 155">
                <a:extLst>
                  <a:ext uri="{FF2B5EF4-FFF2-40B4-BE49-F238E27FC236}">
                    <a16:creationId xmlns:a16="http://schemas.microsoft.com/office/drawing/2014/main" id="{70018FDA-C514-9744-B2E3-03F0C5F53693}"/>
                  </a:ext>
                </a:extLst>
              </p14:cNvPr>
              <p14:cNvContentPartPr/>
              <p14:nvPr/>
            </p14:nvContentPartPr>
            <p14:xfrm>
              <a:off x="5080627" y="2529107"/>
              <a:ext cx="1603800" cy="455400"/>
            </p14:xfrm>
          </p:contentPart>
        </mc:Choice>
        <mc:Fallback xmlns="">
          <p:pic>
            <p:nvPicPr>
              <p:cNvPr id="154" name="Inkt 155">
                <a:extLst>
                  <a:ext uri="{FF2B5EF4-FFF2-40B4-BE49-F238E27FC236}">
                    <a16:creationId xmlns:a16="http://schemas.microsoft.com/office/drawing/2014/main" id="{70018FDA-C514-9744-B2E3-03F0C5F536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50027" y="2498507"/>
                <a:ext cx="16650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5" name="Inkt 156">
                <a:extLst>
                  <a:ext uri="{FF2B5EF4-FFF2-40B4-BE49-F238E27FC236}">
                    <a16:creationId xmlns:a16="http://schemas.microsoft.com/office/drawing/2014/main" id="{8250E0EE-4918-B14F-A7E5-45207EDB7705}"/>
                  </a:ext>
                </a:extLst>
              </p14:cNvPr>
              <p14:cNvContentPartPr/>
              <p14:nvPr/>
            </p14:nvContentPartPr>
            <p14:xfrm>
              <a:off x="4662667" y="2841587"/>
              <a:ext cx="95760" cy="95400"/>
            </p14:xfrm>
          </p:contentPart>
        </mc:Choice>
        <mc:Fallback xmlns="">
          <p:pic>
            <p:nvPicPr>
              <p:cNvPr id="155" name="Inkt 156">
                <a:extLst>
                  <a:ext uri="{FF2B5EF4-FFF2-40B4-BE49-F238E27FC236}">
                    <a16:creationId xmlns:a16="http://schemas.microsoft.com/office/drawing/2014/main" id="{8250E0EE-4918-B14F-A7E5-45207EDB770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2067" y="2810743"/>
                <a:ext cx="156960" cy="156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3" name="Inkt 175">
                <a:extLst>
                  <a:ext uri="{FF2B5EF4-FFF2-40B4-BE49-F238E27FC236}">
                    <a16:creationId xmlns:a16="http://schemas.microsoft.com/office/drawing/2014/main" id="{AAEAABAB-9D86-D943-9962-7E1805AFBD74}"/>
                  </a:ext>
                </a:extLst>
              </p14:cNvPr>
              <p14:cNvContentPartPr/>
              <p14:nvPr/>
            </p14:nvContentPartPr>
            <p14:xfrm>
              <a:off x="4842667" y="3301667"/>
              <a:ext cx="1698840" cy="439560"/>
            </p14:xfrm>
          </p:contentPart>
        </mc:Choice>
        <mc:Fallback xmlns="">
          <p:pic>
            <p:nvPicPr>
              <p:cNvPr id="173" name="Inkt 175">
                <a:extLst>
                  <a:ext uri="{FF2B5EF4-FFF2-40B4-BE49-F238E27FC236}">
                    <a16:creationId xmlns:a16="http://schemas.microsoft.com/office/drawing/2014/main" id="{AAEAABAB-9D86-D943-9962-7E1805AFBD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12067" y="3271067"/>
                <a:ext cx="176040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4" name="Inkt 176">
                <a:extLst>
                  <a:ext uri="{FF2B5EF4-FFF2-40B4-BE49-F238E27FC236}">
                    <a16:creationId xmlns:a16="http://schemas.microsoft.com/office/drawing/2014/main" id="{95FBCCF2-340A-6E4B-BE44-7A4A5544E894}"/>
                  </a:ext>
                </a:extLst>
              </p14:cNvPr>
              <p14:cNvContentPartPr/>
              <p14:nvPr/>
            </p14:nvContentPartPr>
            <p14:xfrm>
              <a:off x="4440547" y="3497507"/>
              <a:ext cx="100800" cy="111600"/>
            </p14:xfrm>
          </p:contentPart>
        </mc:Choice>
        <mc:Fallback xmlns="">
          <p:pic>
            <p:nvPicPr>
              <p:cNvPr id="174" name="Inkt 176">
                <a:extLst>
                  <a:ext uri="{FF2B5EF4-FFF2-40B4-BE49-F238E27FC236}">
                    <a16:creationId xmlns:a16="http://schemas.microsoft.com/office/drawing/2014/main" id="{95FBCCF2-340A-6E4B-BE44-7A4A5544E89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09587" y="3466907"/>
                <a:ext cx="1623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5" name="Inkt 177">
                <a:extLst>
                  <a:ext uri="{FF2B5EF4-FFF2-40B4-BE49-F238E27FC236}">
                    <a16:creationId xmlns:a16="http://schemas.microsoft.com/office/drawing/2014/main" id="{13CBF044-624C-BD42-9243-D9875D5ECC60}"/>
                  </a:ext>
                </a:extLst>
              </p14:cNvPr>
              <p14:cNvContentPartPr/>
              <p14:nvPr/>
            </p14:nvContentPartPr>
            <p14:xfrm>
              <a:off x="3345067" y="3370787"/>
              <a:ext cx="698760" cy="301680"/>
            </p14:xfrm>
          </p:contentPart>
        </mc:Choice>
        <mc:Fallback xmlns="">
          <p:pic>
            <p:nvPicPr>
              <p:cNvPr id="175" name="Inkt 177">
                <a:extLst>
                  <a:ext uri="{FF2B5EF4-FFF2-40B4-BE49-F238E27FC236}">
                    <a16:creationId xmlns:a16="http://schemas.microsoft.com/office/drawing/2014/main" id="{13CBF044-624C-BD42-9243-D9875D5ECC6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14467" y="3339864"/>
                <a:ext cx="760320" cy="362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2" name="Inkt 194">
                <a:extLst>
                  <a:ext uri="{FF2B5EF4-FFF2-40B4-BE49-F238E27FC236}">
                    <a16:creationId xmlns:a16="http://schemas.microsoft.com/office/drawing/2014/main" id="{C0D3F710-F800-AD49-B6B2-30D5292956F8}"/>
                  </a:ext>
                </a:extLst>
              </p14:cNvPr>
              <p14:cNvContentPartPr/>
              <p14:nvPr/>
            </p14:nvContentPartPr>
            <p14:xfrm>
              <a:off x="4778947" y="4248827"/>
              <a:ext cx="174960" cy="153720"/>
            </p14:xfrm>
          </p:contentPart>
        </mc:Choice>
        <mc:Fallback xmlns="">
          <p:pic>
            <p:nvPicPr>
              <p:cNvPr id="192" name="Inkt 194">
                <a:extLst>
                  <a:ext uri="{FF2B5EF4-FFF2-40B4-BE49-F238E27FC236}">
                    <a16:creationId xmlns:a16="http://schemas.microsoft.com/office/drawing/2014/main" id="{C0D3F710-F800-AD49-B6B2-30D5292956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47987" y="4217867"/>
                <a:ext cx="2361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3" name="Inkt 195">
                <a:extLst>
                  <a:ext uri="{FF2B5EF4-FFF2-40B4-BE49-F238E27FC236}">
                    <a16:creationId xmlns:a16="http://schemas.microsoft.com/office/drawing/2014/main" id="{EA57FD51-73E2-DA4F-A7F0-C271AE7A3209}"/>
                  </a:ext>
                </a:extLst>
              </p14:cNvPr>
              <p14:cNvContentPartPr/>
              <p14:nvPr/>
            </p14:nvContentPartPr>
            <p14:xfrm>
              <a:off x="4461787" y="4254227"/>
              <a:ext cx="84960" cy="79920"/>
            </p14:xfrm>
          </p:contentPart>
        </mc:Choice>
        <mc:Fallback xmlns="">
          <p:pic>
            <p:nvPicPr>
              <p:cNvPr id="193" name="Inkt 195">
                <a:extLst>
                  <a:ext uri="{FF2B5EF4-FFF2-40B4-BE49-F238E27FC236}">
                    <a16:creationId xmlns:a16="http://schemas.microsoft.com/office/drawing/2014/main" id="{EA57FD51-73E2-DA4F-A7F0-C271AE7A32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30827" y="4223489"/>
                <a:ext cx="146520" cy="141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t 196">
                <a:extLst>
                  <a:ext uri="{FF2B5EF4-FFF2-40B4-BE49-F238E27FC236}">
                    <a16:creationId xmlns:a16="http://schemas.microsoft.com/office/drawing/2014/main" id="{1CBDEBFF-AE97-E245-B149-150DBD8B1ACA}"/>
                  </a:ext>
                </a:extLst>
              </p14:cNvPr>
              <p14:cNvContentPartPr/>
              <p14:nvPr/>
            </p14:nvContentPartPr>
            <p14:xfrm>
              <a:off x="3292147" y="4085027"/>
              <a:ext cx="793800" cy="264960"/>
            </p14:xfrm>
          </p:contentPart>
        </mc:Choice>
        <mc:Fallback xmlns="">
          <p:pic>
            <p:nvPicPr>
              <p:cNvPr id="194" name="Inkt 196">
                <a:extLst>
                  <a:ext uri="{FF2B5EF4-FFF2-40B4-BE49-F238E27FC236}">
                    <a16:creationId xmlns:a16="http://schemas.microsoft.com/office/drawing/2014/main" id="{1CBDEBFF-AE97-E245-B149-150DBD8B1AC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61561" y="4054427"/>
                <a:ext cx="854972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7" name="Inkt 206">
                <a:extLst>
                  <a:ext uri="{FF2B5EF4-FFF2-40B4-BE49-F238E27FC236}">
                    <a16:creationId xmlns:a16="http://schemas.microsoft.com/office/drawing/2014/main" id="{4ED4326B-62E3-D347-960F-715830F72E7F}"/>
                  </a:ext>
                </a:extLst>
              </p14:cNvPr>
              <p14:cNvContentPartPr/>
              <p14:nvPr/>
            </p14:nvContentPartPr>
            <p14:xfrm>
              <a:off x="4631707" y="4148387"/>
              <a:ext cx="137520" cy="365400"/>
            </p14:xfrm>
          </p:contentPart>
        </mc:Choice>
        <mc:Fallback xmlns="">
          <p:pic>
            <p:nvPicPr>
              <p:cNvPr id="207" name="Inkt 206">
                <a:extLst>
                  <a:ext uri="{FF2B5EF4-FFF2-40B4-BE49-F238E27FC236}">
                    <a16:creationId xmlns:a16="http://schemas.microsoft.com/office/drawing/2014/main" id="{4ED4326B-62E3-D347-960F-715830F72E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00747" y="4117787"/>
                <a:ext cx="19872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5" name="Inkt 217">
                <a:extLst>
                  <a:ext uri="{FF2B5EF4-FFF2-40B4-BE49-F238E27FC236}">
                    <a16:creationId xmlns:a16="http://schemas.microsoft.com/office/drawing/2014/main" id="{9E492DCC-B7E8-3746-AE66-CD9D63F56744}"/>
                  </a:ext>
                </a:extLst>
              </p14:cNvPr>
              <p14:cNvContentPartPr/>
              <p14:nvPr/>
            </p14:nvContentPartPr>
            <p14:xfrm>
              <a:off x="4371787" y="4995107"/>
              <a:ext cx="116280" cy="116640"/>
            </p14:xfrm>
          </p:contentPart>
        </mc:Choice>
        <mc:Fallback xmlns="">
          <p:pic>
            <p:nvPicPr>
              <p:cNvPr id="215" name="Inkt 217">
                <a:extLst>
                  <a:ext uri="{FF2B5EF4-FFF2-40B4-BE49-F238E27FC236}">
                    <a16:creationId xmlns:a16="http://schemas.microsoft.com/office/drawing/2014/main" id="{9E492DCC-B7E8-3746-AE66-CD9D63F5674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40827" y="4964507"/>
                <a:ext cx="1774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6" name="Inkt 218">
                <a:extLst>
                  <a:ext uri="{FF2B5EF4-FFF2-40B4-BE49-F238E27FC236}">
                    <a16:creationId xmlns:a16="http://schemas.microsoft.com/office/drawing/2014/main" id="{C3BEE00D-02EA-E649-9DA2-B81737624C4B}"/>
                  </a:ext>
                </a:extLst>
              </p14:cNvPr>
              <p14:cNvContentPartPr/>
              <p14:nvPr/>
            </p14:nvContentPartPr>
            <p14:xfrm>
              <a:off x="3281707" y="4820507"/>
              <a:ext cx="868320" cy="360360"/>
            </p14:xfrm>
          </p:contentPart>
        </mc:Choice>
        <mc:Fallback xmlns="">
          <p:pic>
            <p:nvPicPr>
              <p:cNvPr id="216" name="Inkt 218">
                <a:extLst>
                  <a:ext uri="{FF2B5EF4-FFF2-40B4-BE49-F238E27FC236}">
                    <a16:creationId xmlns:a16="http://schemas.microsoft.com/office/drawing/2014/main" id="{C3BEE00D-02EA-E649-9DA2-B81737624C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50747" y="4789907"/>
                <a:ext cx="9295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7" name="Inkt 219">
                <a:extLst>
                  <a:ext uri="{FF2B5EF4-FFF2-40B4-BE49-F238E27FC236}">
                    <a16:creationId xmlns:a16="http://schemas.microsoft.com/office/drawing/2014/main" id="{77AE8EC2-782F-644B-9B75-B4BB745F0B62}"/>
                  </a:ext>
                </a:extLst>
              </p14:cNvPr>
              <p14:cNvContentPartPr/>
              <p14:nvPr/>
            </p14:nvContentPartPr>
            <p14:xfrm>
              <a:off x="5572747" y="4042547"/>
              <a:ext cx="1466280" cy="450000"/>
            </p14:xfrm>
          </p:contentPart>
        </mc:Choice>
        <mc:Fallback xmlns="">
          <p:pic>
            <p:nvPicPr>
              <p:cNvPr id="217" name="Inkt 219">
                <a:extLst>
                  <a:ext uri="{FF2B5EF4-FFF2-40B4-BE49-F238E27FC236}">
                    <a16:creationId xmlns:a16="http://schemas.microsoft.com/office/drawing/2014/main" id="{77AE8EC2-782F-644B-9B75-B4BB745F0B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42147" y="4011947"/>
                <a:ext cx="15274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1" name="Inkt 220">
                <a:extLst>
                  <a:ext uri="{FF2B5EF4-FFF2-40B4-BE49-F238E27FC236}">
                    <a16:creationId xmlns:a16="http://schemas.microsoft.com/office/drawing/2014/main" id="{11339F0F-1073-6A41-B660-38CF29BA1C5B}"/>
                  </a:ext>
                </a:extLst>
              </p14:cNvPr>
              <p14:cNvContentPartPr/>
              <p14:nvPr/>
            </p14:nvContentPartPr>
            <p14:xfrm>
              <a:off x="4705147" y="4889267"/>
              <a:ext cx="106200" cy="291240"/>
            </p14:xfrm>
          </p:contentPart>
        </mc:Choice>
        <mc:Fallback xmlns="">
          <p:pic>
            <p:nvPicPr>
              <p:cNvPr id="221" name="Inkt 220">
                <a:extLst>
                  <a:ext uri="{FF2B5EF4-FFF2-40B4-BE49-F238E27FC236}">
                    <a16:creationId xmlns:a16="http://schemas.microsoft.com/office/drawing/2014/main" id="{11339F0F-1073-6A41-B660-38CF29BA1C5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74187" y="4858667"/>
                <a:ext cx="1674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7" name="Inkt 237">
                <a:extLst>
                  <a:ext uri="{FF2B5EF4-FFF2-40B4-BE49-F238E27FC236}">
                    <a16:creationId xmlns:a16="http://schemas.microsoft.com/office/drawing/2014/main" id="{28F3ED8F-9106-C645-A317-AF9FFD2B6134}"/>
                  </a:ext>
                </a:extLst>
              </p14:cNvPr>
              <p14:cNvContentPartPr/>
              <p14:nvPr/>
            </p14:nvContentPartPr>
            <p14:xfrm>
              <a:off x="5001427" y="4767587"/>
              <a:ext cx="2402280" cy="386640"/>
            </p14:xfrm>
          </p:contentPart>
        </mc:Choice>
        <mc:Fallback xmlns="">
          <p:pic>
            <p:nvPicPr>
              <p:cNvPr id="237" name="Inkt 237">
                <a:extLst>
                  <a:ext uri="{FF2B5EF4-FFF2-40B4-BE49-F238E27FC236}">
                    <a16:creationId xmlns:a16="http://schemas.microsoft.com/office/drawing/2014/main" id="{28F3ED8F-9106-C645-A317-AF9FFD2B61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70467" y="4736627"/>
                <a:ext cx="24634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FB85C3E-9D37-4744-96C0-B9F94D54F548}"/>
                  </a:ext>
                </a:extLst>
              </p14:cNvPr>
              <p14:cNvContentPartPr/>
              <p14:nvPr/>
            </p14:nvContentPartPr>
            <p14:xfrm>
              <a:off x="5239093" y="4286167"/>
              <a:ext cx="57960" cy="4788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FB85C3E-9D37-4744-96C0-B9F94D54F54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08493" y="4255567"/>
                <a:ext cx="1191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473B7B13-498D-F844-83F5-60CBBEDB25AB}"/>
                  </a:ext>
                </a:extLst>
              </p14:cNvPr>
              <p14:cNvContentPartPr/>
              <p14:nvPr/>
            </p14:nvContentPartPr>
            <p14:xfrm>
              <a:off x="5497933" y="4989967"/>
              <a:ext cx="69120" cy="4284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473B7B13-498D-F844-83F5-60CBBEDB25A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67333" y="4959007"/>
                <a:ext cx="13068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31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t 40">
                <a:extLst>
                  <a:ext uri="{FF2B5EF4-FFF2-40B4-BE49-F238E27FC236}">
                    <a16:creationId xmlns:a16="http://schemas.microsoft.com/office/drawing/2014/main" id="{A3382AF2-2487-1A48-B5C4-AD4CB54709BF}"/>
                  </a:ext>
                </a:extLst>
              </p14:cNvPr>
              <p14:cNvContentPartPr/>
              <p14:nvPr/>
            </p14:nvContentPartPr>
            <p14:xfrm>
              <a:off x="2169373" y="412493"/>
              <a:ext cx="2588040" cy="323280"/>
            </p14:xfrm>
          </p:contentPart>
        </mc:Choice>
        <mc:Fallback xmlns="">
          <p:pic>
            <p:nvPicPr>
              <p:cNvPr id="39" name="Inkt 40">
                <a:extLst>
                  <a:ext uri="{FF2B5EF4-FFF2-40B4-BE49-F238E27FC236}">
                    <a16:creationId xmlns:a16="http://schemas.microsoft.com/office/drawing/2014/main" id="{A3382AF2-2487-1A48-B5C4-AD4CB54709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8773" y="381893"/>
                <a:ext cx="26492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3C13C59A-5B43-094C-B572-AE589D9EAFB8}"/>
                  </a:ext>
                </a:extLst>
              </p14:cNvPr>
              <p14:cNvContentPartPr/>
              <p14:nvPr/>
            </p14:nvContentPartPr>
            <p14:xfrm>
              <a:off x="2481493" y="1160933"/>
              <a:ext cx="513720" cy="26568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3C13C59A-5B43-094C-B572-AE589D9EAF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893" y="1130333"/>
                <a:ext cx="5749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t 76">
                <a:extLst>
                  <a:ext uri="{FF2B5EF4-FFF2-40B4-BE49-F238E27FC236}">
                    <a16:creationId xmlns:a16="http://schemas.microsoft.com/office/drawing/2014/main" id="{7AA457A4-F274-134E-8C52-18A9BEC30E07}"/>
                  </a:ext>
                </a:extLst>
              </p14:cNvPr>
              <p14:cNvContentPartPr/>
              <p14:nvPr/>
            </p14:nvContentPartPr>
            <p14:xfrm>
              <a:off x="3296533" y="333293"/>
              <a:ext cx="8208000" cy="1190880"/>
            </p14:xfrm>
          </p:contentPart>
        </mc:Choice>
        <mc:Fallback xmlns="">
          <p:pic>
            <p:nvPicPr>
              <p:cNvPr id="76" name="Inkt 76">
                <a:extLst>
                  <a:ext uri="{FF2B5EF4-FFF2-40B4-BE49-F238E27FC236}">
                    <a16:creationId xmlns:a16="http://schemas.microsoft.com/office/drawing/2014/main" id="{7AA457A4-F274-134E-8C52-18A9BEC30E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5932" y="302693"/>
                <a:ext cx="8269563" cy="12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8" name="Inkt 77">
                <a:extLst>
                  <a:ext uri="{FF2B5EF4-FFF2-40B4-BE49-F238E27FC236}">
                    <a16:creationId xmlns:a16="http://schemas.microsoft.com/office/drawing/2014/main" id="{E8CFB3F5-D1BD-064A-8AA6-76BA91DC16C3}"/>
                  </a:ext>
                </a:extLst>
              </p14:cNvPr>
              <p14:cNvContentPartPr/>
              <p14:nvPr/>
            </p14:nvContentPartPr>
            <p14:xfrm>
              <a:off x="1608493" y="1735493"/>
              <a:ext cx="577080" cy="450000"/>
            </p14:xfrm>
          </p:contentPart>
        </mc:Choice>
        <mc:Fallback xmlns="">
          <p:pic>
            <p:nvPicPr>
              <p:cNvPr id="78" name="Inkt 77">
                <a:extLst>
                  <a:ext uri="{FF2B5EF4-FFF2-40B4-BE49-F238E27FC236}">
                    <a16:creationId xmlns:a16="http://schemas.microsoft.com/office/drawing/2014/main" id="{E8CFB3F5-D1BD-064A-8AA6-76BA91DC16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7893" y="1704893"/>
                <a:ext cx="63864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7" name="Inkt 87">
                <a:extLst>
                  <a:ext uri="{FF2B5EF4-FFF2-40B4-BE49-F238E27FC236}">
                    <a16:creationId xmlns:a16="http://schemas.microsoft.com/office/drawing/2014/main" id="{D17CC23C-3752-A441-A687-C6FD17C3485C}"/>
                  </a:ext>
                </a:extLst>
              </p14:cNvPr>
              <p14:cNvContentPartPr/>
              <p14:nvPr/>
            </p14:nvContentPartPr>
            <p14:xfrm>
              <a:off x="2926093" y="1740893"/>
              <a:ext cx="1534320" cy="280800"/>
            </p14:xfrm>
          </p:contentPart>
        </mc:Choice>
        <mc:Fallback xmlns="">
          <p:pic>
            <p:nvPicPr>
              <p:cNvPr id="87" name="Inkt 87">
                <a:extLst>
                  <a:ext uri="{FF2B5EF4-FFF2-40B4-BE49-F238E27FC236}">
                    <a16:creationId xmlns:a16="http://schemas.microsoft.com/office/drawing/2014/main" id="{D17CC23C-3752-A441-A687-C6FD17C348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5493" y="1709933"/>
                <a:ext cx="159588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6" name="Inkt 96">
                <a:extLst>
                  <a:ext uri="{FF2B5EF4-FFF2-40B4-BE49-F238E27FC236}">
                    <a16:creationId xmlns:a16="http://schemas.microsoft.com/office/drawing/2014/main" id="{194C4A05-ACD6-9144-A1DF-0E5536F0FC6E}"/>
                  </a:ext>
                </a:extLst>
              </p14:cNvPr>
              <p14:cNvContentPartPr/>
              <p14:nvPr/>
            </p14:nvContentPartPr>
            <p14:xfrm>
              <a:off x="5153773" y="1682573"/>
              <a:ext cx="1709280" cy="402840"/>
            </p14:xfrm>
          </p:contentPart>
        </mc:Choice>
        <mc:Fallback xmlns="">
          <p:pic>
            <p:nvPicPr>
              <p:cNvPr id="96" name="Inkt 96">
                <a:extLst>
                  <a:ext uri="{FF2B5EF4-FFF2-40B4-BE49-F238E27FC236}">
                    <a16:creationId xmlns:a16="http://schemas.microsoft.com/office/drawing/2014/main" id="{194C4A05-ACD6-9144-A1DF-0E5536F0FC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23167" y="1651946"/>
                <a:ext cx="1770853" cy="464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4" name="Inkt 114">
                <a:extLst>
                  <a:ext uri="{FF2B5EF4-FFF2-40B4-BE49-F238E27FC236}">
                    <a16:creationId xmlns:a16="http://schemas.microsoft.com/office/drawing/2014/main" id="{3F86AFDB-9558-A349-B41F-69D44943C6E4}"/>
                  </a:ext>
                </a:extLst>
              </p14:cNvPr>
              <p14:cNvContentPartPr/>
              <p14:nvPr/>
            </p14:nvContentPartPr>
            <p14:xfrm>
              <a:off x="7275973" y="1745933"/>
              <a:ext cx="2133000" cy="322920"/>
            </p14:xfrm>
          </p:contentPart>
        </mc:Choice>
        <mc:Fallback xmlns="">
          <p:pic>
            <p:nvPicPr>
              <p:cNvPr id="114" name="Inkt 114">
                <a:extLst>
                  <a:ext uri="{FF2B5EF4-FFF2-40B4-BE49-F238E27FC236}">
                    <a16:creationId xmlns:a16="http://schemas.microsoft.com/office/drawing/2014/main" id="{3F86AFDB-9558-A349-B41F-69D44943C6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45013" y="1715299"/>
                <a:ext cx="2194200" cy="384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1" name="Inkt 131">
                <a:extLst>
                  <a:ext uri="{FF2B5EF4-FFF2-40B4-BE49-F238E27FC236}">
                    <a16:creationId xmlns:a16="http://schemas.microsoft.com/office/drawing/2014/main" id="{94E3F065-90F7-C144-8A8D-336FEFFA2EAB}"/>
                  </a:ext>
                </a:extLst>
              </p14:cNvPr>
              <p14:cNvContentPartPr/>
              <p14:nvPr/>
            </p14:nvContentPartPr>
            <p14:xfrm>
              <a:off x="9847453" y="1830893"/>
              <a:ext cx="1810080" cy="349560"/>
            </p14:xfrm>
          </p:contentPart>
        </mc:Choice>
        <mc:Fallback xmlns="">
          <p:pic>
            <p:nvPicPr>
              <p:cNvPr id="131" name="Inkt 131">
                <a:extLst>
                  <a:ext uri="{FF2B5EF4-FFF2-40B4-BE49-F238E27FC236}">
                    <a16:creationId xmlns:a16="http://schemas.microsoft.com/office/drawing/2014/main" id="{94E3F065-90F7-C144-8A8D-336FEFFA2E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16853" y="1799933"/>
                <a:ext cx="18716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3" name="Inkt 132">
                <a:extLst>
                  <a:ext uri="{FF2B5EF4-FFF2-40B4-BE49-F238E27FC236}">
                    <a16:creationId xmlns:a16="http://schemas.microsoft.com/office/drawing/2014/main" id="{B3622470-A071-9E48-93E1-8B688D4E1B97}"/>
                  </a:ext>
                </a:extLst>
              </p14:cNvPr>
              <p14:cNvContentPartPr/>
              <p14:nvPr/>
            </p14:nvContentPartPr>
            <p14:xfrm>
              <a:off x="2561053" y="1904693"/>
              <a:ext cx="286200" cy="4858200"/>
            </p14:xfrm>
          </p:contentPart>
        </mc:Choice>
        <mc:Fallback xmlns="">
          <p:pic>
            <p:nvPicPr>
              <p:cNvPr id="133" name="Inkt 132">
                <a:extLst>
                  <a:ext uri="{FF2B5EF4-FFF2-40B4-BE49-F238E27FC236}">
                    <a16:creationId xmlns:a16="http://schemas.microsoft.com/office/drawing/2014/main" id="{B3622470-A071-9E48-93E1-8B688D4E1B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0453" y="1874093"/>
                <a:ext cx="347400" cy="49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4" name="Inkt 133">
                <a:extLst>
                  <a:ext uri="{FF2B5EF4-FFF2-40B4-BE49-F238E27FC236}">
                    <a16:creationId xmlns:a16="http://schemas.microsoft.com/office/drawing/2014/main" id="{D2DFEF9D-045F-CF4E-8509-4B2A20B53BFD}"/>
                  </a:ext>
                </a:extLst>
              </p14:cNvPr>
              <p14:cNvContentPartPr/>
              <p14:nvPr/>
            </p14:nvContentPartPr>
            <p14:xfrm>
              <a:off x="4709173" y="1693013"/>
              <a:ext cx="137880" cy="4858200"/>
            </p14:xfrm>
          </p:contentPart>
        </mc:Choice>
        <mc:Fallback xmlns="">
          <p:pic>
            <p:nvPicPr>
              <p:cNvPr id="134" name="Inkt 133">
                <a:extLst>
                  <a:ext uri="{FF2B5EF4-FFF2-40B4-BE49-F238E27FC236}">
                    <a16:creationId xmlns:a16="http://schemas.microsoft.com/office/drawing/2014/main" id="{D2DFEF9D-045F-CF4E-8509-4B2A20B53B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78573" y="1662413"/>
                <a:ext cx="199440" cy="49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5" name="Inkt 134">
                <a:extLst>
                  <a:ext uri="{FF2B5EF4-FFF2-40B4-BE49-F238E27FC236}">
                    <a16:creationId xmlns:a16="http://schemas.microsoft.com/office/drawing/2014/main" id="{4C05F9DB-081E-DA46-82CE-F052AB333681}"/>
                  </a:ext>
                </a:extLst>
              </p14:cNvPr>
              <p14:cNvContentPartPr/>
              <p14:nvPr/>
            </p14:nvContentPartPr>
            <p14:xfrm>
              <a:off x="6958093" y="1798853"/>
              <a:ext cx="95760" cy="4604040"/>
            </p14:xfrm>
          </p:contentPart>
        </mc:Choice>
        <mc:Fallback xmlns="">
          <p:pic>
            <p:nvPicPr>
              <p:cNvPr id="135" name="Inkt 134">
                <a:extLst>
                  <a:ext uri="{FF2B5EF4-FFF2-40B4-BE49-F238E27FC236}">
                    <a16:creationId xmlns:a16="http://schemas.microsoft.com/office/drawing/2014/main" id="{4C05F9DB-081E-DA46-82CE-F052AB33368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27493" y="1768253"/>
                <a:ext cx="156960" cy="46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2598184A-2253-4145-9CF9-53AD33533160}"/>
                  </a:ext>
                </a:extLst>
              </p14:cNvPr>
              <p14:cNvContentPartPr/>
              <p14:nvPr/>
            </p14:nvContentPartPr>
            <p14:xfrm>
              <a:off x="9556573" y="1719653"/>
              <a:ext cx="100800" cy="464112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2598184A-2253-4145-9CF9-53AD3353316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25973" y="1689053"/>
                <a:ext cx="162360" cy="47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087B75DB-CFA9-2245-AC27-2D65D733751F}"/>
                  </a:ext>
                </a:extLst>
              </p14:cNvPr>
              <p14:cNvContentPartPr/>
              <p14:nvPr/>
            </p14:nvContentPartPr>
            <p14:xfrm>
              <a:off x="1820173" y="2365133"/>
              <a:ext cx="159120" cy="1108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087B75DB-CFA9-2245-AC27-2D65D733751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89573" y="2334533"/>
                <a:ext cx="22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8" name="Inkt 137">
                <a:extLst>
                  <a:ext uri="{FF2B5EF4-FFF2-40B4-BE49-F238E27FC236}">
                    <a16:creationId xmlns:a16="http://schemas.microsoft.com/office/drawing/2014/main" id="{8EF96292-622C-E649-8F23-DC004CCC982C}"/>
                  </a:ext>
                </a:extLst>
              </p14:cNvPr>
              <p14:cNvContentPartPr/>
              <p14:nvPr/>
            </p14:nvContentPartPr>
            <p14:xfrm>
              <a:off x="3571573" y="2317613"/>
              <a:ext cx="143280" cy="132480"/>
            </p14:xfrm>
          </p:contentPart>
        </mc:Choice>
        <mc:Fallback xmlns="">
          <p:pic>
            <p:nvPicPr>
              <p:cNvPr id="138" name="Inkt 137">
                <a:extLst>
                  <a:ext uri="{FF2B5EF4-FFF2-40B4-BE49-F238E27FC236}">
                    <a16:creationId xmlns:a16="http://schemas.microsoft.com/office/drawing/2014/main" id="{8EF96292-622C-E649-8F23-DC004CCC98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40973" y="2287013"/>
                <a:ext cx="2044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9" name="Inkt 138">
                <a:extLst>
                  <a:ext uri="{FF2B5EF4-FFF2-40B4-BE49-F238E27FC236}">
                    <a16:creationId xmlns:a16="http://schemas.microsoft.com/office/drawing/2014/main" id="{D058E262-9B94-1246-84FA-3BAA696030E7}"/>
                  </a:ext>
                </a:extLst>
              </p14:cNvPr>
              <p14:cNvContentPartPr/>
              <p14:nvPr/>
            </p14:nvContentPartPr>
            <p14:xfrm>
              <a:off x="5704213" y="2343893"/>
              <a:ext cx="148680" cy="100800"/>
            </p14:xfrm>
          </p:contentPart>
        </mc:Choice>
        <mc:Fallback xmlns="">
          <p:pic>
            <p:nvPicPr>
              <p:cNvPr id="139" name="Inkt 138">
                <a:extLst>
                  <a:ext uri="{FF2B5EF4-FFF2-40B4-BE49-F238E27FC236}">
                    <a16:creationId xmlns:a16="http://schemas.microsoft.com/office/drawing/2014/main" id="{D058E262-9B94-1246-84FA-3BAA696030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73613" y="2313293"/>
                <a:ext cx="209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0" name="Inkt 139">
                <a:extLst>
                  <a:ext uri="{FF2B5EF4-FFF2-40B4-BE49-F238E27FC236}">
                    <a16:creationId xmlns:a16="http://schemas.microsoft.com/office/drawing/2014/main" id="{E9C2E821-595D-E84D-B90B-FD996830C508}"/>
                  </a:ext>
                </a:extLst>
              </p14:cNvPr>
              <p14:cNvContentPartPr/>
              <p14:nvPr/>
            </p14:nvContentPartPr>
            <p14:xfrm>
              <a:off x="8091373" y="2428853"/>
              <a:ext cx="179640" cy="137520"/>
            </p14:xfrm>
          </p:contentPart>
        </mc:Choice>
        <mc:Fallback xmlns="">
          <p:pic>
            <p:nvPicPr>
              <p:cNvPr id="140" name="Inkt 139">
                <a:extLst>
                  <a:ext uri="{FF2B5EF4-FFF2-40B4-BE49-F238E27FC236}">
                    <a16:creationId xmlns:a16="http://schemas.microsoft.com/office/drawing/2014/main" id="{E9C2E821-595D-E84D-B90B-FD996830C50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60773" y="2397893"/>
                <a:ext cx="2412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1" name="Inkt 140">
                <a:extLst>
                  <a:ext uri="{FF2B5EF4-FFF2-40B4-BE49-F238E27FC236}">
                    <a16:creationId xmlns:a16="http://schemas.microsoft.com/office/drawing/2014/main" id="{52523F7A-5D3C-C540-AABA-0C6B49879FC7}"/>
                  </a:ext>
                </a:extLst>
              </p14:cNvPr>
              <p14:cNvContentPartPr/>
              <p14:nvPr/>
            </p14:nvContentPartPr>
            <p14:xfrm>
              <a:off x="10316173" y="2433893"/>
              <a:ext cx="166680" cy="116640"/>
            </p14:xfrm>
          </p:contentPart>
        </mc:Choice>
        <mc:Fallback xmlns="">
          <p:pic>
            <p:nvPicPr>
              <p:cNvPr id="141" name="Inkt 140">
                <a:extLst>
                  <a:ext uri="{FF2B5EF4-FFF2-40B4-BE49-F238E27FC236}">
                    <a16:creationId xmlns:a16="http://schemas.microsoft.com/office/drawing/2014/main" id="{52523F7A-5D3C-C540-AABA-0C6B49879FC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85573" y="2403293"/>
                <a:ext cx="228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2" name="Inkt 141">
                <a:extLst>
                  <a:ext uri="{FF2B5EF4-FFF2-40B4-BE49-F238E27FC236}">
                    <a16:creationId xmlns:a16="http://schemas.microsoft.com/office/drawing/2014/main" id="{369F1270-85C6-D54E-8078-F665CB78F620}"/>
                  </a:ext>
                </a:extLst>
              </p14:cNvPr>
              <p14:cNvContentPartPr/>
              <p14:nvPr/>
            </p14:nvContentPartPr>
            <p14:xfrm>
              <a:off x="1873093" y="2788493"/>
              <a:ext cx="10800" cy="233280"/>
            </p14:xfrm>
          </p:contentPart>
        </mc:Choice>
        <mc:Fallback xmlns="">
          <p:pic>
            <p:nvPicPr>
              <p:cNvPr id="142" name="Inkt 141">
                <a:extLst>
                  <a:ext uri="{FF2B5EF4-FFF2-40B4-BE49-F238E27FC236}">
                    <a16:creationId xmlns:a16="http://schemas.microsoft.com/office/drawing/2014/main" id="{369F1270-85C6-D54E-8078-F665CB78F6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42493" y="2757893"/>
                <a:ext cx="723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t 142">
                <a:extLst>
                  <a:ext uri="{FF2B5EF4-FFF2-40B4-BE49-F238E27FC236}">
                    <a16:creationId xmlns:a16="http://schemas.microsoft.com/office/drawing/2014/main" id="{3221A3F5-25D7-C744-B53D-7CD58ED3284A}"/>
                  </a:ext>
                </a:extLst>
              </p14:cNvPr>
              <p14:cNvContentPartPr/>
              <p14:nvPr/>
            </p14:nvContentPartPr>
            <p14:xfrm>
              <a:off x="3598573" y="2735573"/>
              <a:ext cx="26280" cy="127440"/>
            </p14:xfrm>
          </p:contentPart>
        </mc:Choice>
        <mc:Fallback xmlns="">
          <p:pic>
            <p:nvPicPr>
              <p:cNvPr id="143" name="Inkt 142">
                <a:extLst>
                  <a:ext uri="{FF2B5EF4-FFF2-40B4-BE49-F238E27FC236}">
                    <a16:creationId xmlns:a16="http://schemas.microsoft.com/office/drawing/2014/main" id="{3221A3F5-25D7-C744-B53D-7CD58ED328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67973" y="2704973"/>
                <a:ext cx="87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4" name="Inkt 143">
                <a:extLst>
                  <a:ext uri="{FF2B5EF4-FFF2-40B4-BE49-F238E27FC236}">
                    <a16:creationId xmlns:a16="http://schemas.microsoft.com/office/drawing/2014/main" id="{FE5E864A-1F7B-A84C-8DFE-EA3BAC6E37A9}"/>
                  </a:ext>
                </a:extLst>
              </p14:cNvPr>
              <p14:cNvContentPartPr/>
              <p14:nvPr/>
            </p14:nvContentPartPr>
            <p14:xfrm>
              <a:off x="5815453" y="2778053"/>
              <a:ext cx="16200" cy="143280"/>
            </p14:xfrm>
          </p:contentPart>
        </mc:Choice>
        <mc:Fallback xmlns="">
          <p:pic>
            <p:nvPicPr>
              <p:cNvPr id="144" name="Inkt 143">
                <a:extLst>
                  <a:ext uri="{FF2B5EF4-FFF2-40B4-BE49-F238E27FC236}">
                    <a16:creationId xmlns:a16="http://schemas.microsoft.com/office/drawing/2014/main" id="{FE5E864A-1F7B-A84C-8DFE-EA3BAC6E37A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84853" y="2747093"/>
                <a:ext cx="777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5" name="Inkt 144">
                <a:extLst>
                  <a:ext uri="{FF2B5EF4-FFF2-40B4-BE49-F238E27FC236}">
                    <a16:creationId xmlns:a16="http://schemas.microsoft.com/office/drawing/2014/main" id="{19EE248F-C0BA-EE4F-BDFB-2A7BFF9B3B27}"/>
                  </a:ext>
                </a:extLst>
              </p14:cNvPr>
              <p14:cNvContentPartPr/>
              <p14:nvPr/>
            </p14:nvContentPartPr>
            <p14:xfrm>
              <a:off x="8286493" y="2920973"/>
              <a:ext cx="53280" cy="148680"/>
            </p14:xfrm>
          </p:contentPart>
        </mc:Choice>
        <mc:Fallback xmlns="">
          <p:pic>
            <p:nvPicPr>
              <p:cNvPr id="145" name="Inkt 144">
                <a:extLst>
                  <a:ext uri="{FF2B5EF4-FFF2-40B4-BE49-F238E27FC236}">
                    <a16:creationId xmlns:a16="http://schemas.microsoft.com/office/drawing/2014/main" id="{19EE248F-C0BA-EE4F-BDFB-2A7BFF9B3B2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55893" y="2890013"/>
                <a:ext cx="1144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6" name="Inkt 145">
                <a:extLst>
                  <a:ext uri="{FF2B5EF4-FFF2-40B4-BE49-F238E27FC236}">
                    <a16:creationId xmlns:a16="http://schemas.microsoft.com/office/drawing/2014/main" id="{711AE9D6-CCB7-414A-A07B-50D9541F1B26}"/>
                  </a:ext>
                </a:extLst>
              </p14:cNvPr>
              <p14:cNvContentPartPr/>
              <p14:nvPr/>
            </p14:nvContentPartPr>
            <p14:xfrm>
              <a:off x="10307893" y="2798933"/>
              <a:ext cx="106200" cy="291240"/>
            </p14:xfrm>
          </p:contentPart>
        </mc:Choice>
        <mc:Fallback xmlns="">
          <p:pic>
            <p:nvPicPr>
              <p:cNvPr id="146" name="Inkt 145">
                <a:extLst>
                  <a:ext uri="{FF2B5EF4-FFF2-40B4-BE49-F238E27FC236}">
                    <a16:creationId xmlns:a16="http://schemas.microsoft.com/office/drawing/2014/main" id="{711AE9D6-CCB7-414A-A07B-50D9541F1B2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77293" y="2768333"/>
                <a:ext cx="1674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7" name="Inkt 146">
                <a:extLst>
                  <a:ext uri="{FF2B5EF4-FFF2-40B4-BE49-F238E27FC236}">
                    <a16:creationId xmlns:a16="http://schemas.microsoft.com/office/drawing/2014/main" id="{AFD9B23D-1720-044D-95ED-F7EFA9571E78}"/>
                  </a:ext>
                </a:extLst>
              </p14:cNvPr>
              <p14:cNvContentPartPr/>
              <p14:nvPr/>
            </p14:nvContentPartPr>
            <p14:xfrm>
              <a:off x="1846453" y="3338933"/>
              <a:ext cx="132480" cy="238320"/>
            </p14:xfrm>
          </p:contentPart>
        </mc:Choice>
        <mc:Fallback xmlns="">
          <p:pic>
            <p:nvPicPr>
              <p:cNvPr id="147" name="Inkt 146">
                <a:extLst>
                  <a:ext uri="{FF2B5EF4-FFF2-40B4-BE49-F238E27FC236}">
                    <a16:creationId xmlns:a16="http://schemas.microsoft.com/office/drawing/2014/main" id="{AFD9B23D-1720-044D-95ED-F7EFA9571E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15853" y="3308333"/>
                <a:ext cx="1940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F9C86515-73C7-494C-8FFF-7E2EE7EEEFC2}"/>
                  </a:ext>
                </a:extLst>
              </p14:cNvPr>
              <p14:cNvContentPartPr/>
              <p14:nvPr/>
            </p14:nvContentPartPr>
            <p14:xfrm>
              <a:off x="5815813" y="3243533"/>
              <a:ext cx="195480" cy="24372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F9C86515-73C7-494C-8FFF-7E2EE7EEEFC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85213" y="3212933"/>
                <a:ext cx="2570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5" name="Inkt 157">
                <a:extLst>
                  <a:ext uri="{FF2B5EF4-FFF2-40B4-BE49-F238E27FC236}">
                    <a16:creationId xmlns:a16="http://schemas.microsoft.com/office/drawing/2014/main" id="{365328CB-54A7-ED40-92EE-3FD2E2467311}"/>
                  </a:ext>
                </a:extLst>
              </p14:cNvPr>
              <p14:cNvContentPartPr/>
              <p14:nvPr/>
            </p14:nvContentPartPr>
            <p14:xfrm>
              <a:off x="10254973" y="3270173"/>
              <a:ext cx="153720" cy="286200"/>
            </p14:xfrm>
          </p:contentPart>
        </mc:Choice>
        <mc:Fallback xmlns="">
          <p:pic>
            <p:nvPicPr>
              <p:cNvPr id="155" name="Inkt 157">
                <a:extLst>
                  <a:ext uri="{FF2B5EF4-FFF2-40B4-BE49-F238E27FC236}">
                    <a16:creationId xmlns:a16="http://schemas.microsoft.com/office/drawing/2014/main" id="{365328CB-54A7-ED40-92EE-3FD2E246731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24373" y="3239213"/>
                <a:ext cx="2152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6" name="Inkt 158">
                <a:extLst>
                  <a:ext uri="{FF2B5EF4-FFF2-40B4-BE49-F238E27FC236}">
                    <a16:creationId xmlns:a16="http://schemas.microsoft.com/office/drawing/2014/main" id="{0B4C3844-EDD6-CD48-90E9-C045AFF2E6D9}"/>
                  </a:ext>
                </a:extLst>
              </p14:cNvPr>
              <p14:cNvContentPartPr/>
              <p14:nvPr/>
            </p14:nvContentPartPr>
            <p14:xfrm>
              <a:off x="8143573" y="3323093"/>
              <a:ext cx="174960" cy="227880"/>
            </p14:xfrm>
          </p:contentPart>
        </mc:Choice>
        <mc:Fallback xmlns="">
          <p:pic>
            <p:nvPicPr>
              <p:cNvPr id="156" name="Inkt 158">
                <a:extLst>
                  <a:ext uri="{FF2B5EF4-FFF2-40B4-BE49-F238E27FC236}">
                    <a16:creationId xmlns:a16="http://schemas.microsoft.com/office/drawing/2014/main" id="{0B4C3844-EDD6-CD48-90E9-C045AFF2E6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12973" y="3292133"/>
                <a:ext cx="2361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7" name="Inkt 159">
                <a:extLst>
                  <a:ext uri="{FF2B5EF4-FFF2-40B4-BE49-F238E27FC236}">
                    <a16:creationId xmlns:a16="http://schemas.microsoft.com/office/drawing/2014/main" id="{59A00E36-7563-BD48-8389-D9825EFBA49B}"/>
                  </a:ext>
                </a:extLst>
              </p14:cNvPr>
              <p14:cNvContentPartPr/>
              <p14:nvPr/>
            </p14:nvContentPartPr>
            <p14:xfrm>
              <a:off x="3534493" y="3211853"/>
              <a:ext cx="222480" cy="227880"/>
            </p14:xfrm>
          </p:contentPart>
        </mc:Choice>
        <mc:Fallback xmlns="">
          <p:pic>
            <p:nvPicPr>
              <p:cNvPr id="157" name="Inkt 159">
                <a:extLst>
                  <a:ext uri="{FF2B5EF4-FFF2-40B4-BE49-F238E27FC236}">
                    <a16:creationId xmlns:a16="http://schemas.microsoft.com/office/drawing/2014/main" id="{59A00E36-7563-BD48-8389-D9825EFBA49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03893" y="3181253"/>
                <a:ext cx="2840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1" name="Inkt 160">
                <a:extLst>
                  <a:ext uri="{FF2B5EF4-FFF2-40B4-BE49-F238E27FC236}">
                    <a16:creationId xmlns:a16="http://schemas.microsoft.com/office/drawing/2014/main" id="{44C62B18-6A17-1043-9A8D-BFC00DB61F86}"/>
                  </a:ext>
                </a:extLst>
              </p14:cNvPr>
              <p14:cNvContentPartPr/>
              <p14:nvPr/>
            </p14:nvContentPartPr>
            <p14:xfrm>
              <a:off x="1798933" y="3783533"/>
              <a:ext cx="185400" cy="180360"/>
            </p14:xfrm>
          </p:contentPart>
        </mc:Choice>
        <mc:Fallback xmlns="">
          <p:pic>
            <p:nvPicPr>
              <p:cNvPr id="161" name="Inkt 160">
                <a:extLst>
                  <a:ext uri="{FF2B5EF4-FFF2-40B4-BE49-F238E27FC236}">
                    <a16:creationId xmlns:a16="http://schemas.microsoft.com/office/drawing/2014/main" id="{44C62B18-6A17-1043-9A8D-BFC00DB61F8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68333" y="3752573"/>
                <a:ext cx="2469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2" name="Inkt 161">
                <a:extLst>
                  <a:ext uri="{FF2B5EF4-FFF2-40B4-BE49-F238E27FC236}">
                    <a16:creationId xmlns:a16="http://schemas.microsoft.com/office/drawing/2014/main" id="{290D926D-7190-6140-AF9D-48ECA6C652E5}"/>
                  </a:ext>
                </a:extLst>
              </p14:cNvPr>
              <p14:cNvContentPartPr/>
              <p14:nvPr/>
            </p14:nvContentPartPr>
            <p14:xfrm>
              <a:off x="3582373" y="3661493"/>
              <a:ext cx="174960" cy="238320"/>
            </p14:xfrm>
          </p:contentPart>
        </mc:Choice>
        <mc:Fallback xmlns="">
          <p:pic>
            <p:nvPicPr>
              <p:cNvPr id="162" name="Inkt 161">
                <a:extLst>
                  <a:ext uri="{FF2B5EF4-FFF2-40B4-BE49-F238E27FC236}">
                    <a16:creationId xmlns:a16="http://schemas.microsoft.com/office/drawing/2014/main" id="{290D926D-7190-6140-AF9D-48ECA6C652E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51773" y="3630893"/>
                <a:ext cx="2361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5" name="Inkt 165">
                <a:extLst>
                  <a:ext uri="{FF2B5EF4-FFF2-40B4-BE49-F238E27FC236}">
                    <a16:creationId xmlns:a16="http://schemas.microsoft.com/office/drawing/2014/main" id="{F278D5A7-F9BE-6545-A031-06D0B23ADA00}"/>
                  </a:ext>
                </a:extLst>
              </p14:cNvPr>
              <p14:cNvContentPartPr/>
              <p14:nvPr/>
            </p14:nvContentPartPr>
            <p14:xfrm>
              <a:off x="5720053" y="3762293"/>
              <a:ext cx="159120" cy="217440"/>
            </p14:xfrm>
          </p:contentPart>
        </mc:Choice>
        <mc:Fallback xmlns="">
          <p:pic>
            <p:nvPicPr>
              <p:cNvPr id="165" name="Inkt 165">
                <a:extLst>
                  <a:ext uri="{FF2B5EF4-FFF2-40B4-BE49-F238E27FC236}">
                    <a16:creationId xmlns:a16="http://schemas.microsoft.com/office/drawing/2014/main" id="{F278D5A7-F9BE-6545-A031-06D0B23ADA0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89453" y="3731693"/>
                <a:ext cx="2203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7" name="Inkt 166">
                <a:extLst>
                  <a:ext uri="{FF2B5EF4-FFF2-40B4-BE49-F238E27FC236}">
                    <a16:creationId xmlns:a16="http://schemas.microsoft.com/office/drawing/2014/main" id="{364DB101-7F9D-184B-8A82-A45F1D17AB3A}"/>
                  </a:ext>
                </a:extLst>
              </p14:cNvPr>
              <p14:cNvContentPartPr/>
              <p14:nvPr/>
            </p14:nvContentPartPr>
            <p14:xfrm>
              <a:off x="8186053" y="3741053"/>
              <a:ext cx="148680" cy="286200"/>
            </p14:xfrm>
          </p:contentPart>
        </mc:Choice>
        <mc:Fallback xmlns="">
          <p:pic>
            <p:nvPicPr>
              <p:cNvPr id="167" name="Inkt 166">
                <a:extLst>
                  <a:ext uri="{FF2B5EF4-FFF2-40B4-BE49-F238E27FC236}">
                    <a16:creationId xmlns:a16="http://schemas.microsoft.com/office/drawing/2014/main" id="{364DB101-7F9D-184B-8A82-A45F1D17AB3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55453" y="3710453"/>
                <a:ext cx="2098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8" name="Inkt 167">
                <a:extLst>
                  <a:ext uri="{FF2B5EF4-FFF2-40B4-BE49-F238E27FC236}">
                    <a16:creationId xmlns:a16="http://schemas.microsoft.com/office/drawing/2014/main" id="{E3B11354-A837-684E-A78B-074185168B5D}"/>
                  </a:ext>
                </a:extLst>
              </p14:cNvPr>
              <p14:cNvContentPartPr/>
              <p14:nvPr/>
            </p14:nvContentPartPr>
            <p14:xfrm>
              <a:off x="10164973" y="3735653"/>
              <a:ext cx="190800" cy="259560"/>
            </p14:xfrm>
          </p:contentPart>
        </mc:Choice>
        <mc:Fallback xmlns="">
          <p:pic>
            <p:nvPicPr>
              <p:cNvPr id="168" name="Inkt 167">
                <a:extLst>
                  <a:ext uri="{FF2B5EF4-FFF2-40B4-BE49-F238E27FC236}">
                    <a16:creationId xmlns:a16="http://schemas.microsoft.com/office/drawing/2014/main" id="{E3B11354-A837-684E-A78B-074185168B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34373" y="3705053"/>
                <a:ext cx="2523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1" name="Inkt 170">
                <a:extLst>
                  <a:ext uri="{FF2B5EF4-FFF2-40B4-BE49-F238E27FC236}">
                    <a16:creationId xmlns:a16="http://schemas.microsoft.com/office/drawing/2014/main" id="{2F566753-785D-4343-A120-F77BBDBADC91}"/>
                  </a:ext>
                </a:extLst>
              </p14:cNvPr>
              <p14:cNvContentPartPr/>
              <p14:nvPr/>
            </p14:nvContentPartPr>
            <p14:xfrm>
              <a:off x="3555733" y="4201493"/>
              <a:ext cx="190800" cy="153720"/>
            </p14:xfrm>
          </p:contentPart>
        </mc:Choice>
        <mc:Fallback xmlns="">
          <p:pic>
            <p:nvPicPr>
              <p:cNvPr id="171" name="Inkt 170">
                <a:extLst>
                  <a:ext uri="{FF2B5EF4-FFF2-40B4-BE49-F238E27FC236}">
                    <a16:creationId xmlns:a16="http://schemas.microsoft.com/office/drawing/2014/main" id="{2F566753-785D-4343-A120-F77BBDBADC9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25133" y="4170893"/>
                <a:ext cx="2523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4" name="Inkt 175">
                <a:extLst>
                  <a:ext uri="{FF2B5EF4-FFF2-40B4-BE49-F238E27FC236}">
                    <a16:creationId xmlns:a16="http://schemas.microsoft.com/office/drawing/2014/main" id="{6C7717A3-66AD-9B45-95F1-DA942A5DC3B1}"/>
                  </a:ext>
                </a:extLst>
              </p14:cNvPr>
              <p14:cNvContentPartPr/>
              <p14:nvPr/>
            </p14:nvContentPartPr>
            <p14:xfrm>
              <a:off x="5635453" y="4217333"/>
              <a:ext cx="185400" cy="306720"/>
            </p14:xfrm>
          </p:contentPart>
        </mc:Choice>
        <mc:Fallback xmlns="">
          <p:pic>
            <p:nvPicPr>
              <p:cNvPr id="174" name="Inkt 175">
                <a:extLst>
                  <a:ext uri="{FF2B5EF4-FFF2-40B4-BE49-F238E27FC236}">
                    <a16:creationId xmlns:a16="http://schemas.microsoft.com/office/drawing/2014/main" id="{6C7717A3-66AD-9B45-95F1-DA942A5DC3B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04853" y="4186733"/>
                <a:ext cx="246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5" name="Inkt 176">
                <a:extLst>
                  <a:ext uri="{FF2B5EF4-FFF2-40B4-BE49-F238E27FC236}">
                    <a16:creationId xmlns:a16="http://schemas.microsoft.com/office/drawing/2014/main" id="{E3F33893-DC2B-7F40-A34A-DE087EE6B9F6}"/>
                  </a:ext>
                </a:extLst>
              </p14:cNvPr>
              <p14:cNvContentPartPr/>
              <p14:nvPr/>
            </p14:nvContentPartPr>
            <p14:xfrm>
              <a:off x="1804333" y="4222733"/>
              <a:ext cx="185400" cy="301680"/>
            </p14:xfrm>
          </p:contentPart>
        </mc:Choice>
        <mc:Fallback xmlns="">
          <p:pic>
            <p:nvPicPr>
              <p:cNvPr id="175" name="Inkt 176">
                <a:extLst>
                  <a:ext uri="{FF2B5EF4-FFF2-40B4-BE49-F238E27FC236}">
                    <a16:creationId xmlns:a16="http://schemas.microsoft.com/office/drawing/2014/main" id="{E3F33893-DC2B-7F40-A34A-DE087EE6B9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73733" y="4191810"/>
                <a:ext cx="246960" cy="362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8" name="Inkt 177">
                <a:extLst>
                  <a:ext uri="{FF2B5EF4-FFF2-40B4-BE49-F238E27FC236}">
                    <a16:creationId xmlns:a16="http://schemas.microsoft.com/office/drawing/2014/main" id="{0E5E5361-E35E-5947-99FF-5A1B36DF198C}"/>
                  </a:ext>
                </a:extLst>
              </p14:cNvPr>
              <p14:cNvContentPartPr/>
              <p14:nvPr/>
            </p14:nvContentPartPr>
            <p14:xfrm>
              <a:off x="8122693" y="4275653"/>
              <a:ext cx="196200" cy="174960"/>
            </p14:xfrm>
          </p:contentPart>
        </mc:Choice>
        <mc:Fallback xmlns="">
          <p:pic>
            <p:nvPicPr>
              <p:cNvPr id="178" name="Inkt 177">
                <a:extLst>
                  <a:ext uri="{FF2B5EF4-FFF2-40B4-BE49-F238E27FC236}">
                    <a16:creationId xmlns:a16="http://schemas.microsoft.com/office/drawing/2014/main" id="{0E5E5361-E35E-5947-99FF-5A1B36DF198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91733" y="4244693"/>
                <a:ext cx="2574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9" name="Inkt 178">
                <a:extLst>
                  <a:ext uri="{FF2B5EF4-FFF2-40B4-BE49-F238E27FC236}">
                    <a16:creationId xmlns:a16="http://schemas.microsoft.com/office/drawing/2014/main" id="{A0D98ED2-11C6-8F4C-A6E1-EBC00D017560}"/>
                  </a:ext>
                </a:extLst>
              </p14:cNvPr>
              <p14:cNvContentPartPr/>
              <p14:nvPr/>
            </p14:nvContentPartPr>
            <p14:xfrm>
              <a:off x="10096213" y="4159013"/>
              <a:ext cx="232560" cy="302040"/>
            </p14:xfrm>
          </p:contentPart>
        </mc:Choice>
        <mc:Fallback xmlns="">
          <p:pic>
            <p:nvPicPr>
              <p:cNvPr id="179" name="Inkt 178">
                <a:extLst>
                  <a:ext uri="{FF2B5EF4-FFF2-40B4-BE49-F238E27FC236}">
                    <a16:creationId xmlns:a16="http://schemas.microsoft.com/office/drawing/2014/main" id="{A0D98ED2-11C6-8F4C-A6E1-EBC00D01756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65613" y="4128413"/>
                <a:ext cx="2941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0" name="Inkt 179">
                <a:extLst>
                  <a:ext uri="{FF2B5EF4-FFF2-40B4-BE49-F238E27FC236}">
                    <a16:creationId xmlns:a16="http://schemas.microsoft.com/office/drawing/2014/main" id="{97EBE036-2946-9A44-B148-B6375C0D1DB2}"/>
                  </a:ext>
                </a:extLst>
              </p14:cNvPr>
              <p14:cNvContentPartPr/>
              <p14:nvPr/>
            </p14:nvContentPartPr>
            <p14:xfrm>
              <a:off x="1772653" y="4751573"/>
              <a:ext cx="212040" cy="201600"/>
            </p14:xfrm>
          </p:contentPart>
        </mc:Choice>
        <mc:Fallback xmlns="">
          <p:pic>
            <p:nvPicPr>
              <p:cNvPr id="180" name="Inkt 179">
                <a:extLst>
                  <a:ext uri="{FF2B5EF4-FFF2-40B4-BE49-F238E27FC236}">
                    <a16:creationId xmlns:a16="http://schemas.microsoft.com/office/drawing/2014/main" id="{97EBE036-2946-9A44-B148-B6375C0D1DB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41693" y="4720973"/>
                <a:ext cx="2732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1" name="Inkt 180">
                <a:extLst>
                  <a:ext uri="{FF2B5EF4-FFF2-40B4-BE49-F238E27FC236}">
                    <a16:creationId xmlns:a16="http://schemas.microsoft.com/office/drawing/2014/main" id="{BC742FB3-F466-304A-B9C8-BC2E67EBA134}"/>
                  </a:ext>
                </a:extLst>
              </p14:cNvPr>
              <p14:cNvContentPartPr/>
              <p14:nvPr/>
            </p14:nvContentPartPr>
            <p14:xfrm>
              <a:off x="3561133" y="4651133"/>
              <a:ext cx="222480" cy="169560"/>
            </p14:xfrm>
          </p:contentPart>
        </mc:Choice>
        <mc:Fallback xmlns="">
          <p:pic>
            <p:nvPicPr>
              <p:cNvPr id="181" name="Inkt 180">
                <a:extLst>
                  <a:ext uri="{FF2B5EF4-FFF2-40B4-BE49-F238E27FC236}">
                    <a16:creationId xmlns:a16="http://schemas.microsoft.com/office/drawing/2014/main" id="{BC742FB3-F466-304A-B9C8-BC2E67EBA13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30533" y="4620533"/>
                <a:ext cx="2840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2" name="Inkt 181">
                <a:extLst>
                  <a:ext uri="{FF2B5EF4-FFF2-40B4-BE49-F238E27FC236}">
                    <a16:creationId xmlns:a16="http://schemas.microsoft.com/office/drawing/2014/main" id="{A47CD524-D20B-CC47-BCBE-5B4BB8A4A29B}"/>
                  </a:ext>
                </a:extLst>
              </p14:cNvPr>
              <p14:cNvContentPartPr/>
              <p14:nvPr/>
            </p14:nvContentPartPr>
            <p14:xfrm>
              <a:off x="5625013" y="4741133"/>
              <a:ext cx="206640" cy="227880"/>
            </p14:xfrm>
          </p:contentPart>
        </mc:Choice>
        <mc:Fallback xmlns="">
          <p:pic>
            <p:nvPicPr>
              <p:cNvPr id="182" name="Inkt 181">
                <a:extLst>
                  <a:ext uri="{FF2B5EF4-FFF2-40B4-BE49-F238E27FC236}">
                    <a16:creationId xmlns:a16="http://schemas.microsoft.com/office/drawing/2014/main" id="{A47CD524-D20B-CC47-BCBE-5B4BB8A4A29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94053" y="4710533"/>
                <a:ext cx="268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3" name="Inkt 182">
                <a:extLst>
                  <a:ext uri="{FF2B5EF4-FFF2-40B4-BE49-F238E27FC236}">
                    <a16:creationId xmlns:a16="http://schemas.microsoft.com/office/drawing/2014/main" id="{98B7BCA3-0301-4B4B-8F92-E7B08BAFAEEF}"/>
                  </a:ext>
                </a:extLst>
              </p14:cNvPr>
              <p14:cNvContentPartPr/>
              <p14:nvPr/>
            </p14:nvContentPartPr>
            <p14:xfrm>
              <a:off x="8021893" y="4645733"/>
              <a:ext cx="254520" cy="185400"/>
            </p14:xfrm>
          </p:contentPart>
        </mc:Choice>
        <mc:Fallback xmlns="">
          <p:pic>
            <p:nvPicPr>
              <p:cNvPr id="183" name="Inkt 182">
                <a:extLst>
                  <a:ext uri="{FF2B5EF4-FFF2-40B4-BE49-F238E27FC236}">
                    <a16:creationId xmlns:a16="http://schemas.microsoft.com/office/drawing/2014/main" id="{98B7BCA3-0301-4B4B-8F92-E7B08BAFAEE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91293" y="4615133"/>
                <a:ext cx="315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4" name="Inkt 183">
                <a:extLst>
                  <a:ext uri="{FF2B5EF4-FFF2-40B4-BE49-F238E27FC236}">
                    <a16:creationId xmlns:a16="http://schemas.microsoft.com/office/drawing/2014/main" id="{44B06F9D-2AC3-A945-A7A4-51761511B544}"/>
                  </a:ext>
                </a:extLst>
              </p14:cNvPr>
              <p14:cNvContentPartPr/>
              <p14:nvPr/>
            </p14:nvContentPartPr>
            <p14:xfrm>
              <a:off x="10038253" y="4719893"/>
              <a:ext cx="172080" cy="111600"/>
            </p14:xfrm>
          </p:contentPart>
        </mc:Choice>
        <mc:Fallback xmlns="">
          <p:pic>
            <p:nvPicPr>
              <p:cNvPr id="184" name="Inkt 183">
                <a:extLst>
                  <a:ext uri="{FF2B5EF4-FFF2-40B4-BE49-F238E27FC236}">
                    <a16:creationId xmlns:a16="http://schemas.microsoft.com/office/drawing/2014/main" id="{44B06F9D-2AC3-A945-A7A4-51761511B54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07293" y="4689293"/>
                <a:ext cx="2332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72B5896E-C213-DB43-B57A-CFCFA63C98FC}"/>
                  </a:ext>
                </a:extLst>
              </p14:cNvPr>
              <p14:cNvContentPartPr/>
              <p14:nvPr/>
            </p14:nvContentPartPr>
            <p14:xfrm>
              <a:off x="1804333" y="5148653"/>
              <a:ext cx="185400" cy="18540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72B5896E-C213-DB43-B57A-CFCFA63C98F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73733" y="5118053"/>
                <a:ext cx="246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BB6D8CD9-C457-0E46-92E9-150A9B970170}"/>
                  </a:ext>
                </a:extLst>
              </p14:cNvPr>
              <p14:cNvContentPartPr/>
              <p14:nvPr/>
            </p14:nvContentPartPr>
            <p14:xfrm>
              <a:off x="3561133" y="5111573"/>
              <a:ext cx="217440" cy="15372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BB6D8CD9-C457-0E46-92E9-150A9B97017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30533" y="5080973"/>
                <a:ext cx="2786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7" name="Inkt 186">
                <a:extLst>
                  <a:ext uri="{FF2B5EF4-FFF2-40B4-BE49-F238E27FC236}">
                    <a16:creationId xmlns:a16="http://schemas.microsoft.com/office/drawing/2014/main" id="{4A1EFCE2-9796-094B-AE0E-97DDDAB0327F}"/>
                  </a:ext>
                </a:extLst>
              </p14:cNvPr>
              <p14:cNvContentPartPr/>
              <p14:nvPr/>
            </p14:nvContentPartPr>
            <p14:xfrm>
              <a:off x="5614213" y="5159093"/>
              <a:ext cx="249120" cy="180360"/>
            </p14:xfrm>
          </p:contentPart>
        </mc:Choice>
        <mc:Fallback xmlns="">
          <p:pic>
            <p:nvPicPr>
              <p:cNvPr id="187" name="Inkt 186">
                <a:extLst>
                  <a:ext uri="{FF2B5EF4-FFF2-40B4-BE49-F238E27FC236}">
                    <a16:creationId xmlns:a16="http://schemas.microsoft.com/office/drawing/2014/main" id="{4A1EFCE2-9796-094B-AE0E-97DDDAB0327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83613" y="5128493"/>
                <a:ext cx="3103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8" name="Inkt 187">
                <a:extLst>
                  <a:ext uri="{FF2B5EF4-FFF2-40B4-BE49-F238E27FC236}">
                    <a16:creationId xmlns:a16="http://schemas.microsoft.com/office/drawing/2014/main" id="{670949E7-8E01-A349-87EC-F5D1B38E5893}"/>
                  </a:ext>
                </a:extLst>
              </p14:cNvPr>
              <p14:cNvContentPartPr/>
              <p14:nvPr/>
            </p14:nvContentPartPr>
            <p14:xfrm>
              <a:off x="7947733" y="4989893"/>
              <a:ext cx="249120" cy="217440"/>
            </p14:xfrm>
          </p:contentPart>
        </mc:Choice>
        <mc:Fallback xmlns="">
          <p:pic>
            <p:nvPicPr>
              <p:cNvPr id="188" name="Inkt 187">
                <a:extLst>
                  <a:ext uri="{FF2B5EF4-FFF2-40B4-BE49-F238E27FC236}">
                    <a16:creationId xmlns:a16="http://schemas.microsoft.com/office/drawing/2014/main" id="{670949E7-8E01-A349-87EC-F5D1B38E589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17133" y="4959293"/>
                <a:ext cx="3103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9" name="Inkt 188">
                <a:extLst>
                  <a:ext uri="{FF2B5EF4-FFF2-40B4-BE49-F238E27FC236}">
                    <a16:creationId xmlns:a16="http://schemas.microsoft.com/office/drawing/2014/main" id="{E41633C9-5E2C-EC4E-8F99-CD97449E1E04}"/>
                  </a:ext>
                </a:extLst>
              </p14:cNvPr>
              <p14:cNvContentPartPr/>
              <p14:nvPr/>
            </p14:nvContentPartPr>
            <p14:xfrm>
              <a:off x="10054093" y="5011133"/>
              <a:ext cx="132480" cy="339120"/>
            </p14:xfrm>
          </p:contentPart>
        </mc:Choice>
        <mc:Fallback xmlns="">
          <p:pic>
            <p:nvPicPr>
              <p:cNvPr id="189" name="Inkt 188">
                <a:extLst>
                  <a:ext uri="{FF2B5EF4-FFF2-40B4-BE49-F238E27FC236}">
                    <a16:creationId xmlns:a16="http://schemas.microsoft.com/office/drawing/2014/main" id="{E41633C9-5E2C-EC4E-8F99-CD97449E1E0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23133" y="4980173"/>
                <a:ext cx="1940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0" name="Inkt 200">
                <a:extLst>
                  <a:ext uri="{FF2B5EF4-FFF2-40B4-BE49-F238E27FC236}">
                    <a16:creationId xmlns:a16="http://schemas.microsoft.com/office/drawing/2014/main" id="{0A2ADC43-E28D-0F42-BEC9-2C3ECB022601}"/>
                  </a:ext>
                </a:extLst>
              </p14:cNvPr>
              <p14:cNvContentPartPr/>
              <p14:nvPr/>
            </p14:nvContentPartPr>
            <p14:xfrm>
              <a:off x="1761853" y="5497853"/>
              <a:ext cx="206640" cy="211320"/>
            </p14:xfrm>
          </p:contentPart>
        </mc:Choice>
        <mc:Fallback xmlns="">
          <p:pic>
            <p:nvPicPr>
              <p:cNvPr id="200" name="Inkt 200">
                <a:extLst>
                  <a:ext uri="{FF2B5EF4-FFF2-40B4-BE49-F238E27FC236}">
                    <a16:creationId xmlns:a16="http://schemas.microsoft.com/office/drawing/2014/main" id="{0A2ADC43-E28D-0F42-BEC9-2C3ECB02260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31253" y="5467253"/>
                <a:ext cx="2682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2" name="Inkt 201">
                <a:extLst>
                  <a:ext uri="{FF2B5EF4-FFF2-40B4-BE49-F238E27FC236}">
                    <a16:creationId xmlns:a16="http://schemas.microsoft.com/office/drawing/2014/main" id="{D13D3756-99BB-CD40-AAAD-C1752298F5F1}"/>
                  </a:ext>
                </a:extLst>
              </p14:cNvPr>
              <p14:cNvContentPartPr/>
              <p14:nvPr/>
            </p14:nvContentPartPr>
            <p14:xfrm>
              <a:off x="3471133" y="5519093"/>
              <a:ext cx="212040" cy="233280"/>
            </p14:xfrm>
          </p:contentPart>
        </mc:Choice>
        <mc:Fallback xmlns="">
          <p:pic>
            <p:nvPicPr>
              <p:cNvPr id="202" name="Inkt 201">
                <a:extLst>
                  <a:ext uri="{FF2B5EF4-FFF2-40B4-BE49-F238E27FC236}">
                    <a16:creationId xmlns:a16="http://schemas.microsoft.com/office/drawing/2014/main" id="{D13D3756-99BB-CD40-AAAD-C1752298F5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40533" y="5488493"/>
                <a:ext cx="2732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3" name="Inkt 202">
                <a:extLst>
                  <a:ext uri="{FF2B5EF4-FFF2-40B4-BE49-F238E27FC236}">
                    <a16:creationId xmlns:a16="http://schemas.microsoft.com/office/drawing/2014/main" id="{E886D967-831E-9E4D-97D0-31E5BE967326}"/>
                  </a:ext>
                </a:extLst>
              </p14:cNvPr>
              <p14:cNvContentPartPr/>
              <p14:nvPr/>
            </p14:nvContentPartPr>
            <p14:xfrm>
              <a:off x="5630053" y="5540333"/>
              <a:ext cx="174960" cy="196200"/>
            </p14:xfrm>
          </p:contentPart>
        </mc:Choice>
        <mc:Fallback xmlns="">
          <p:pic>
            <p:nvPicPr>
              <p:cNvPr id="203" name="Inkt 202">
                <a:extLst>
                  <a:ext uri="{FF2B5EF4-FFF2-40B4-BE49-F238E27FC236}">
                    <a16:creationId xmlns:a16="http://schemas.microsoft.com/office/drawing/2014/main" id="{E886D967-831E-9E4D-97D0-31E5BE96732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99453" y="5509373"/>
                <a:ext cx="2361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4" name="Inkt 203">
                <a:extLst>
                  <a:ext uri="{FF2B5EF4-FFF2-40B4-BE49-F238E27FC236}">
                    <a16:creationId xmlns:a16="http://schemas.microsoft.com/office/drawing/2014/main" id="{FC3057D7-23DF-6043-BF1C-8404D480480C}"/>
                  </a:ext>
                </a:extLst>
              </p14:cNvPr>
              <p14:cNvContentPartPr/>
              <p14:nvPr/>
            </p14:nvContentPartPr>
            <p14:xfrm>
              <a:off x="7911013" y="5429093"/>
              <a:ext cx="212040" cy="249120"/>
            </p14:xfrm>
          </p:contentPart>
        </mc:Choice>
        <mc:Fallback xmlns="">
          <p:pic>
            <p:nvPicPr>
              <p:cNvPr id="204" name="Inkt 203">
                <a:extLst>
                  <a:ext uri="{FF2B5EF4-FFF2-40B4-BE49-F238E27FC236}">
                    <a16:creationId xmlns:a16="http://schemas.microsoft.com/office/drawing/2014/main" id="{FC3057D7-23DF-6043-BF1C-8404D480480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80053" y="5398493"/>
                <a:ext cx="2732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7" name="Inkt 207">
                <a:extLst>
                  <a:ext uri="{FF2B5EF4-FFF2-40B4-BE49-F238E27FC236}">
                    <a16:creationId xmlns:a16="http://schemas.microsoft.com/office/drawing/2014/main" id="{470AF218-C8A1-5046-8F1A-AD6F8C9FEDED}"/>
                  </a:ext>
                </a:extLst>
              </p14:cNvPr>
              <p14:cNvContentPartPr/>
              <p14:nvPr/>
            </p14:nvContentPartPr>
            <p14:xfrm>
              <a:off x="9964093" y="5423693"/>
              <a:ext cx="190800" cy="333720"/>
            </p14:xfrm>
          </p:contentPart>
        </mc:Choice>
        <mc:Fallback xmlns="">
          <p:pic>
            <p:nvPicPr>
              <p:cNvPr id="207" name="Inkt 207">
                <a:extLst>
                  <a:ext uri="{FF2B5EF4-FFF2-40B4-BE49-F238E27FC236}">
                    <a16:creationId xmlns:a16="http://schemas.microsoft.com/office/drawing/2014/main" id="{470AF218-C8A1-5046-8F1A-AD6F8C9FEDE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933493" y="5393093"/>
                <a:ext cx="2523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9" name="Inkt 208">
                <a:extLst>
                  <a:ext uri="{FF2B5EF4-FFF2-40B4-BE49-F238E27FC236}">
                    <a16:creationId xmlns:a16="http://schemas.microsoft.com/office/drawing/2014/main" id="{D71F3CF2-486B-B442-88B8-79E5A0C7825C}"/>
                  </a:ext>
                </a:extLst>
              </p14:cNvPr>
              <p14:cNvContentPartPr/>
              <p14:nvPr/>
            </p14:nvContentPartPr>
            <p14:xfrm>
              <a:off x="1783813" y="5926613"/>
              <a:ext cx="185040" cy="206640"/>
            </p14:xfrm>
          </p:contentPart>
        </mc:Choice>
        <mc:Fallback xmlns="">
          <p:pic>
            <p:nvPicPr>
              <p:cNvPr id="209" name="Inkt 208">
                <a:extLst>
                  <a:ext uri="{FF2B5EF4-FFF2-40B4-BE49-F238E27FC236}">
                    <a16:creationId xmlns:a16="http://schemas.microsoft.com/office/drawing/2014/main" id="{D71F3CF2-486B-B442-88B8-79E5A0C7825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752853" y="5895653"/>
                <a:ext cx="2462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2" name="Inkt 211">
                <a:extLst>
                  <a:ext uri="{FF2B5EF4-FFF2-40B4-BE49-F238E27FC236}">
                    <a16:creationId xmlns:a16="http://schemas.microsoft.com/office/drawing/2014/main" id="{416A07D8-E052-2C44-8A49-B5D00B43D832}"/>
                  </a:ext>
                </a:extLst>
              </p14:cNvPr>
              <p14:cNvContentPartPr/>
              <p14:nvPr/>
            </p14:nvContentPartPr>
            <p14:xfrm>
              <a:off x="5667133" y="5899973"/>
              <a:ext cx="153720" cy="222480"/>
            </p14:xfrm>
          </p:contentPart>
        </mc:Choice>
        <mc:Fallback xmlns="">
          <p:pic>
            <p:nvPicPr>
              <p:cNvPr id="212" name="Inkt 211">
                <a:extLst>
                  <a:ext uri="{FF2B5EF4-FFF2-40B4-BE49-F238E27FC236}">
                    <a16:creationId xmlns:a16="http://schemas.microsoft.com/office/drawing/2014/main" id="{416A07D8-E052-2C44-8A49-B5D00B43D83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36533" y="5869373"/>
                <a:ext cx="2152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3" name="Inkt 213">
                <a:extLst>
                  <a:ext uri="{FF2B5EF4-FFF2-40B4-BE49-F238E27FC236}">
                    <a16:creationId xmlns:a16="http://schemas.microsoft.com/office/drawing/2014/main" id="{AAE3E1FD-C0BD-4F41-A11C-63F0CE029EB7}"/>
                  </a:ext>
                </a:extLst>
              </p14:cNvPr>
              <p14:cNvContentPartPr/>
              <p14:nvPr/>
            </p14:nvContentPartPr>
            <p14:xfrm>
              <a:off x="3455293" y="5809973"/>
              <a:ext cx="212040" cy="307440"/>
            </p14:xfrm>
          </p:contentPart>
        </mc:Choice>
        <mc:Fallback xmlns="">
          <p:pic>
            <p:nvPicPr>
              <p:cNvPr id="213" name="Inkt 213">
                <a:extLst>
                  <a:ext uri="{FF2B5EF4-FFF2-40B4-BE49-F238E27FC236}">
                    <a16:creationId xmlns:a16="http://schemas.microsoft.com/office/drawing/2014/main" id="{AAE3E1FD-C0BD-4F41-A11C-63F0CE029EB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24693" y="5779373"/>
                <a:ext cx="2732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7" name="Inkt 216">
                <a:extLst>
                  <a:ext uri="{FF2B5EF4-FFF2-40B4-BE49-F238E27FC236}">
                    <a16:creationId xmlns:a16="http://schemas.microsoft.com/office/drawing/2014/main" id="{B2AEAE8E-5A42-B846-A4B3-00D070744F02}"/>
                  </a:ext>
                </a:extLst>
              </p14:cNvPr>
              <p14:cNvContentPartPr/>
              <p14:nvPr/>
            </p14:nvContentPartPr>
            <p14:xfrm>
              <a:off x="10080373" y="5862893"/>
              <a:ext cx="217440" cy="180360"/>
            </p14:xfrm>
          </p:contentPart>
        </mc:Choice>
        <mc:Fallback xmlns="">
          <p:pic>
            <p:nvPicPr>
              <p:cNvPr id="217" name="Inkt 216">
                <a:extLst>
                  <a:ext uri="{FF2B5EF4-FFF2-40B4-BE49-F238E27FC236}">
                    <a16:creationId xmlns:a16="http://schemas.microsoft.com/office/drawing/2014/main" id="{B2AEAE8E-5A42-B846-A4B3-00D070744F0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49773" y="5832293"/>
                <a:ext cx="2786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8" name="Inkt 218">
                <a:extLst>
                  <a:ext uri="{FF2B5EF4-FFF2-40B4-BE49-F238E27FC236}">
                    <a16:creationId xmlns:a16="http://schemas.microsoft.com/office/drawing/2014/main" id="{3F8A492F-B2B8-FF41-AD34-5EF93D9F5AC6}"/>
                  </a:ext>
                </a:extLst>
              </p14:cNvPr>
              <p14:cNvContentPartPr/>
              <p14:nvPr/>
            </p14:nvContentPartPr>
            <p14:xfrm>
              <a:off x="7979773" y="5772893"/>
              <a:ext cx="206640" cy="244080"/>
            </p14:xfrm>
          </p:contentPart>
        </mc:Choice>
        <mc:Fallback xmlns="">
          <p:pic>
            <p:nvPicPr>
              <p:cNvPr id="218" name="Inkt 218">
                <a:extLst>
                  <a:ext uri="{FF2B5EF4-FFF2-40B4-BE49-F238E27FC236}">
                    <a16:creationId xmlns:a16="http://schemas.microsoft.com/office/drawing/2014/main" id="{3F8A492F-B2B8-FF41-AD34-5EF93D9F5AC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948813" y="5742248"/>
                <a:ext cx="268200" cy="30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0" name="Inkt 219">
                <a:extLst>
                  <a:ext uri="{FF2B5EF4-FFF2-40B4-BE49-F238E27FC236}">
                    <a16:creationId xmlns:a16="http://schemas.microsoft.com/office/drawing/2014/main" id="{37E900A6-C2E8-3A4F-B07C-A4E89F645B93}"/>
                  </a:ext>
                </a:extLst>
              </p14:cNvPr>
              <p14:cNvContentPartPr/>
              <p14:nvPr/>
            </p14:nvContentPartPr>
            <p14:xfrm>
              <a:off x="1804333" y="6349973"/>
              <a:ext cx="137880" cy="217440"/>
            </p14:xfrm>
          </p:contentPart>
        </mc:Choice>
        <mc:Fallback xmlns="">
          <p:pic>
            <p:nvPicPr>
              <p:cNvPr id="220" name="Inkt 219">
                <a:extLst>
                  <a:ext uri="{FF2B5EF4-FFF2-40B4-BE49-F238E27FC236}">
                    <a16:creationId xmlns:a16="http://schemas.microsoft.com/office/drawing/2014/main" id="{37E900A6-C2E8-3A4F-B07C-A4E89F645B9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73733" y="6319013"/>
                <a:ext cx="1994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1" name="Inkt 220">
                <a:extLst>
                  <a:ext uri="{FF2B5EF4-FFF2-40B4-BE49-F238E27FC236}">
                    <a16:creationId xmlns:a16="http://schemas.microsoft.com/office/drawing/2014/main" id="{94FF3615-6603-C44D-8559-ACBCA1A45F29}"/>
                  </a:ext>
                </a:extLst>
              </p14:cNvPr>
              <p14:cNvContentPartPr/>
              <p14:nvPr/>
            </p14:nvContentPartPr>
            <p14:xfrm>
              <a:off x="3656533" y="6286253"/>
              <a:ext cx="47880" cy="185040"/>
            </p14:xfrm>
          </p:contentPart>
        </mc:Choice>
        <mc:Fallback xmlns="">
          <p:pic>
            <p:nvPicPr>
              <p:cNvPr id="221" name="Inkt 220">
                <a:extLst>
                  <a:ext uri="{FF2B5EF4-FFF2-40B4-BE49-F238E27FC236}">
                    <a16:creationId xmlns:a16="http://schemas.microsoft.com/office/drawing/2014/main" id="{94FF3615-6603-C44D-8559-ACBCA1A45F2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625573" y="6255653"/>
                <a:ext cx="1094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2" name="Inkt 221">
                <a:extLst>
                  <a:ext uri="{FF2B5EF4-FFF2-40B4-BE49-F238E27FC236}">
                    <a16:creationId xmlns:a16="http://schemas.microsoft.com/office/drawing/2014/main" id="{F3E41E34-BFD1-1945-AF5C-189406175456}"/>
                  </a:ext>
                </a:extLst>
              </p14:cNvPr>
              <p14:cNvContentPartPr/>
              <p14:nvPr/>
            </p14:nvContentPartPr>
            <p14:xfrm>
              <a:off x="5714653" y="6265013"/>
              <a:ext cx="174960" cy="286200"/>
            </p14:xfrm>
          </p:contentPart>
        </mc:Choice>
        <mc:Fallback xmlns="">
          <p:pic>
            <p:nvPicPr>
              <p:cNvPr id="222" name="Inkt 221">
                <a:extLst>
                  <a:ext uri="{FF2B5EF4-FFF2-40B4-BE49-F238E27FC236}">
                    <a16:creationId xmlns:a16="http://schemas.microsoft.com/office/drawing/2014/main" id="{F3E41E34-BFD1-1945-AF5C-18940617545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684053" y="6234413"/>
                <a:ext cx="236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3" name="Inkt 222">
                <a:extLst>
                  <a:ext uri="{FF2B5EF4-FFF2-40B4-BE49-F238E27FC236}">
                    <a16:creationId xmlns:a16="http://schemas.microsoft.com/office/drawing/2014/main" id="{4E06AE6E-73B6-AD43-8063-E285DB4D5317}"/>
                  </a:ext>
                </a:extLst>
              </p14:cNvPr>
              <p14:cNvContentPartPr/>
              <p14:nvPr/>
            </p14:nvContentPartPr>
            <p14:xfrm>
              <a:off x="8043133" y="6240893"/>
              <a:ext cx="16200" cy="183240"/>
            </p14:xfrm>
          </p:contentPart>
        </mc:Choice>
        <mc:Fallback xmlns="">
          <p:pic>
            <p:nvPicPr>
              <p:cNvPr id="223" name="Inkt 222">
                <a:extLst>
                  <a:ext uri="{FF2B5EF4-FFF2-40B4-BE49-F238E27FC236}">
                    <a16:creationId xmlns:a16="http://schemas.microsoft.com/office/drawing/2014/main" id="{4E06AE6E-73B6-AD43-8063-E285DB4D531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012533" y="6210293"/>
                <a:ext cx="77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4" name="Inkt 223">
                <a:extLst>
                  <a:ext uri="{FF2B5EF4-FFF2-40B4-BE49-F238E27FC236}">
                    <a16:creationId xmlns:a16="http://schemas.microsoft.com/office/drawing/2014/main" id="{25BC832D-97B0-5C4E-A788-229864AB2768}"/>
                  </a:ext>
                </a:extLst>
              </p14:cNvPr>
              <p14:cNvContentPartPr/>
              <p14:nvPr/>
            </p14:nvContentPartPr>
            <p14:xfrm>
              <a:off x="10122853" y="6244133"/>
              <a:ext cx="174960" cy="254520"/>
            </p14:xfrm>
          </p:contentPart>
        </mc:Choice>
        <mc:Fallback xmlns="">
          <p:pic>
            <p:nvPicPr>
              <p:cNvPr id="224" name="Inkt 223">
                <a:extLst>
                  <a:ext uri="{FF2B5EF4-FFF2-40B4-BE49-F238E27FC236}">
                    <a16:creationId xmlns:a16="http://schemas.microsoft.com/office/drawing/2014/main" id="{25BC832D-97B0-5C4E-A788-229864AB276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092253" y="6213173"/>
                <a:ext cx="236160" cy="3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102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t 12">
                <a:extLst>
                  <a:ext uri="{FF2B5EF4-FFF2-40B4-BE49-F238E27FC236}">
                    <a16:creationId xmlns:a16="http://schemas.microsoft.com/office/drawing/2014/main" id="{2D66CA7C-E78B-6C48-B460-D37B36290E8A}"/>
                  </a:ext>
                </a:extLst>
              </p14:cNvPr>
              <p14:cNvContentPartPr/>
              <p14:nvPr/>
            </p14:nvContentPartPr>
            <p14:xfrm>
              <a:off x="1365133" y="433733"/>
              <a:ext cx="746640" cy="349560"/>
            </p14:xfrm>
          </p:contentPart>
        </mc:Choice>
        <mc:Fallback xmlns="">
          <p:pic>
            <p:nvPicPr>
              <p:cNvPr id="11" name="Inkt 12">
                <a:extLst>
                  <a:ext uri="{FF2B5EF4-FFF2-40B4-BE49-F238E27FC236}">
                    <a16:creationId xmlns:a16="http://schemas.microsoft.com/office/drawing/2014/main" id="{2D66CA7C-E78B-6C48-B460-D37B36290E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4533" y="403133"/>
                <a:ext cx="8078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t 13">
                <a:extLst>
                  <a:ext uri="{FF2B5EF4-FFF2-40B4-BE49-F238E27FC236}">
                    <a16:creationId xmlns:a16="http://schemas.microsoft.com/office/drawing/2014/main" id="{8AEF92CA-9C73-1043-B50F-EA9BAF225115}"/>
                  </a:ext>
                </a:extLst>
              </p14:cNvPr>
              <p14:cNvContentPartPr/>
              <p14:nvPr/>
            </p14:nvContentPartPr>
            <p14:xfrm>
              <a:off x="780133" y="343733"/>
              <a:ext cx="188280" cy="349560"/>
            </p14:xfrm>
          </p:contentPart>
        </mc:Choice>
        <mc:Fallback xmlns="">
          <p:pic>
            <p:nvPicPr>
              <p:cNvPr id="12" name="Inkt 13">
                <a:extLst>
                  <a:ext uri="{FF2B5EF4-FFF2-40B4-BE49-F238E27FC236}">
                    <a16:creationId xmlns:a16="http://schemas.microsoft.com/office/drawing/2014/main" id="{8AEF92CA-9C73-1043-B50F-EA9BAF2251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591" y="313133"/>
                <a:ext cx="249363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t 17">
                <a:extLst>
                  <a:ext uri="{FF2B5EF4-FFF2-40B4-BE49-F238E27FC236}">
                    <a16:creationId xmlns:a16="http://schemas.microsoft.com/office/drawing/2014/main" id="{68ABA478-237E-4B40-AE92-7410A1145501}"/>
                  </a:ext>
                </a:extLst>
              </p14:cNvPr>
              <p14:cNvContentPartPr/>
              <p14:nvPr/>
            </p14:nvContentPartPr>
            <p14:xfrm>
              <a:off x="2783173" y="375413"/>
              <a:ext cx="900000" cy="460800"/>
            </p14:xfrm>
          </p:contentPart>
        </mc:Choice>
        <mc:Fallback xmlns="">
          <p:pic>
            <p:nvPicPr>
              <p:cNvPr id="17" name="Inkt 17">
                <a:extLst>
                  <a:ext uri="{FF2B5EF4-FFF2-40B4-BE49-F238E27FC236}">
                    <a16:creationId xmlns:a16="http://schemas.microsoft.com/office/drawing/2014/main" id="{68ABA478-237E-4B40-AE92-7410A11455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2573" y="344813"/>
                <a:ext cx="9612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EE1B6563-02C5-4A48-B938-1B7375B51961}"/>
                  </a:ext>
                </a:extLst>
              </p14:cNvPr>
              <p14:cNvContentPartPr/>
              <p14:nvPr/>
            </p14:nvContentPartPr>
            <p14:xfrm>
              <a:off x="4175653" y="433733"/>
              <a:ext cx="105480" cy="43380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EE1B6563-02C5-4A48-B938-1B7375B519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4693" y="403133"/>
                <a:ext cx="16704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0D477B09-2FFF-E74B-B250-741C878369AA}"/>
                  </a:ext>
                </a:extLst>
              </p14:cNvPr>
              <p14:cNvContentPartPr/>
              <p14:nvPr/>
            </p14:nvContentPartPr>
            <p14:xfrm>
              <a:off x="5479213" y="719573"/>
              <a:ext cx="34920" cy="12204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0D477B09-2FFF-E74B-B250-741C878369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8253" y="688973"/>
                <a:ext cx="964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t 34">
                <a:extLst>
                  <a:ext uri="{FF2B5EF4-FFF2-40B4-BE49-F238E27FC236}">
                    <a16:creationId xmlns:a16="http://schemas.microsoft.com/office/drawing/2014/main" id="{3757B889-D8BF-2047-9070-45D5E5A1051E}"/>
                  </a:ext>
                </a:extLst>
              </p14:cNvPr>
              <p14:cNvContentPartPr/>
              <p14:nvPr/>
            </p14:nvContentPartPr>
            <p14:xfrm>
              <a:off x="5751733" y="492053"/>
              <a:ext cx="889560" cy="412920"/>
            </p14:xfrm>
          </p:contentPart>
        </mc:Choice>
        <mc:Fallback xmlns="">
          <p:pic>
            <p:nvPicPr>
              <p:cNvPr id="33" name="Inkt 34">
                <a:extLst>
                  <a:ext uri="{FF2B5EF4-FFF2-40B4-BE49-F238E27FC236}">
                    <a16:creationId xmlns:a16="http://schemas.microsoft.com/office/drawing/2014/main" id="{3757B889-D8BF-2047-9070-45D5E5A105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21121" y="461120"/>
                <a:ext cx="951145" cy="474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t 35">
                <a:extLst>
                  <a:ext uri="{FF2B5EF4-FFF2-40B4-BE49-F238E27FC236}">
                    <a16:creationId xmlns:a16="http://schemas.microsoft.com/office/drawing/2014/main" id="{B5590EFF-29FD-8840-A044-A0D8B081F086}"/>
                  </a:ext>
                </a:extLst>
              </p14:cNvPr>
              <p14:cNvContentPartPr/>
              <p14:nvPr/>
            </p14:nvContentPartPr>
            <p14:xfrm>
              <a:off x="4635373" y="544973"/>
              <a:ext cx="651240" cy="222480"/>
            </p14:xfrm>
          </p:contentPart>
        </mc:Choice>
        <mc:Fallback xmlns="">
          <p:pic>
            <p:nvPicPr>
              <p:cNvPr id="34" name="Inkt 35">
                <a:extLst>
                  <a:ext uri="{FF2B5EF4-FFF2-40B4-BE49-F238E27FC236}">
                    <a16:creationId xmlns:a16="http://schemas.microsoft.com/office/drawing/2014/main" id="{B5590EFF-29FD-8840-A044-A0D8B081F08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04773" y="514013"/>
                <a:ext cx="7124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t 41">
                <a:extLst>
                  <a:ext uri="{FF2B5EF4-FFF2-40B4-BE49-F238E27FC236}">
                    <a16:creationId xmlns:a16="http://schemas.microsoft.com/office/drawing/2014/main" id="{39E12EA7-30BE-E348-B0F2-74AD550A6E03}"/>
                  </a:ext>
                </a:extLst>
              </p14:cNvPr>
              <p14:cNvContentPartPr/>
              <p14:nvPr/>
            </p14:nvContentPartPr>
            <p14:xfrm>
              <a:off x="6900133" y="571253"/>
              <a:ext cx="799200" cy="264960"/>
            </p14:xfrm>
          </p:contentPart>
        </mc:Choice>
        <mc:Fallback xmlns="">
          <p:pic>
            <p:nvPicPr>
              <p:cNvPr id="41" name="Inkt 41">
                <a:extLst>
                  <a:ext uri="{FF2B5EF4-FFF2-40B4-BE49-F238E27FC236}">
                    <a16:creationId xmlns:a16="http://schemas.microsoft.com/office/drawing/2014/main" id="{39E12EA7-30BE-E348-B0F2-74AD550A6E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69547" y="540653"/>
                <a:ext cx="860372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2F22942D-16D6-4544-B3C1-7DAB10450203}"/>
                  </a:ext>
                </a:extLst>
              </p14:cNvPr>
              <p14:cNvContentPartPr/>
              <p14:nvPr/>
            </p14:nvContentPartPr>
            <p14:xfrm>
              <a:off x="7863133" y="804173"/>
              <a:ext cx="32040" cy="10080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2F22942D-16D6-4544-B3C1-7DAB1045020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32533" y="773573"/>
                <a:ext cx="936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t 51">
                <a:extLst>
                  <a:ext uri="{FF2B5EF4-FFF2-40B4-BE49-F238E27FC236}">
                    <a16:creationId xmlns:a16="http://schemas.microsoft.com/office/drawing/2014/main" id="{CB37E4DE-B514-CB43-9955-C312848279BB}"/>
                  </a:ext>
                </a:extLst>
              </p14:cNvPr>
              <p14:cNvContentPartPr/>
              <p14:nvPr/>
            </p14:nvContentPartPr>
            <p14:xfrm>
              <a:off x="8111893" y="576653"/>
              <a:ext cx="1180440" cy="312480"/>
            </p14:xfrm>
          </p:contentPart>
        </mc:Choice>
        <mc:Fallback xmlns="">
          <p:pic>
            <p:nvPicPr>
              <p:cNvPr id="51" name="Inkt 51">
                <a:extLst>
                  <a:ext uri="{FF2B5EF4-FFF2-40B4-BE49-F238E27FC236}">
                    <a16:creationId xmlns:a16="http://schemas.microsoft.com/office/drawing/2014/main" id="{CB37E4DE-B514-CB43-9955-C312848279B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81293" y="546053"/>
                <a:ext cx="12416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Inkt 65">
                <a:extLst>
                  <a:ext uri="{FF2B5EF4-FFF2-40B4-BE49-F238E27FC236}">
                    <a16:creationId xmlns:a16="http://schemas.microsoft.com/office/drawing/2014/main" id="{44ADE8E5-1EB2-4041-809B-984849AC6FA9}"/>
                  </a:ext>
                </a:extLst>
              </p14:cNvPr>
              <p14:cNvContentPartPr/>
              <p14:nvPr/>
            </p14:nvContentPartPr>
            <p14:xfrm>
              <a:off x="10567453" y="529133"/>
              <a:ext cx="799200" cy="418320"/>
            </p14:xfrm>
          </p:contentPart>
        </mc:Choice>
        <mc:Fallback xmlns="">
          <p:pic>
            <p:nvPicPr>
              <p:cNvPr id="64" name="Inkt 65">
                <a:extLst>
                  <a:ext uri="{FF2B5EF4-FFF2-40B4-BE49-F238E27FC236}">
                    <a16:creationId xmlns:a16="http://schemas.microsoft.com/office/drawing/2014/main" id="{44ADE8E5-1EB2-4041-809B-984849AC6F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36507" y="498173"/>
                <a:ext cx="860372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t 66">
                <a:extLst>
                  <a:ext uri="{FF2B5EF4-FFF2-40B4-BE49-F238E27FC236}">
                    <a16:creationId xmlns:a16="http://schemas.microsoft.com/office/drawing/2014/main" id="{FB790FAB-54FC-0344-BACB-67096123EC2F}"/>
                  </a:ext>
                </a:extLst>
              </p14:cNvPr>
              <p14:cNvContentPartPr/>
              <p14:nvPr/>
            </p14:nvContentPartPr>
            <p14:xfrm>
              <a:off x="9461173" y="565853"/>
              <a:ext cx="884160" cy="339120"/>
            </p14:xfrm>
          </p:contentPart>
        </mc:Choice>
        <mc:Fallback xmlns="">
          <p:pic>
            <p:nvPicPr>
              <p:cNvPr id="65" name="Inkt 66">
                <a:extLst>
                  <a:ext uri="{FF2B5EF4-FFF2-40B4-BE49-F238E27FC236}">
                    <a16:creationId xmlns:a16="http://schemas.microsoft.com/office/drawing/2014/main" id="{FB790FAB-54FC-0344-BACB-67096123EC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30573" y="535253"/>
                <a:ext cx="9453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t 73">
                <a:extLst>
                  <a:ext uri="{FF2B5EF4-FFF2-40B4-BE49-F238E27FC236}">
                    <a16:creationId xmlns:a16="http://schemas.microsoft.com/office/drawing/2014/main" id="{5B605824-7874-CA48-80E0-4717843781F7}"/>
                  </a:ext>
                </a:extLst>
              </p14:cNvPr>
              <p14:cNvContentPartPr/>
              <p14:nvPr/>
            </p14:nvContentPartPr>
            <p14:xfrm>
              <a:off x="2846893" y="1333373"/>
              <a:ext cx="894240" cy="264960"/>
            </p14:xfrm>
          </p:contentPart>
        </mc:Choice>
        <mc:Fallback xmlns="">
          <p:pic>
            <p:nvPicPr>
              <p:cNvPr id="73" name="Inkt 73">
                <a:extLst>
                  <a:ext uri="{FF2B5EF4-FFF2-40B4-BE49-F238E27FC236}">
                    <a16:creationId xmlns:a16="http://schemas.microsoft.com/office/drawing/2014/main" id="{5B605824-7874-CA48-80E0-4717843781F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15945" y="1302773"/>
                <a:ext cx="955775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4" name="Inkt 84">
                <a:extLst>
                  <a:ext uri="{FF2B5EF4-FFF2-40B4-BE49-F238E27FC236}">
                    <a16:creationId xmlns:a16="http://schemas.microsoft.com/office/drawing/2014/main" id="{BF203902-13DF-244A-83E4-6E2189188D81}"/>
                  </a:ext>
                </a:extLst>
              </p14:cNvPr>
              <p14:cNvContentPartPr/>
              <p14:nvPr/>
            </p14:nvContentPartPr>
            <p14:xfrm>
              <a:off x="4376173" y="1290893"/>
              <a:ext cx="1450080" cy="291600"/>
            </p14:xfrm>
          </p:contentPart>
        </mc:Choice>
        <mc:Fallback xmlns="">
          <p:pic>
            <p:nvPicPr>
              <p:cNvPr id="84" name="Inkt 84">
                <a:extLst>
                  <a:ext uri="{FF2B5EF4-FFF2-40B4-BE49-F238E27FC236}">
                    <a16:creationId xmlns:a16="http://schemas.microsoft.com/office/drawing/2014/main" id="{BF203902-13DF-244A-83E4-6E2189188D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45221" y="1260255"/>
                <a:ext cx="1511265" cy="353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5" name="Inkt 295">
                <a:extLst>
                  <a:ext uri="{FF2B5EF4-FFF2-40B4-BE49-F238E27FC236}">
                    <a16:creationId xmlns:a16="http://schemas.microsoft.com/office/drawing/2014/main" id="{D1C35F0C-F502-9A47-89DA-C6DC6F9606DA}"/>
                  </a:ext>
                </a:extLst>
              </p14:cNvPr>
              <p14:cNvContentPartPr/>
              <p14:nvPr/>
            </p14:nvContentPartPr>
            <p14:xfrm>
              <a:off x="624253" y="2090093"/>
              <a:ext cx="10504440" cy="4790520"/>
            </p14:xfrm>
          </p:contentPart>
        </mc:Choice>
        <mc:Fallback xmlns="">
          <p:pic>
            <p:nvPicPr>
              <p:cNvPr id="295" name="Inkt 295">
                <a:extLst>
                  <a:ext uri="{FF2B5EF4-FFF2-40B4-BE49-F238E27FC236}">
                    <a16:creationId xmlns:a16="http://schemas.microsoft.com/office/drawing/2014/main" id="{D1C35F0C-F502-9A47-89DA-C6DC6F9606D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3293" y="2059133"/>
                <a:ext cx="10565640" cy="48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" name="Inkt 7">
                <a:extLst>
                  <a:ext uri="{FF2B5EF4-FFF2-40B4-BE49-F238E27FC236}">
                    <a16:creationId xmlns:a16="http://schemas.microsoft.com/office/drawing/2014/main" id="{E97B29E7-5B5C-E444-9A9B-DDCCE8D9D8FC}"/>
                  </a:ext>
                </a:extLst>
              </p14:cNvPr>
              <p14:cNvContentPartPr/>
              <p14:nvPr/>
            </p14:nvContentPartPr>
            <p14:xfrm>
              <a:off x="7381813" y="2721247"/>
              <a:ext cx="2429280" cy="417960"/>
            </p14:xfrm>
          </p:contentPart>
        </mc:Choice>
        <mc:Fallback xmlns="">
          <p:pic>
            <p:nvPicPr>
              <p:cNvPr id="7" name="Inkt 7">
                <a:extLst>
                  <a:ext uri="{FF2B5EF4-FFF2-40B4-BE49-F238E27FC236}">
                    <a16:creationId xmlns:a16="http://schemas.microsoft.com/office/drawing/2014/main" id="{E97B29E7-5B5C-E444-9A9B-DDCCE8D9D8F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50853" y="2690647"/>
                <a:ext cx="24904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t 45">
                <a:extLst>
                  <a:ext uri="{FF2B5EF4-FFF2-40B4-BE49-F238E27FC236}">
                    <a16:creationId xmlns:a16="http://schemas.microsoft.com/office/drawing/2014/main" id="{C0037A6A-4E1D-9042-94BE-2100E6BB0178}"/>
                  </a:ext>
                </a:extLst>
              </p14:cNvPr>
              <p14:cNvContentPartPr/>
              <p14:nvPr/>
            </p14:nvContentPartPr>
            <p14:xfrm>
              <a:off x="7799773" y="3319207"/>
              <a:ext cx="3926880" cy="1336320"/>
            </p14:xfrm>
          </p:contentPart>
        </mc:Choice>
        <mc:Fallback xmlns="">
          <p:pic>
            <p:nvPicPr>
              <p:cNvPr id="45" name="Inkt 45">
                <a:extLst>
                  <a:ext uri="{FF2B5EF4-FFF2-40B4-BE49-F238E27FC236}">
                    <a16:creationId xmlns:a16="http://schemas.microsoft.com/office/drawing/2014/main" id="{C0037A6A-4E1D-9042-94BE-2100E6BB017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69173" y="3288607"/>
                <a:ext cx="3988080" cy="13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t 54">
                <a:extLst>
                  <a:ext uri="{FF2B5EF4-FFF2-40B4-BE49-F238E27FC236}">
                    <a16:creationId xmlns:a16="http://schemas.microsoft.com/office/drawing/2014/main" id="{CB55FBF2-2969-504A-A0C3-3F7FE67CFBA3}"/>
                  </a:ext>
                </a:extLst>
              </p14:cNvPr>
              <p14:cNvContentPartPr/>
              <p14:nvPr/>
            </p14:nvContentPartPr>
            <p14:xfrm>
              <a:off x="11255053" y="6091567"/>
              <a:ext cx="799560" cy="418680"/>
            </p14:xfrm>
          </p:contentPart>
        </mc:Choice>
        <mc:Fallback xmlns="">
          <p:pic>
            <p:nvPicPr>
              <p:cNvPr id="54" name="Inkt 54">
                <a:extLst>
                  <a:ext uri="{FF2B5EF4-FFF2-40B4-BE49-F238E27FC236}">
                    <a16:creationId xmlns:a16="http://schemas.microsoft.com/office/drawing/2014/main" id="{CB55FBF2-2969-504A-A0C3-3F7FE67CFBA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24453" y="6060941"/>
                <a:ext cx="860760" cy="480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8EFC17B3-2193-9D45-B7AF-06110236E9A4}"/>
                  </a:ext>
                </a:extLst>
              </p14:cNvPr>
              <p14:cNvContentPartPr/>
              <p14:nvPr/>
            </p14:nvContentPartPr>
            <p14:xfrm>
              <a:off x="8810293" y="6186967"/>
              <a:ext cx="10800" cy="15372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8EFC17B3-2193-9D45-B7AF-06110236E9A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79693" y="6156007"/>
                <a:ext cx="723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0D5DB474-D445-D74F-931C-9F8CD81187E4}"/>
                  </a:ext>
                </a:extLst>
              </p14:cNvPr>
              <p14:cNvContentPartPr/>
              <p14:nvPr/>
            </p14:nvContentPartPr>
            <p14:xfrm>
              <a:off x="12033013" y="6361567"/>
              <a:ext cx="58680" cy="13248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0D5DB474-D445-D74F-931C-9F8CD81187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002413" y="6330607"/>
                <a:ext cx="11988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28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t 16">
                <a:extLst>
                  <a:ext uri="{FF2B5EF4-FFF2-40B4-BE49-F238E27FC236}">
                    <a16:creationId xmlns:a16="http://schemas.microsoft.com/office/drawing/2014/main" id="{923D7F0D-B5A5-8D43-B27B-E7F524972FF0}"/>
                  </a:ext>
                </a:extLst>
              </p14:cNvPr>
              <p14:cNvContentPartPr/>
              <p14:nvPr/>
            </p14:nvContentPartPr>
            <p14:xfrm>
              <a:off x="1857253" y="741247"/>
              <a:ext cx="4825800" cy="412560"/>
            </p14:xfrm>
          </p:contentPart>
        </mc:Choice>
        <mc:Fallback xmlns="">
          <p:pic>
            <p:nvPicPr>
              <p:cNvPr id="16" name="Inkt 16">
                <a:extLst>
                  <a:ext uri="{FF2B5EF4-FFF2-40B4-BE49-F238E27FC236}">
                    <a16:creationId xmlns:a16="http://schemas.microsoft.com/office/drawing/2014/main" id="{923D7F0D-B5A5-8D43-B27B-E7F524972F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6653" y="710647"/>
                <a:ext cx="48870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7D18FBDD-1ED9-4E43-A820-0CA0F38FB154}"/>
                  </a:ext>
                </a:extLst>
              </p14:cNvPr>
              <p14:cNvContentPartPr/>
              <p14:nvPr/>
            </p14:nvContentPartPr>
            <p14:xfrm>
              <a:off x="2788573" y="2074327"/>
              <a:ext cx="212040" cy="3204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7D18FBDD-1ED9-4E43-A820-0CA0F38FB1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7973" y="2043367"/>
                <a:ext cx="2732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t 36">
                <a:extLst>
                  <a:ext uri="{FF2B5EF4-FFF2-40B4-BE49-F238E27FC236}">
                    <a16:creationId xmlns:a16="http://schemas.microsoft.com/office/drawing/2014/main" id="{18B18380-AA12-384F-81FA-AA9D5CF191AE}"/>
                  </a:ext>
                </a:extLst>
              </p14:cNvPr>
              <p14:cNvContentPartPr/>
              <p14:nvPr/>
            </p14:nvContentPartPr>
            <p14:xfrm>
              <a:off x="3444853" y="1783807"/>
              <a:ext cx="7615080" cy="581400"/>
            </p14:xfrm>
          </p:contentPart>
        </mc:Choice>
        <mc:Fallback xmlns="">
          <p:pic>
            <p:nvPicPr>
              <p:cNvPr id="36" name="Inkt 36">
                <a:extLst>
                  <a:ext uri="{FF2B5EF4-FFF2-40B4-BE49-F238E27FC236}">
                    <a16:creationId xmlns:a16="http://schemas.microsoft.com/office/drawing/2014/main" id="{18B18380-AA12-384F-81FA-AA9D5CF191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3893" y="1752847"/>
                <a:ext cx="767628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t 43">
                <a:extLst>
                  <a:ext uri="{FF2B5EF4-FFF2-40B4-BE49-F238E27FC236}">
                    <a16:creationId xmlns:a16="http://schemas.microsoft.com/office/drawing/2014/main" id="{C7EEA7A0-E544-9F4E-8640-7616C417947C}"/>
                  </a:ext>
                </a:extLst>
              </p14:cNvPr>
              <p14:cNvContentPartPr/>
              <p14:nvPr/>
            </p14:nvContentPartPr>
            <p14:xfrm>
              <a:off x="3741133" y="2656087"/>
              <a:ext cx="2360160" cy="455760"/>
            </p14:xfrm>
          </p:contentPart>
        </mc:Choice>
        <mc:Fallback xmlns="">
          <p:pic>
            <p:nvPicPr>
              <p:cNvPr id="43" name="Inkt 43">
                <a:extLst>
                  <a:ext uri="{FF2B5EF4-FFF2-40B4-BE49-F238E27FC236}">
                    <a16:creationId xmlns:a16="http://schemas.microsoft.com/office/drawing/2014/main" id="{C7EEA7A0-E544-9F4E-8640-7616C41794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0178" y="2625463"/>
                <a:ext cx="2421351" cy="517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8" name="Inkt 208">
                <a:extLst>
                  <a:ext uri="{FF2B5EF4-FFF2-40B4-BE49-F238E27FC236}">
                    <a16:creationId xmlns:a16="http://schemas.microsoft.com/office/drawing/2014/main" id="{594B537B-E3E8-A348-A1AC-3915663BF607}"/>
                  </a:ext>
                </a:extLst>
              </p14:cNvPr>
              <p14:cNvContentPartPr/>
              <p14:nvPr/>
            </p14:nvContentPartPr>
            <p14:xfrm>
              <a:off x="2291053" y="3450607"/>
              <a:ext cx="9610200" cy="3392640"/>
            </p14:xfrm>
          </p:contentPart>
        </mc:Choice>
        <mc:Fallback xmlns="">
          <p:pic>
            <p:nvPicPr>
              <p:cNvPr id="208" name="Inkt 208">
                <a:extLst>
                  <a:ext uri="{FF2B5EF4-FFF2-40B4-BE49-F238E27FC236}">
                    <a16:creationId xmlns:a16="http://schemas.microsoft.com/office/drawing/2014/main" id="{594B537B-E3E8-A348-A1AC-3915663BF6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60453" y="3420007"/>
                <a:ext cx="9671400" cy="34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0" name="Inkt 209">
                <a:extLst>
                  <a:ext uri="{FF2B5EF4-FFF2-40B4-BE49-F238E27FC236}">
                    <a16:creationId xmlns:a16="http://schemas.microsoft.com/office/drawing/2014/main" id="{4C7F7BE6-F040-DA45-BC3B-CE95C3B51803}"/>
                  </a:ext>
                </a:extLst>
              </p14:cNvPr>
              <p14:cNvContentPartPr/>
              <p14:nvPr/>
            </p14:nvContentPartPr>
            <p14:xfrm>
              <a:off x="846373" y="1195567"/>
              <a:ext cx="5900400" cy="280800"/>
            </p14:xfrm>
          </p:contentPart>
        </mc:Choice>
        <mc:Fallback xmlns="">
          <p:pic>
            <p:nvPicPr>
              <p:cNvPr id="210" name="Inkt 209">
                <a:extLst>
                  <a:ext uri="{FF2B5EF4-FFF2-40B4-BE49-F238E27FC236}">
                    <a16:creationId xmlns:a16="http://schemas.microsoft.com/office/drawing/2014/main" id="{4C7F7BE6-F040-DA45-BC3B-CE95C3B518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5773" y="1164967"/>
                <a:ext cx="5961960" cy="3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955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t 17">
                <a:extLst>
                  <a:ext uri="{FF2B5EF4-FFF2-40B4-BE49-F238E27FC236}">
                    <a16:creationId xmlns:a16="http://schemas.microsoft.com/office/drawing/2014/main" id="{E1B093F0-1A0B-B543-B0A0-39FF2126183E}"/>
                  </a:ext>
                </a:extLst>
              </p14:cNvPr>
              <p14:cNvContentPartPr/>
              <p14:nvPr/>
            </p14:nvContentPartPr>
            <p14:xfrm>
              <a:off x="1301413" y="508253"/>
              <a:ext cx="1868040" cy="301680"/>
            </p14:xfrm>
          </p:contentPart>
        </mc:Choice>
        <mc:Fallback xmlns="">
          <p:pic>
            <p:nvPicPr>
              <p:cNvPr id="17" name="Inkt 17">
                <a:extLst>
                  <a:ext uri="{FF2B5EF4-FFF2-40B4-BE49-F238E27FC236}">
                    <a16:creationId xmlns:a16="http://schemas.microsoft.com/office/drawing/2014/main" id="{E1B093F0-1A0B-B543-B0A0-39FF212618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807" y="477616"/>
                <a:ext cx="1929612" cy="363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t 34">
                <a:extLst>
                  <a:ext uri="{FF2B5EF4-FFF2-40B4-BE49-F238E27FC236}">
                    <a16:creationId xmlns:a16="http://schemas.microsoft.com/office/drawing/2014/main" id="{6DC8F098-F811-3648-B41D-B531A3DA2809}"/>
                  </a:ext>
                </a:extLst>
              </p14:cNvPr>
              <p14:cNvContentPartPr/>
              <p14:nvPr/>
            </p14:nvContentPartPr>
            <p14:xfrm>
              <a:off x="2269813" y="1137533"/>
              <a:ext cx="1085400" cy="286200"/>
            </p14:xfrm>
          </p:contentPart>
        </mc:Choice>
        <mc:Fallback xmlns="">
          <p:pic>
            <p:nvPicPr>
              <p:cNvPr id="33" name="Inkt 34">
                <a:extLst>
                  <a:ext uri="{FF2B5EF4-FFF2-40B4-BE49-F238E27FC236}">
                    <a16:creationId xmlns:a16="http://schemas.microsoft.com/office/drawing/2014/main" id="{6DC8F098-F811-3648-B41D-B531A3DA28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9203" y="1106933"/>
                <a:ext cx="11469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t 35">
                <a:extLst>
                  <a:ext uri="{FF2B5EF4-FFF2-40B4-BE49-F238E27FC236}">
                    <a16:creationId xmlns:a16="http://schemas.microsoft.com/office/drawing/2014/main" id="{BAEAE964-BAD7-7D45-95C3-3639A6C77929}"/>
                  </a:ext>
                </a:extLst>
              </p14:cNvPr>
              <p14:cNvContentPartPr/>
              <p14:nvPr/>
            </p14:nvContentPartPr>
            <p14:xfrm>
              <a:off x="1317613" y="1105853"/>
              <a:ext cx="750960" cy="291600"/>
            </p14:xfrm>
          </p:contentPart>
        </mc:Choice>
        <mc:Fallback xmlns="">
          <p:pic>
            <p:nvPicPr>
              <p:cNvPr id="34" name="Inkt 35">
                <a:extLst>
                  <a:ext uri="{FF2B5EF4-FFF2-40B4-BE49-F238E27FC236}">
                    <a16:creationId xmlns:a16="http://schemas.microsoft.com/office/drawing/2014/main" id="{BAEAE964-BAD7-7D45-95C3-3639A6C779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668" y="1075215"/>
                <a:ext cx="812131" cy="353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t 52">
                <a:extLst>
                  <a:ext uri="{FF2B5EF4-FFF2-40B4-BE49-F238E27FC236}">
                    <a16:creationId xmlns:a16="http://schemas.microsoft.com/office/drawing/2014/main" id="{D5133CC1-302D-1344-AB4B-918A91BD94A3}"/>
                  </a:ext>
                </a:extLst>
              </p14:cNvPr>
              <p14:cNvContentPartPr/>
              <p14:nvPr/>
            </p14:nvContentPartPr>
            <p14:xfrm>
              <a:off x="1264693" y="3169373"/>
              <a:ext cx="365400" cy="196200"/>
            </p14:xfrm>
          </p:contentPart>
        </mc:Choice>
        <mc:Fallback xmlns="">
          <p:pic>
            <p:nvPicPr>
              <p:cNvPr id="51" name="Inkt 52">
                <a:extLst>
                  <a:ext uri="{FF2B5EF4-FFF2-40B4-BE49-F238E27FC236}">
                    <a16:creationId xmlns:a16="http://schemas.microsoft.com/office/drawing/2014/main" id="{D5133CC1-302D-1344-AB4B-918A91BD94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3733" y="3138773"/>
                <a:ext cx="4269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Inkt 90">
                <a:extLst>
                  <a:ext uri="{FF2B5EF4-FFF2-40B4-BE49-F238E27FC236}">
                    <a16:creationId xmlns:a16="http://schemas.microsoft.com/office/drawing/2014/main" id="{CCF0A1A5-906F-5642-A6FE-BA3A22AD0493}"/>
                  </a:ext>
                </a:extLst>
              </p14:cNvPr>
              <p14:cNvContentPartPr/>
              <p14:nvPr/>
            </p14:nvContentPartPr>
            <p14:xfrm>
              <a:off x="2968573" y="4693613"/>
              <a:ext cx="127440" cy="10800"/>
            </p14:xfrm>
          </p:contentPart>
        </mc:Choice>
        <mc:Fallback xmlns="">
          <p:pic>
            <p:nvPicPr>
              <p:cNvPr id="91" name="Inkt 90">
                <a:extLst>
                  <a:ext uri="{FF2B5EF4-FFF2-40B4-BE49-F238E27FC236}">
                    <a16:creationId xmlns:a16="http://schemas.microsoft.com/office/drawing/2014/main" id="{CCF0A1A5-906F-5642-A6FE-BA3A22AD04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7613" y="4663013"/>
                <a:ext cx="18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2" name="Inkt 91">
                <a:extLst>
                  <a:ext uri="{FF2B5EF4-FFF2-40B4-BE49-F238E27FC236}">
                    <a16:creationId xmlns:a16="http://schemas.microsoft.com/office/drawing/2014/main" id="{970EFBBB-927E-1943-BEA3-CA87B16C5031}"/>
                  </a:ext>
                </a:extLst>
              </p14:cNvPr>
              <p14:cNvContentPartPr/>
              <p14:nvPr/>
            </p14:nvContentPartPr>
            <p14:xfrm>
              <a:off x="2979013" y="4566533"/>
              <a:ext cx="79560" cy="5760"/>
            </p14:xfrm>
          </p:contentPart>
        </mc:Choice>
        <mc:Fallback xmlns="">
          <p:pic>
            <p:nvPicPr>
              <p:cNvPr id="92" name="Inkt 91">
                <a:extLst>
                  <a:ext uri="{FF2B5EF4-FFF2-40B4-BE49-F238E27FC236}">
                    <a16:creationId xmlns:a16="http://schemas.microsoft.com/office/drawing/2014/main" id="{970EFBBB-927E-1943-BEA3-CA87B16C50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48413" y="4535933"/>
                <a:ext cx="141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33114859-630D-1C40-BE19-C4A618DADD9D}"/>
                  </a:ext>
                </a:extLst>
              </p14:cNvPr>
              <p14:cNvContentPartPr/>
              <p14:nvPr/>
            </p14:nvContentPartPr>
            <p14:xfrm>
              <a:off x="3291133" y="4519013"/>
              <a:ext cx="132480" cy="106200"/>
            </p14:xfrm>
          </p:contentPart>
        </mc:Choice>
        <mc:Fallback xmlns=""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33114859-630D-1C40-BE19-C4A618DADD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60533" y="4488053"/>
                <a:ext cx="1940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EF1B0E1B-A63D-574A-A11E-991D65B45639}"/>
                  </a:ext>
                </a:extLst>
              </p14:cNvPr>
              <p14:cNvContentPartPr/>
              <p14:nvPr/>
            </p14:nvContentPartPr>
            <p14:xfrm>
              <a:off x="3031933" y="3741053"/>
              <a:ext cx="164520" cy="23328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EF1B0E1B-A63D-574A-A11E-991D65B456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01333" y="3710453"/>
                <a:ext cx="225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9" name="Inkt 98">
                <a:extLst>
                  <a:ext uri="{FF2B5EF4-FFF2-40B4-BE49-F238E27FC236}">
                    <a16:creationId xmlns:a16="http://schemas.microsoft.com/office/drawing/2014/main" id="{287F95E3-A4ED-9343-8A0A-3C7CCE5CF805}"/>
                  </a:ext>
                </a:extLst>
              </p14:cNvPr>
              <p14:cNvContentPartPr/>
              <p14:nvPr/>
            </p14:nvContentPartPr>
            <p14:xfrm>
              <a:off x="3037333" y="3211853"/>
              <a:ext cx="10800" cy="159120"/>
            </p14:xfrm>
          </p:contentPart>
        </mc:Choice>
        <mc:Fallback xmlns="">
          <p:pic>
            <p:nvPicPr>
              <p:cNvPr id="99" name="Inkt 98">
                <a:extLst>
                  <a:ext uri="{FF2B5EF4-FFF2-40B4-BE49-F238E27FC236}">
                    <a16:creationId xmlns:a16="http://schemas.microsoft.com/office/drawing/2014/main" id="{287F95E3-A4ED-9343-8A0A-3C7CCE5CF8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06733" y="3181253"/>
                <a:ext cx="723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t 108">
                <a:extLst>
                  <a:ext uri="{FF2B5EF4-FFF2-40B4-BE49-F238E27FC236}">
                    <a16:creationId xmlns:a16="http://schemas.microsoft.com/office/drawing/2014/main" id="{163CDB0A-1E03-F54C-B1AB-06D654DAFF18}"/>
                  </a:ext>
                </a:extLst>
              </p14:cNvPr>
              <p14:cNvContentPartPr/>
              <p14:nvPr/>
            </p14:nvContentPartPr>
            <p14:xfrm>
              <a:off x="2656093" y="3222293"/>
              <a:ext cx="106200" cy="117000"/>
            </p14:xfrm>
          </p:contentPart>
        </mc:Choice>
        <mc:Fallback xmlns="">
          <p:pic>
            <p:nvPicPr>
              <p:cNvPr id="100" name="Inkt 108">
                <a:extLst>
                  <a:ext uri="{FF2B5EF4-FFF2-40B4-BE49-F238E27FC236}">
                    <a16:creationId xmlns:a16="http://schemas.microsoft.com/office/drawing/2014/main" id="{163CDB0A-1E03-F54C-B1AB-06D654DAFF1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25493" y="3191599"/>
                <a:ext cx="167400" cy="17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2" name="Inkt 110">
                <a:extLst>
                  <a:ext uri="{FF2B5EF4-FFF2-40B4-BE49-F238E27FC236}">
                    <a16:creationId xmlns:a16="http://schemas.microsoft.com/office/drawing/2014/main" id="{4EEEC1DF-927C-9143-B3F3-851698A358EA}"/>
                  </a:ext>
                </a:extLst>
              </p14:cNvPr>
              <p14:cNvContentPartPr/>
              <p14:nvPr/>
            </p14:nvContentPartPr>
            <p14:xfrm>
              <a:off x="2656093" y="4471133"/>
              <a:ext cx="127440" cy="201600"/>
            </p14:xfrm>
          </p:contentPart>
        </mc:Choice>
        <mc:Fallback xmlns="">
          <p:pic>
            <p:nvPicPr>
              <p:cNvPr id="102" name="Inkt 110">
                <a:extLst>
                  <a:ext uri="{FF2B5EF4-FFF2-40B4-BE49-F238E27FC236}">
                    <a16:creationId xmlns:a16="http://schemas.microsoft.com/office/drawing/2014/main" id="{4EEEC1DF-927C-9143-B3F3-851698A358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25493" y="4440533"/>
                <a:ext cx="1886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Inkt 112">
                <a:extLst>
                  <a:ext uri="{FF2B5EF4-FFF2-40B4-BE49-F238E27FC236}">
                    <a16:creationId xmlns:a16="http://schemas.microsoft.com/office/drawing/2014/main" id="{94CF5C30-223F-044E-90C3-756425B0C51F}"/>
                  </a:ext>
                </a:extLst>
              </p14:cNvPr>
              <p14:cNvContentPartPr/>
              <p14:nvPr/>
            </p14:nvContentPartPr>
            <p14:xfrm>
              <a:off x="2396893" y="2497613"/>
              <a:ext cx="109080" cy="254520"/>
            </p14:xfrm>
          </p:contentPart>
        </mc:Choice>
        <mc:Fallback xmlns="">
          <p:pic>
            <p:nvPicPr>
              <p:cNvPr id="104" name="Inkt 112">
                <a:extLst>
                  <a:ext uri="{FF2B5EF4-FFF2-40B4-BE49-F238E27FC236}">
                    <a16:creationId xmlns:a16="http://schemas.microsoft.com/office/drawing/2014/main" id="{94CF5C30-223F-044E-90C3-756425B0C51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6293" y="2466653"/>
                <a:ext cx="1706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6" name="Inkt 114">
                <a:extLst>
                  <a:ext uri="{FF2B5EF4-FFF2-40B4-BE49-F238E27FC236}">
                    <a16:creationId xmlns:a16="http://schemas.microsoft.com/office/drawing/2014/main" id="{DFB61115-07A9-164A-97E5-1D78C840BC35}"/>
                  </a:ext>
                </a:extLst>
              </p14:cNvPr>
              <p14:cNvContentPartPr/>
              <p14:nvPr/>
            </p14:nvContentPartPr>
            <p14:xfrm>
              <a:off x="1264693" y="2449733"/>
              <a:ext cx="931680" cy="354960"/>
            </p14:xfrm>
          </p:contentPart>
        </mc:Choice>
        <mc:Fallback xmlns="">
          <p:pic>
            <p:nvPicPr>
              <p:cNvPr id="106" name="Inkt 114">
                <a:extLst>
                  <a:ext uri="{FF2B5EF4-FFF2-40B4-BE49-F238E27FC236}">
                    <a16:creationId xmlns:a16="http://schemas.microsoft.com/office/drawing/2014/main" id="{DFB61115-07A9-164A-97E5-1D78C840BC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33733" y="2419133"/>
                <a:ext cx="9928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8" name="Inkt 116">
                <a:extLst>
                  <a:ext uri="{FF2B5EF4-FFF2-40B4-BE49-F238E27FC236}">
                    <a16:creationId xmlns:a16="http://schemas.microsoft.com/office/drawing/2014/main" id="{2C4DB4E3-FCF3-5841-9A2D-A1BABCA5FDC4}"/>
                  </a:ext>
                </a:extLst>
              </p14:cNvPr>
              <p14:cNvContentPartPr/>
              <p14:nvPr/>
            </p14:nvContentPartPr>
            <p14:xfrm>
              <a:off x="1333453" y="4381493"/>
              <a:ext cx="1143360" cy="333360"/>
            </p14:xfrm>
          </p:contentPart>
        </mc:Choice>
        <mc:Fallback xmlns="">
          <p:pic>
            <p:nvPicPr>
              <p:cNvPr id="108" name="Inkt 116">
                <a:extLst>
                  <a:ext uri="{FF2B5EF4-FFF2-40B4-BE49-F238E27FC236}">
                    <a16:creationId xmlns:a16="http://schemas.microsoft.com/office/drawing/2014/main" id="{2C4DB4E3-FCF3-5841-9A2D-A1BABCA5FD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02493" y="4350566"/>
                <a:ext cx="1204560" cy="39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0" name="Inkt 119">
                <a:extLst>
                  <a:ext uri="{FF2B5EF4-FFF2-40B4-BE49-F238E27FC236}">
                    <a16:creationId xmlns:a16="http://schemas.microsoft.com/office/drawing/2014/main" id="{9CA8C7E8-8806-C84E-AE02-748D9ED7D2BF}"/>
                  </a:ext>
                </a:extLst>
              </p14:cNvPr>
              <p14:cNvContentPartPr/>
              <p14:nvPr/>
            </p14:nvContentPartPr>
            <p14:xfrm>
              <a:off x="3058573" y="2603453"/>
              <a:ext cx="132480" cy="190800"/>
            </p14:xfrm>
          </p:contentPart>
        </mc:Choice>
        <mc:Fallback xmlns="">
          <p:pic>
            <p:nvPicPr>
              <p:cNvPr id="120" name="Inkt 119">
                <a:extLst>
                  <a:ext uri="{FF2B5EF4-FFF2-40B4-BE49-F238E27FC236}">
                    <a16:creationId xmlns:a16="http://schemas.microsoft.com/office/drawing/2014/main" id="{9CA8C7E8-8806-C84E-AE02-748D9ED7D2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27613" y="2572493"/>
                <a:ext cx="1940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1" name="Inkt 124">
                <a:extLst>
                  <a:ext uri="{FF2B5EF4-FFF2-40B4-BE49-F238E27FC236}">
                    <a16:creationId xmlns:a16="http://schemas.microsoft.com/office/drawing/2014/main" id="{77967235-3E45-8F4A-BC8E-9F9B3F6B532F}"/>
                  </a:ext>
                </a:extLst>
              </p14:cNvPr>
              <p14:cNvContentPartPr/>
              <p14:nvPr/>
            </p14:nvContentPartPr>
            <p14:xfrm>
              <a:off x="2703973" y="2656373"/>
              <a:ext cx="153360" cy="84960"/>
            </p14:xfrm>
          </p:contentPart>
        </mc:Choice>
        <mc:Fallback xmlns="">
          <p:pic>
            <p:nvPicPr>
              <p:cNvPr id="121" name="Inkt 124">
                <a:extLst>
                  <a:ext uri="{FF2B5EF4-FFF2-40B4-BE49-F238E27FC236}">
                    <a16:creationId xmlns:a16="http://schemas.microsoft.com/office/drawing/2014/main" id="{77967235-3E45-8F4A-BC8E-9F9B3F6B532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73086" y="2625413"/>
                <a:ext cx="214776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2" name="Inkt 125">
                <a:extLst>
                  <a:ext uri="{FF2B5EF4-FFF2-40B4-BE49-F238E27FC236}">
                    <a16:creationId xmlns:a16="http://schemas.microsoft.com/office/drawing/2014/main" id="{5BF84FC1-CC0D-3544-81E2-686405E0692F}"/>
                  </a:ext>
                </a:extLst>
              </p14:cNvPr>
              <p14:cNvContentPartPr/>
              <p14:nvPr/>
            </p14:nvContentPartPr>
            <p14:xfrm>
              <a:off x="1275133" y="3693533"/>
              <a:ext cx="1561320" cy="344160"/>
            </p14:xfrm>
          </p:contentPart>
        </mc:Choice>
        <mc:Fallback xmlns="">
          <p:pic>
            <p:nvPicPr>
              <p:cNvPr id="122" name="Inkt 125">
                <a:extLst>
                  <a:ext uri="{FF2B5EF4-FFF2-40B4-BE49-F238E27FC236}">
                    <a16:creationId xmlns:a16="http://schemas.microsoft.com/office/drawing/2014/main" id="{5BF84FC1-CC0D-3544-81E2-686405E069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44533" y="3662573"/>
                <a:ext cx="16228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3" name="Inkt 126">
                <a:extLst>
                  <a:ext uri="{FF2B5EF4-FFF2-40B4-BE49-F238E27FC236}">
                    <a16:creationId xmlns:a16="http://schemas.microsoft.com/office/drawing/2014/main" id="{0D117EFF-6B97-E543-BB94-2666B13D00FF}"/>
                  </a:ext>
                </a:extLst>
              </p14:cNvPr>
              <p14:cNvContentPartPr/>
              <p14:nvPr/>
            </p14:nvContentPartPr>
            <p14:xfrm>
              <a:off x="1888933" y="3031853"/>
              <a:ext cx="561240" cy="376200"/>
            </p14:xfrm>
          </p:contentPart>
        </mc:Choice>
        <mc:Fallback xmlns="">
          <p:pic>
            <p:nvPicPr>
              <p:cNvPr id="123" name="Inkt 126">
                <a:extLst>
                  <a:ext uri="{FF2B5EF4-FFF2-40B4-BE49-F238E27FC236}">
                    <a16:creationId xmlns:a16="http://schemas.microsoft.com/office/drawing/2014/main" id="{0D117EFF-6B97-E543-BB94-2666B13D00F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58333" y="3001253"/>
                <a:ext cx="6228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4" name="Inkt 127">
                <a:extLst>
                  <a:ext uri="{FF2B5EF4-FFF2-40B4-BE49-F238E27FC236}">
                    <a16:creationId xmlns:a16="http://schemas.microsoft.com/office/drawing/2014/main" id="{BADB4384-762F-A94D-9ADB-71BD81F6510B}"/>
                  </a:ext>
                </a:extLst>
              </p14:cNvPr>
              <p14:cNvContentPartPr/>
              <p14:nvPr/>
            </p14:nvContentPartPr>
            <p14:xfrm>
              <a:off x="1301413" y="1777973"/>
              <a:ext cx="1376640" cy="370800"/>
            </p14:xfrm>
          </p:contentPart>
        </mc:Choice>
        <mc:Fallback xmlns="">
          <p:pic>
            <p:nvPicPr>
              <p:cNvPr id="124" name="Inkt 127">
                <a:extLst>
                  <a:ext uri="{FF2B5EF4-FFF2-40B4-BE49-F238E27FC236}">
                    <a16:creationId xmlns:a16="http://schemas.microsoft.com/office/drawing/2014/main" id="{BADB4384-762F-A94D-9ADB-71BD81F6510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70805" y="1747013"/>
                <a:ext cx="1437856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3" name="Inkt 133">
                <a:extLst>
                  <a:ext uri="{FF2B5EF4-FFF2-40B4-BE49-F238E27FC236}">
                    <a16:creationId xmlns:a16="http://schemas.microsoft.com/office/drawing/2014/main" id="{BF5B52A6-6709-E345-8AA7-F3AA9409A9AA}"/>
                  </a:ext>
                </a:extLst>
              </p14:cNvPr>
              <p14:cNvContentPartPr/>
              <p14:nvPr/>
            </p14:nvContentPartPr>
            <p14:xfrm>
              <a:off x="2904853" y="1857173"/>
              <a:ext cx="429120" cy="249120"/>
            </p14:xfrm>
          </p:contentPart>
        </mc:Choice>
        <mc:Fallback xmlns="">
          <p:pic>
            <p:nvPicPr>
              <p:cNvPr id="133" name="Inkt 133">
                <a:extLst>
                  <a:ext uri="{FF2B5EF4-FFF2-40B4-BE49-F238E27FC236}">
                    <a16:creationId xmlns:a16="http://schemas.microsoft.com/office/drawing/2014/main" id="{BF5B52A6-6709-E345-8AA7-F3AA9409A9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74253" y="1826573"/>
                <a:ext cx="490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1" name="Inkt 251">
                <a:extLst>
                  <a:ext uri="{FF2B5EF4-FFF2-40B4-BE49-F238E27FC236}">
                    <a16:creationId xmlns:a16="http://schemas.microsoft.com/office/drawing/2014/main" id="{9B0B1CF6-91A4-FB45-B787-23BC5E20E1B0}"/>
                  </a:ext>
                </a:extLst>
              </p14:cNvPr>
              <p14:cNvContentPartPr/>
              <p14:nvPr/>
            </p14:nvContentPartPr>
            <p14:xfrm>
              <a:off x="4629973" y="608333"/>
              <a:ext cx="2783880" cy="4349880"/>
            </p14:xfrm>
          </p:contentPart>
        </mc:Choice>
        <mc:Fallback xmlns="">
          <p:pic>
            <p:nvPicPr>
              <p:cNvPr id="251" name="Inkt 251">
                <a:extLst>
                  <a:ext uri="{FF2B5EF4-FFF2-40B4-BE49-F238E27FC236}">
                    <a16:creationId xmlns:a16="http://schemas.microsoft.com/office/drawing/2014/main" id="{9B0B1CF6-91A4-FB45-B787-23BC5E20E1B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99373" y="577736"/>
                <a:ext cx="2845080" cy="441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3" name="Inkt 252">
                <a:extLst>
                  <a:ext uri="{FF2B5EF4-FFF2-40B4-BE49-F238E27FC236}">
                    <a16:creationId xmlns:a16="http://schemas.microsoft.com/office/drawing/2014/main" id="{7E1FA094-108C-E64B-983E-1F30DEEAE651}"/>
                  </a:ext>
                </a:extLst>
              </p14:cNvPr>
              <p14:cNvContentPartPr/>
              <p14:nvPr/>
            </p14:nvContentPartPr>
            <p14:xfrm>
              <a:off x="7577653" y="783653"/>
              <a:ext cx="169560" cy="158400"/>
            </p14:xfrm>
          </p:contentPart>
        </mc:Choice>
        <mc:Fallback xmlns="">
          <p:pic>
            <p:nvPicPr>
              <p:cNvPr id="253" name="Inkt 252">
                <a:extLst>
                  <a:ext uri="{FF2B5EF4-FFF2-40B4-BE49-F238E27FC236}">
                    <a16:creationId xmlns:a16="http://schemas.microsoft.com/office/drawing/2014/main" id="{7E1FA094-108C-E64B-983E-1F30DEEAE65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46693" y="753053"/>
                <a:ext cx="2311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4" name="Inkt 344">
                <a:extLst>
                  <a:ext uri="{FF2B5EF4-FFF2-40B4-BE49-F238E27FC236}">
                    <a16:creationId xmlns:a16="http://schemas.microsoft.com/office/drawing/2014/main" id="{32A5492D-12E5-1445-A2DA-108570E5A754}"/>
                  </a:ext>
                </a:extLst>
              </p14:cNvPr>
              <p14:cNvContentPartPr/>
              <p14:nvPr/>
            </p14:nvContentPartPr>
            <p14:xfrm>
              <a:off x="7709773" y="640013"/>
              <a:ext cx="2048400" cy="4482360"/>
            </p14:xfrm>
          </p:contentPart>
        </mc:Choice>
        <mc:Fallback xmlns="">
          <p:pic>
            <p:nvPicPr>
              <p:cNvPr id="344" name="Inkt 344">
                <a:extLst>
                  <a:ext uri="{FF2B5EF4-FFF2-40B4-BE49-F238E27FC236}">
                    <a16:creationId xmlns:a16="http://schemas.microsoft.com/office/drawing/2014/main" id="{32A5492D-12E5-1445-A2DA-108570E5A7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79173" y="609413"/>
                <a:ext cx="2109600" cy="45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" name="Inkt 23">
                <a:extLst>
                  <a:ext uri="{FF2B5EF4-FFF2-40B4-BE49-F238E27FC236}">
                    <a16:creationId xmlns:a16="http://schemas.microsoft.com/office/drawing/2014/main" id="{BC0D9311-1E25-7046-88CE-791E7C8DF599}"/>
                  </a:ext>
                </a:extLst>
              </p14:cNvPr>
              <p14:cNvContentPartPr/>
              <p14:nvPr/>
            </p14:nvContentPartPr>
            <p14:xfrm>
              <a:off x="10197013" y="568807"/>
              <a:ext cx="1820520" cy="795960"/>
            </p14:xfrm>
          </p:contentPart>
        </mc:Choice>
        <mc:Fallback xmlns="">
          <p:pic>
            <p:nvPicPr>
              <p:cNvPr id="23" name="Inkt 23">
                <a:extLst>
                  <a:ext uri="{FF2B5EF4-FFF2-40B4-BE49-F238E27FC236}">
                    <a16:creationId xmlns:a16="http://schemas.microsoft.com/office/drawing/2014/main" id="{BC0D9311-1E25-7046-88CE-791E7C8DF59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166053" y="538207"/>
                <a:ext cx="1882080" cy="8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70125AC9-CB27-2C4A-A0F2-C06202A7CB00}"/>
                  </a:ext>
                </a:extLst>
              </p14:cNvPr>
              <p14:cNvContentPartPr/>
              <p14:nvPr/>
            </p14:nvContentPartPr>
            <p14:xfrm>
              <a:off x="9948253" y="1444327"/>
              <a:ext cx="212040" cy="3942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70125AC9-CB27-2C4A-A0F2-C06202A7CB0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17653" y="1413727"/>
                <a:ext cx="273240" cy="40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1" name="Inkt 151">
                <a:extLst>
                  <a:ext uri="{FF2B5EF4-FFF2-40B4-BE49-F238E27FC236}">
                    <a16:creationId xmlns:a16="http://schemas.microsoft.com/office/drawing/2014/main" id="{F52F3B74-D5C2-D34F-A946-D9D73B25365A}"/>
                  </a:ext>
                </a:extLst>
              </p14:cNvPr>
              <p14:cNvContentPartPr/>
              <p14:nvPr/>
            </p14:nvContentPartPr>
            <p14:xfrm>
              <a:off x="9900373" y="1391407"/>
              <a:ext cx="1666800" cy="3974400"/>
            </p14:xfrm>
          </p:contentPart>
        </mc:Choice>
        <mc:Fallback xmlns="">
          <p:pic>
            <p:nvPicPr>
              <p:cNvPr id="151" name="Inkt 151">
                <a:extLst>
                  <a:ext uri="{FF2B5EF4-FFF2-40B4-BE49-F238E27FC236}">
                    <a16:creationId xmlns:a16="http://schemas.microsoft.com/office/drawing/2014/main" id="{F52F3B74-D5C2-D34F-A946-D9D73B2536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69773" y="1360807"/>
                <a:ext cx="1728000" cy="40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3" name="Inkt 233">
                <a:extLst>
                  <a:ext uri="{FF2B5EF4-FFF2-40B4-BE49-F238E27FC236}">
                    <a16:creationId xmlns:a16="http://schemas.microsoft.com/office/drawing/2014/main" id="{57253875-DD9E-8743-B27B-DCEA7D00CA1E}"/>
                  </a:ext>
                </a:extLst>
              </p14:cNvPr>
              <p14:cNvContentPartPr/>
              <p14:nvPr/>
            </p14:nvContentPartPr>
            <p14:xfrm>
              <a:off x="8582773" y="5476687"/>
              <a:ext cx="3439800" cy="1275480"/>
            </p14:xfrm>
          </p:contentPart>
        </mc:Choice>
        <mc:Fallback xmlns="">
          <p:pic>
            <p:nvPicPr>
              <p:cNvPr id="233" name="Inkt 233">
                <a:extLst>
                  <a:ext uri="{FF2B5EF4-FFF2-40B4-BE49-F238E27FC236}">
                    <a16:creationId xmlns:a16="http://schemas.microsoft.com/office/drawing/2014/main" id="{57253875-DD9E-8743-B27B-DCEA7D00CA1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52173" y="5446087"/>
                <a:ext cx="3501360" cy="13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t 234">
                <a:extLst>
                  <a:ext uri="{FF2B5EF4-FFF2-40B4-BE49-F238E27FC236}">
                    <a16:creationId xmlns:a16="http://schemas.microsoft.com/office/drawing/2014/main" id="{8E0062E1-30DC-1341-A854-F72945D1F921}"/>
                  </a:ext>
                </a:extLst>
              </p14:cNvPr>
              <p14:cNvContentPartPr/>
              <p14:nvPr/>
            </p14:nvContentPartPr>
            <p14:xfrm>
              <a:off x="11191693" y="6519247"/>
              <a:ext cx="106200" cy="79560"/>
            </p14:xfrm>
          </p:contentPart>
        </mc:Choice>
        <mc:Fallback xmlns="">
          <p:pic>
            <p:nvPicPr>
              <p:cNvPr id="235" name="Inkt 234">
                <a:extLst>
                  <a:ext uri="{FF2B5EF4-FFF2-40B4-BE49-F238E27FC236}">
                    <a16:creationId xmlns:a16="http://schemas.microsoft.com/office/drawing/2014/main" id="{8E0062E1-30DC-1341-A854-F72945D1F92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161093" y="6488647"/>
                <a:ext cx="167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5" name="Inkt 245">
                <a:extLst>
                  <a:ext uri="{FF2B5EF4-FFF2-40B4-BE49-F238E27FC236}">
                    <a16:creationId xmlns:a16="http://schemas.microsoft.com/office/drawing/2014/main" id="{0B6FE605-CAA0-4649-9E6C-7400946E15CA}"/>
                  </a:ext>
                </a:extLst>
              </p14:cNvPr>
              <p14:cNvContentPartPr/>
              <p14:nvPr/>
            </p14:nvContentPartPr>
            <p14:xfrm>
              <a:off x="11487973" y="6296767"/>
              <a:ext cx="709200" cy="344520"/>
            </p14:xfrm>
          </p:contentPart>
        </mc:Choice>
        <mc:Fallback xmlns="">
          <p:pic>
            <p:nvPicPr>
              <p:cNvPr id="245" name="Inkt 245">
                <a:extLst>
                  <a:ext uri="{FF2B5EF4-FFF2-40B4-BE49-F238E27FC236}">
                    <a16:creationId xmlns:a16="http://schemas.microsoft.com/office/drawing/2014/main" id="{0B6FE605-CAA0-4649-9E6C-7400946E15C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457389" y="6266135"/>
                <a:ext cx="770369" cy="406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0" name="Inkt 251">
                <a:extLst>
                  <a:ext uri="{FF2B5EF4-FFF2-40B4-BE49-F238E27FC236}">
                    <a16:creationId xmlns:a16="http://schemas.microsoft.com/office/drawing/2014/main" id="{79D4F924-D2F2-7B44-99BB-09279D200ACD}"/>
                  </a:ext>
                </a:extLst>
              </p14:cNvPr>
              <p14:cNvContentPartPr/>
              <p14:nvPr/>
            </p14:nvContentPartPr>
            <p14:xfrm>
              <a:off x="10174693" y="6053407"/>
              <a:ext cx="264600" cy="169920"/>
            </p14:xfrm>
          </p:contentPart>
        </mc:Choice>
        <mc:Fallback xmlns="">
          <p:pic>
            <p:nvPicPr>
              <p:cNvPr id="250" name="Inkt 251">
                <a:extLst>
                  <a:ext uri="{FF2B5EF4-FFF2-40B4-BE49-F238E27FC236}">
                    <a16:creationId xmlns:a16="http://schemas.microsoft.com/office/drawing/2014/main" id="{79D4F924-D2F2-7B44-99BB-09279D200AC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44135" y="6022742"/>
                <a:ext cx="325717" cy="231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2" name="Inkt 322">
                <a:extLst>
                  <a:ext uri="{FF2B5EF4-FFF2-40B4-BE49-F238E27FC236}">
                    <a16:creationId xmlns:a16="http://schemas.microsoft.com/office/drawing/2014/main" id="{E7EFF63B-9021-DB4C-9858-79E3A3A4A698}"/>
                  </a:ext>
                </a:extLst>
              </p14:cNvPr>
              <p14:cNvContentPartPr/>
              <p14:nvPr/>
            </p14:nvContentPartPr>
            <p14:xfrm>
              <a:off x="10338853" y="6392167"/>
              <a:ext cx="270000" cy="222480"/>
            </p14:xfrm>
          </p:contentPart>
        </mc:Choice>
        <mc:Fallback xmlns="">
          <p:pic>
            <p:nvPicPr>
              <p:cNvPr id="322" name="Inkt 322">
                <a:extLst>
                  <a:ext uri="{FF2B5EF4-FFF2-40B4-BE49-F238E27FC236}">
                    <a16:creationId xmlns:a16="http://schemas.microsoft.com/office/drawing/2014/main" id="{E7EFF63B-9021-DB4C-9858-79E3A3A4A69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07934" y="6361567"/>
                <a:ext cx="331119" cy="2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4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t 16">
                <a:extLst>
                  <a:ext uri="{FF2B5EF4-FFF2-40B4-BE49-F238E27FC236}">
                    <a16:creationId xmlns:a16="http://schemas.microsoft.com/office/drawing/2014/main" id="{A9E9C170-AB19-9B45-938C-38F8F9152314}"/>
                  </a:ext>
                </a:extLst>
              </p14:cNvPr>
              <p14:cNvContentPartPr/>
              <p14:nvPr/>
            </p14:nvContentPartPr>
            <p14:xfrm>
              <a:off x="783733" y="349133"/>
              <a:ext cx="348840" cy="386640"/>
            </p14:xfrm>
          </p:contentPart>
        </mc:Choice>
        <mc:Fallback xmlns="">
          <p:pic>
            <p:nvPicPr>
              <p:cNvPr id="15" name="Inkt 16">
                <a:extLst>
                  <a:ext uri="{FF2B5EF4-FFF2-40B4-BE49-F238E27FC236}">
                    <a16:creationId xmlns:a16="http://schemas.microsoft.com/office/drawing/2014/main" id="{A9E9C170-AB19-9B45-938C-38F8F91523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805" y="318533"/>
                <a:ext cx="409977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t 17">
                <a:extLst>
                  <a:ext uri="{FF2B5EF4-FFF2-40B4-BE49-F238E27FC236}">
                    <a16:creationId xmlns:a16="http://schemas.microsoft.com/office/drawing/2014/main" id="{16AEDF6C-3DA8-794B-877E-9702336B3C77}"/>
                  </a:ext>
                </a:extLst>
              </p14:cNvPr>
              <p14:cNvContentPartPr/>
              <p14:nvPr/>
            </p14:nvContentPartPr>
            <p14:xfrm>
              <a:off x="1460173" y="364973"/>
              <a:ext cx="2646360" cy="455400"/>
            </p14:xfrm>
          </p:contentPart>
        </mc:Choice>
        <mc:Fallback xmlns="">
          <p:pic>
            <p:nvPicPr>
              <p:cNvPr id="16" name="Inkt 17">
                <a:extLst>
                  <a:ext uri="{FF2B5EF4-FFF2-40B4-BE49-F238E27FC236}">
                    <a16:creationId xmlns:a16="http://schemas.microsoft.com/office/drawing/2014/main" id="{16AEDF6C-3DA8-794B-877E-9702336B3C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573" y="334373"/>
                <a:ext cx="270756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9" name="Inkt 99">
                <a:extLst>
                  <a:ext uri="{FF2B5EF4-FFF2-40B4-BE49-F238E27FC236}">
                    <a16:creationId xmlns:a16="http://schemas.microsoft.com/office/drawing/2014/main" id="{D5F4F198-F4F4-5547-8BD7-5A18F18F1530}"/>
                  </a:ext>
                </a:extLst>
              </p14:cNvPr>
              <p14:cNvContentPartPr/>
              <p14:nvPr/>
            </p14:nvContentPartPr>
            <p14:xfrm>
              <a:off x="3386533" y="1180013"/>
              <a:ext cx="2386800" cy="4174920"/>
            </p14:xfrm>
          </p:contentPart>
        </mc:Choice>
        <mc:Fallback xmlns="">
          <p:pic>
            <p:nvPicPr>
              <p:cNvPr id="99" name="Inkt 99">
                <a:extLst>
                  <a:ext uri="{FF2B5EF4-FFF2-40B4-BE49-F238E27FC236}">
                    <a16:creationId xmlns:a16="http://schemas.microsoft.com/office/drawing/2014/main" id="{D5F4F198-F4F4-5547-8BD7-5A18F18F15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5933" y="1149053"/>
                <a:ext cx="2448360" cy="42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3C2FB576-86C8-144E-BEFC-0762A18705DC}"/>
                  </a:ext>
                </a:extLst>
              </p14:cNvPr>
              <p14:cNvContentPartPr/>
              <p14:nvPr/>
            </p14:nvContentPartPr>
            <p14:xfrm>
              <a:off x="7683493" y="2301773"/>
              <a:ext cx="143280" cy="20664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3C2FB576-86C8-144E-BEFC-0762A18705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2533" y="2271173"/>
                <a:ext cx="2044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EABFB710-B96C-9748-B2E6-363BCF3AD886}"/>
                  </a:ext>
                </a:extLst>
              </p14:cNvPr>
              <p14:cNvContentPartPr/>
              <p14:nvPr/>
            </p14:nvContentPartPr>
            <p14:xfrm>
              <a:off x="8085613" y="2375933"/>
              <a:ext cx="21600" cy="12204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EABFB710-B96C-9748-B2E6-363BCF3AD8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54653" y="2344973"/>
                <a:ext cx="82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3" name="Inkt 102">
                <a:extLst>
                  <a:ext uri="{FF2B5EF4-FFF2-40B4-BE49-F238E27FC236}">
                    <a16:creationId xmlns:a16="http://schemas.microsoft.com/office/drawing/2014/main" id="{01F0A6EB-EB7E-984A-A9B6-8865BFD1D855}"/>
                  </a:ext>
                </a:extLst>
              </p14:cNvPr>
              <p14:cNvContentPartPr/>
              <p14:nvPr/>
            </p14:nvContentPartPr>
            <p14:xfrm>
              <a:off x="8043133" y="2412653"/>
              <a:ext cx="111600" cy="26640"/>
            </p14:xfrm>
          </p:contentPart>
        </mc:Choice>
        <mc:Fallback xmlns="">
          <p:pic>
            <p:nvPicPr>
              <p:cNvPr id="103" name="Inkt 102">
                <a:extLst>
                  <a:ext uri="{FF2B5EF4-FFF2-40B4-BE49-F238E27FC236}">
                    <a16:creationId xmlns:a16="http://schemas.microsoft.com/office/drawing/2014/main" id="{01F0A6EB-EB7E-984A-A9B6-8865BFD1D8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12533" y="2382053"/>
                <a:ext cx="172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" name="Inkt 103">
                <a:extLst>
                  <a:ext uri="{FF2B5EF4-FFF2-40B4-BE49-F238E27FC236}">
                    <a16:creationId xmlns:a16="http://schemas.microsoft.com/office/drawing/2014/main" id="{DB75211F-C715-6444-9BB7-44E402A17450}"/>
                  </a:ext>
                </a:extLst>
              </p14:cNvPr>
              <p14:cNvContentPartPr/>
              <p14:nvPr/>
            </p14:nvContentPartPr>
            <p14:xfrm>
              <a:off x="8080213" y="2407613"/>
              <a:ext cx="37440" cy="90360"/>
            </p14:xfrm>
          </p:contentPart>
        </mc:Choice>
        <mc:Fallback xmlns="">
          <p:pic>
            <p:nvPicPr>
              <p:cNvPr id="104" name="Inkt 103">
                <a:extLst>
                  <a:ext uri="{FF2B5EF4-FFF2-40B4-BE49-F238E27FC236}">
                    <a16:creationId xmlns:a16="http://schemas.microsoft.com/office/drawing/2014/main" id="{DB75211F-C715-6444-9BB7-44E402A174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49613" y="2377013"/>
                <a:ext cx="986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t 104">
                <a:extLst>
                  <a:ext uri="{FF2B5EF4-FFF2-40B4-BE49-F238E27FC236}">
                    <a16:creationId xmlns:a16="http://schemas.microsoft.com/office/drawing/2014/main" id="{59EBEE69-A3A4-3D45-AEF8-1E6B04945608}"/>
                  </a:ext>
                </a:extLst>
              </p14:cNvPr>
              <p14:cNvContentPartPr/>
              <p14:nvPr/>
            </p14:nvContentPartPr>
            <p14:xfrm>
              <a:off x="8000653" y="2365133"/>
              <a:ext cx="153720" cy="100800"/>
            </p14:xfrm>
          </p:contentPart>
        </mc:Choice>
        <mc:Fallback xmlns="">
          <p:pic>
            <p:nvPicPr>
              <p:cNvPr id="105" name="Inkt 104">
                <a:extLst>
                  <a:ext uri="{FF2B5EF4-FFF2-40B4-BE49-F238E27FC236}">
                    <a16:creationId xmlns:a16="http://schemas.microsoft.com/office/drawing/2014/main" id="{59EBEE69-A3A4-3D45-AEF8-1E6B049456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70053" y="2334533"/>
                <a:ext cx="2152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6B38F625-550F-9645-AAB2-4EE44FE029DC}"/>
                  </a:ext>
                </a:extLst>
              </p14:cNvPr>
              <p14:cNvContentPartPr/>
              <p14:nvPr/>
            </p14:nvContentPartPr>
            <p14:xfrm>
              <a:off x="8366053" y="2407613"/>
              <a:ext cx="26640" cy="12744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6B38F625-550F-9645-AAB2-4EE44FE029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35093" y="2377013"/>
                <a:ext cx="882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7" name="Inkt 106">
                <a:extLst>
                  <a:ext uri="{FF2B5EF4-FFF2-40B4-BE49-F238E27FC236}">
                    <a16:creationId xmlns:a16="http://schemas.microsoft.com/office/drawing/2014/main" id="{564AB557-C28D-9F48-A884-E1110C91D25C}"/>
                  </a:ext>
                </a:extLst>
              </p14:cNvPr>
              <p14:cNvContentPartPr/>
              <p14:nvPr/>
            </p14:nvContentPartPr>
            <p14:xfrm>
              <a:off x="8307733" y="2338853"/>
              <a:ext cx="95760" cy="132480"/>
            </p14:xfrm>
          </p:contentPart>
        </mc:Choice>
        <mc:Fallback xmlns="">
          <p:pic>
            <p:nvPicPr>
              <p:cNvPr id="107" name="Inkt 106">
                <a:extLst>
                  <a:ext uri="{FF2B5EF4-FFF2-40B4-BE49-F238E27FC236}">
                    <a16:creationId xmlns:a16="http://schemas.microsoft.com/office/drawing/2014/main" id="{564AB557-C28D-9F48-A884-E1110C91D2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77133" y="2307893"/>
                <a:ext cx="1569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0FE634DF-0263-0C4D-B26C-47CA4E870A6D}"/>
                  </a:ext>
                </a:extLst>
              </p14:cNvPr>
              <p14:cNvContentPartPr/>
              <p14:nvPr/>
            </p14:nvContentPartPr>
            <p14:xfrm>
              <a:off x="8487733" y="2370533"/>
              <a:ext cx="122040" cy="19080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0FE634DF-0263-0C4D-B26C-47CA4E870A6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57133" y="2339933"/>
                <a:ext cx="1836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t 108">
                <a:extLst>
                  <a:ext uri="{FF2B5EF4-FFF2-40B4-BE49-F238E27FC236}">
                    <a16:creationId xmlns:a16="http://schemas.microsoft.com/office/drawing/2014/main" id="{E4D9EA9D-6BAA-2E43-B140-C85F652C5B7C}"/>
                  </a:ext>
                </a:extLst>
              </p14:cNvPr>
              <p14:cNvContentPartPr/>
              <p14:nvPr/>
            </p14:nvContentPartPr>
            <p14:xfrm>
              <a:off x="8683573" y="2412653"/>
              <a:ext cx="122040" cy="111600"/>
            </p14:xfrm>
          </p:contentPart>
        </mc:Choice>
        <mc:Fallback xmlns="">
          <p:pic>
            <p:nvPicPr>
              <p:cNvPr id="109" name="Inkt 108">
                <a:extLst>
                  <a:ext uri="{FF2B5EF4-FFF2-40B4-BE49-F238E27FC236}">
                    <a16:creationId xmlns:a16="http://schemas.microsoft.com/office/drawing/2014/main" id="{E4D9EA9D-6BAA-2E43-B140-C85F652C5B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52613" y="2382053"/>
                <a:ext cx="183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A47D3BD6-A30B-EA46-B6D7-708C250DE3A2}"/>
                  </a:ext>
                </a:extLst>
              </p14:cNvPr>
              <p14:cNvContentPartPr/>
              <p14:nvPr/>
            </p14:nvContentPartPr>
            <p14:xfrm>
              <a:off x="8916133" y="2460533"/>
              <a:ext cx="106200" cy="2664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A47D3BD6-A30B-EA46-B6D7-708C250DE3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85533" y="2429933"/>
                <a:ext cx="167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A36F93F6-0BE3-924F-BE50-7D8C8A331EE2}"/>
                  </a:ext>
                </a:extLst>
              </p14:cNvPr>
              <p14:cNvContentPartPr/>
              <p14:nvPr/>
            </p14:nvContentPartPr>
            <p14:xfrm>
              <a:off x="9143653" y="2428853"/>
              <a:ext cx="16200" cy="11664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A36F93F6-0BE3-924F-BE50-7D8C8A331E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13053" y="2397893"/>
                <a:ext cx="77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2" name="Inkt 111">
                <a:extLst>
                  <a:ext uri="{FF2B5EF4-FFF2-40B4-BE49-F238E27FC236}">
                    <a16:creationId xmlns:a16="http://schemas.microsoft.com/office/drawing/2014/main" id="{1810D7BD-51C2-0D4C-B64D-15B8944E8F73}"/>
                  </a:ext>
                </a:extLst>
              </p14:cNvPr>
              <p14:cNvContentPartPr/>
              <p14:nvPr/>
            </p14:nvContentPartPr>
            <p14:xfrm>
              <a:off x="9276133" y="2365133"/>
              <a:ext cx="47880" cy="212040"/>
            </p14:xfrm>
          </p:contentPart>
        </mc:Choice>
        <mc:Fallback xmlns="">
          <p:pic>
            <p:nvPicPr>
              <p:cNvPr id="112" name="Inkt 111">
                <a:extLst>
                  <a:ext uri="{FF2B5EF4-FFF2-40B4-BE49-F238E27FC236}">
                    <a16:creationId xmlns:a16="http://schemas.microsoft.com/office/drawing/2014/main" id="{1810D7BD-51C2-0D4C-B64D-15B8944E8F7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45533" y="2334533"/>
                <a:ext cx="1094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3" name="Inkt 112">
                <a:extLst>
                  <a:ext uri="{FF2B5EF4-FFF2-40B4-BE49-F238E27FC236}">
                    <a16:creationId xmlns:a16="http://schemas.microsoft.com/office/drawing/2014/main" id="{4814B6BA-B59D-3B4C-ABF9-CA7162658E5A}"/>
                  </a:ext>
                </a:extLst>
              </p14:cNvPr>
              <p14:cNvContentPartPr/>
              <p14:nvPr/>
            </p14:nvContentPartPr>
            <p14:xfrm>
              <a:off x="9519493" y="2328053"/>
              <a:ext cx="174960" cy="254520"/>
            </p14:xfrm>
          </p:contentPart>
        </mc:Choice>
        <mc:Fallback xmlns="">
          <p:pic>
            <p:nvPicPr>
              <p:cNvPr id="113" name="Inkt 112">
                <a:extLst>
                  <a:ext uri="{FF2B5EF4-FFF2-40B4-BE49-F238E27FC236}">
                    <a16:creationId xmlns:a16="http://schemas.microsoft.com/office/drawing/2014/main" id="{4814B6BA-B59D-3B4C-ABF9-CA7162658E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88893" y="2297453"/>
                <a:ext cx="2361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4" name="Inkt 113">
                <a:extLst>
                  <a:ext uri="{FF2B5EF4-FFF2-40B4-BE49-F238E27FC236}">
                    <a16:creationId xmlns:a16="http://schemas.microsoft.com/office/drawing/2014/main" id="{95D8A8DD-EF89-4845-8555-2840C69D2A10}"/>
                  </a:ext>
                </a:extLst>
              </p14:cNvPr>
              <p14:cNvContentPartPr/>
              <p14:nvPr/>
            </p14:nvContentPartPr>
            <p14:xfrm>
              <a:off x="9614893" y="2534693"/>
              <a:ext cx="74520" cy="90360"/>
            </p14:xfrm>
          </p:contentPart>
        </mc:Choice>
        <mc:Fallback xmlns="">
          <p:pic>
            <p:nvPicPr>
              <p:cNvPr id="114" name="Inkt 113">
                <a:extLst>
                  <a:ext uri="{FF2B5EF4-FFF2-40B4-BE49-F238E27FC236}">
                    <a16:creationId xmlns:a16="http://schemas.microsoft.com/office/drawing/2014/main" id="{95D8A8DD-EF89-4845-8555-2840C69D2A1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83933" y="2503733"/>
                <a:ext cx="1357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5" name="Inkt 114">
                <a:extLst>
                  <a:ext uri="{FF2B5EF4-FFF2-40B4-BE49-F238E27FC236}">
                    <a16:creationId xmlns:a16="http://schemas.microsoft.com/office/drawing/2014/main" id="{B277AD57-0648-F847-9130-2BDDE75C5573}"/>
                  </a:ext>
                </a:extLst>
              </p14:cNvPr>
              <p14:cNvContentPartPr/>
              <p14:nvPr/>
            </p14:nvContentPartPr>
            <p14:xfrm>
              <a:off x="9482413" y="2275133"/>
              <a:ext cx="74520" cy="95760"/>
            </p14:xfrm>
          </p:contentPart>
        </mc:Choice>
        <mc:Fallback xmlns="">
          <p:pic>
            <p:nvPicPr>
              <p:cNvPr id="115" name="Inkt 114">
                <a:extLst>
                  <a:ext uri="{FF2B5EF4-FFF2-40B4-BE49-F238E27FC236}">
                    <a16:creationId xmlns:a16="http://schemas.microsoft.com/office/drawing/2014/main" id="{B277AD57-0648-F847-9130-2BDDE75C55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51813" y="2244533"/>
                <a:ext cx="1357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6" name="Inkt 115">
                <a:extLst>
                  <a:ext uri="{FF2B5EF4-FFF2-40B4-BE49-F238E27FC236}">
                    <a16:creationId xmlns:a16="http://schemas.microsoft.com/office/drawing/2014/main" id="{C69843CF-8445-034D-9099-55D5DB802F4E}"/>
                  </a:ext>
                </a:extLst>
              </p14:cNvPr>
              <p14:cNvContentPartPr/>
              <p14:nvPr/>
            </p14:nvContentPartPr>
            <p14:xfrm>
              <a:off x="9895333" y="2290973"/>
              <a:ext cx="58680" cy="243720"/>
            </p14:xfrm>
          </p:contentPart>
        </mc:Choice>
        <mc:Fallback xmlns="">
          <p:pic>
            <p:nvPicPr>
              <p:cNvPr id="116" name="Inkt 115">
                <a:extLst>
                  <a:ext uri="{FF2B5EF4-FFF2-40B4-BE49-F238E27FC236}">
                    <a16:creationId xmlns:a16="http://schemas.microsoft.com/office/drawing/2014/main" id="{C69843CF-8445-034D-9099-55D5DB802F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64733" y="2260373"/>
                <a:ext cx="1198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7" name="Inkt 116">
                <a:extLst>
                  <a:ext uri="{FF2B5EF4-FFF2-40B4-BE49-F238E27FC236}">
                    <a16:creationId xmlns:a16="http://schemas.microsoft.com/office/drawing/2014/main" id="{526F7715-3607-1C4D-A6EF-12D0E1574DDC}"/>
                  </a:ext>
                </a:extLst>
              </p14:cNvPr>
              <p14:cNvContentPartPr/>
              <p14:nvPr/>
            </p14:nvContentPartPr>
            <p14:xfrm>
              <a:off x="9868693" y="2418053"/>
              <a:ext cx="106200" cy="20880"/>
            </p14:xfrm>
          </p:contentPart>
        </mc:Choice>
        <mc:Fallback xmlns="">
          <p:pic>
            <p:nvPicPr>
              <p:cNvPr id="117" name="Inkt 116">
                <a:extLst>
                  <a:ext uri="{FF2B5EF4-FFF2-40B4-BE49-F238E27FC236}">
                    <a16:creationId xmlns:a16="http://schemas.microsoft.com/office/drawing/2014/main" id="{526F7715-3607-1C4D-A6EF-12D0E1574D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38093" y="2387453"/>
                <a:ext cx="1674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8" name="Inkt 117">
                <a:extLst>
                  <a:ext uri="{FF2B5EF4-FFF2-40B4-BE49-F238E27FC236}">
                    <a16:creationId xmlns:a16="http://schemas.microsoft.com/office/drawing/2014/main" id="{86B2C859-8F57-AC4D-B086-FE6761EEFC2C}"/>
                  </a:ext>
                </a:extLst>
              </p14:cNvPr>
              <p14:cNvContentPartPr/>
              <p14:nvPr/>
            </p14:nvContentPartPr>
            <p14:xfrm>
              <a:off x="10138693" y="2492213"/>
              <a:ext cx="122040" cy="26640"/>
            </p14:xfrm>
          </p:contentPart>
        </mc:Choice>
        <mc:Fallback xmlns="">
          <p:pic>
            <p:nvPicPr>
              <p:cNvPr id="118" name="Inkt 117">
                <a:extLst>
                  <a:ext uri="{FF2B5EF4-FFF2-40B4-BE49-F238E27FC236}">
                    <a16:creationId xmlns:a16="http://schemas.microsoft.com/office/drawing/2014/main" id="{86B2C859-8F57-AC4D-B086-FE6761EEFC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08093" y="2461613"/>
                <a:ext cx="1836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9" name="Inkt 118">
                <a:extLst>
                  <a:ext uri="{FF2B5EF4-FFF2-40B4-BE49-F238E27FC236}">
                    <a16:creationId xmlns:a16="http://schemas.microsoft.com/office/drawing/2014/main" id="{696A02B1-5C19-C541-BC59-FB63B5E5C05A}"/>
                  </a:ext>
                </a:extLst>
              </p14:cNvPr>
              <p14:cNvContentPartPr/>
              <p14:nvPr/>
            </p14:nvContentPartPr>
            <p14:xfrm>
              <a:off x="10149133" y="2412653"/>
              <a:ext cx="90360" cy="10800"/>
            </p14:xfrm>
          </p:contentPart>
        </mc:Choice>
        <mc:Fallback xmlns="">
          <p:pic>
            <p:nvPicPr>
              <p:cNvPr id="119" name="Inkt 118">
                <a:extLst>
                  <a:ext uri="{FF2B5EF4-FFF2-40B4-BE49-F238E27FC236}">
                    <a16:creationId xmlns:a16="http://schemas.microsoft.com/office/drawing/2014/main" id="{696A02B1-5C19-C541-BC59-FB63B5E5C0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18533" y="2382053"/>
                <a:ext cx="15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" name="Inkt 120">
                <a:extLst>
                  <a:ext uri="{FF2B5EF4-FFF2-40B4-BE49-F238E27FC236}">
                    <a16:creationId xmlns:a16="http://schemas.microsoft.com/office/drawing/2014/main" id="{4FF0FA1E-722D-0E4B-89A4-75133A9DCA83}"/>
                  </a:ext>
                </a:extLst>
              </p14:cNvPr>
              <p14:cNvContentPartPr/>
              <p14:nvPr/>
            </p14:nvContentPartPr>
            <p14:xfrm>
              <a:off x="7397653" y="2275133"/>
              <a:ext cx="116640" cy="328320"/>
            </p14:xfrm>
          </p:contentPart>
        </mc:Choice>
        <mc:Fallback xmlns="">
          <p:pic>
            <p:nvPicPr>
              <p:cNvPr id="121" name="Inkt 120">
                <a:extLst>
                  <a:ext uri="{FF2B5EF4-FFF2-40B4-BE49-F238E27FC236}">
                    <a16:creationId xmlns:a16="http://schemas.microsoft.com/office/drawing/2014/main" id="{4FF0FA1E-722D-0E4B-89A4-75133A9DCA8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67053" y="2244533"/>
                <a:ext cx="1782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6" name="Inkt 147">
                <a:extLst>
                  <a:ext uri="{FF2B5EF4-FFF2-40B4-BE49-F238E27FC236}">
                    <a16:creationId xmlns:a16="http://schemas.microsoft.com/office/drawing/2014/main" id="{5E1F1B59-B159-8346-9BFE-3D8746A60208}"/>
                  </a:ext>
                </a:extLst>
              </p14:cNvPr>
              <p14:cNvContentPartPr/>
              <p14:nvPr/>
            </p14:nvContentPartPr>
            <p14:xfrm>
              <a:off x="8424013" y="3783533"/>
              <a:ext cx="127440" cy="121680"/>
            </p14:xfrm>
          </p:contentPart>
        </mc:Choice>
        <mc:Fallback xmlns="">
          <p:pic>
            <p:nvPicPr>
              <p:cNvPr id="146" name="Inkt 147">
                <a:extLst>
                  <a:ext uri="{FF2B5EF4-FFF2-40B4-BE49-F238E27FC236}">
                    <a16:creationId xmlns:a16="http://schemas.microsoft.com/office/drawing/2014/main" id="{5E1F1B59-B159-8346-9BFE-3D8746A6020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93413" y="3752664"/>
                <a:ext cx="188640" cy="183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7" name="Inkt 148">
                <a:extLst>
                  <a:ext uri="{FF2B5EF4-FFF2-40B4-BE49-F238E27FC236}">
                    <a16:creationId xmlns:a16="http://schemas.microsoft.com/office/drawing/2014/main" id="{0E720F55-5028-3D4B-B8B2-29E2567CDC4C}"/>
                  </a:ext>
                </a:extLst>
              </p14:cNvPr>
              <p14:cNvContentPartPr/>
              <p14:nvPr/>
            </p14:nvContentPartPr>
            <p14:xfrm>
              <a:off x="7651453" y="3010613"/>
              <a:ext cx="957960" cy="243720"/>
            </p14:xfrm>
          </p:contentPart>
        </mc:Choice>
        <mc:Fallback xmlns="">
          <p:pic>
            <p:nvPicPr>
              <p:cNvPr id="147" name="Inkt 148">
                <a:extLst>
                  <a:ext uri="{FF2B5EF4-FFF2-40B4-BE49-F238E27FC236}">
                    <a16:creationId xmlns:a16="http://schemas.microsoft.com/office/drawing/2014/main" id="{0E720F55-5028-3D4B-B8B2-29E2567CDC4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20493" y="2979653"/>
                <a:ext cx="10191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9" name="Inkt 160">
                <a:extLst>
                  <a:ext uri="{FF2B5EF4-FFF2-40B4-BE49-F238E27FC236}">
                    <a16:creationId xmlns:a16="http://schemas.microsoft.com/office/drawing/2014/main" id="{6C8D85E7-972F-0041-A378-7A53554A4416}"/>
                  </a:ext>
                </a:extLst>
              </p14:cNvPr>
              <p14:cNvContentPartPr/>
              <p14:nvPr/>
            </p14:nvContentPartPr>
            <p14:xfrm>
              <a:off x="9207373" y="3762293"/>
              <a:ext cx="302040" cy="212040"/>
            </p14:xfrm>
          </p:contentPart>
        </mc:Choice>
        <mc:Fallback xmlns="">
          <p:pic>
            <p:nvPicPr>
              <p:cNvPr id="159" name="Inkt 160">
                <a:extLst>
                  <a:ext uri="{FF2B5EF4-FFF2-40B4-BE49-F238E27FC236}">
                    <a16:creationId xmlns:a16="http://schemas.microsoft.com/office/drawing/2014/main" id="{6C8D85E7-972F-0041-A378-7A53554A44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176773" y="3731693"/>
                <a:ext cx="3632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3" name="Inkt 174">
                <a:extLst>
                  <a:ext uri="{FF2B5EF4-FFF2-40B4-BE49-F238E27FC236}">
                    <a16:creationId xmlns:a16="http://schemas.microsoft.com/office/drawing/2014/main" id="{D4E55685-585A-0E4F-9D65-BE7ACBCF860A}"/>
                  </a:ext>
                </a:extLst>
              </p14:cNvPr>
              <p14:cNvContentPartPr/>
              <p14:nvPr/>
            </p14:nvContentPartPr>
            <p14:xfrm>
              <a:off x="10604893" y="3534773"/>
              <a:ext cx="1042200" cy="349200"/>
            </p14:xfrm>
          </p:contentPart>
        </mc:Choice>
        <mc:Fallback xmlns="">
          <p:pic>
            <p:nvPicPr>
              <p:cNvPr id="173" name="Inkt 174">
                <a:extLst>
                  <a:ext uri="{FF2B5EF4-FFF2-40B4-BE49-F238E27FC236}">
                    <a16:creationId xmlns:a16="http://schemas.microsoft.com/office/drawing/2014/main" id="{D4E55685-585A-0E4F-9D65-BE7ACBCF860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74293" y="3503845"/>
                <a:ext cx="1103760" cy="410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4" name="Inkt 175">
                <a:extLst>
                  <a:ext uri="{FF2B5EF4-FFF2-40B4-BE49-F238E27FC236}">
                    <a16:creationId xmlns:a16="http://schemas.microsoft.com/office/drawing/2014/main" id="{6105A472-DF60-ED48-A0A5-B24AD5A82883}"/>
                  </a:ext>
                </a:extLst>
              </p14:cNvPr>
              <p14:cNvContentPartPr/>
              <p14:nvPr/>
            </p14:nvContentPartPr>
            <p14:xfrm>
              <a:off x="9694093" y="3761933"/>
              <a:ext cx="704160" cy="174960"/>
            </p14:xfrm>
          </p:contentPart>
        </mc:Choice>
        <mc:Fallback xmlns="">
          <p:pic>
            <p:nvPicPr>
              <p:cNvPr id="174" name="Inkt 175">
                <a:extLst>
                  <a:ext uri="{FF2B5EF4-FFF2-40B4-BE49-F238E27FC236}">
                    <a16:creationId xmlns:a16="http://schemas.microsoft.com/office/drawing/2014/main" id="{6105A472-DF60-ED48-A0A5-B24AD5A8288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663133" y="3730973"/>
                <a:ext cx="765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1" name="Inkt 204">
                <a:extLst>
                  <a:ext uri="{FF2B5EF4-FFF2-40B4-BE49-F238E27FC236}">
                    <a16:creationId xmlns:a16="http://schemas.microsoft.com/office/drawing/2014/main" id="{D4DF68A1-FF87-2648-9C7F-CEBD22B6D6C9}"/>
                  </a:ext>
                </a:extLst>
              </p14:cNvPr>
              <p14:cNvContentPartPr/>
              <p14:nvPr/>
            </p14:nvContentPartPr>
            <p14:xfrm>
              <a:off x="7995613" y="5312813"/>
              <a:ext cx="132840" cy="111240"/>
            </p14:xfrm>
          </p:contentPart>
        </mc:Choice>
        <mc:Fallback xmlns="">
          <p:pic>
            <p:nvPicPr>
              <p:cNvPr id="201" name="Inkt 204">
                <a:extLst>
                  <a:ext uri="{FF2B5EF4-FFF2-40B4-BE49-F238E27FC236}">
                    <a16:creationId xmlns:a16="http://schemas.microsoft.com/office/drawing/2014/main" id="{D4DF68A1-FF87-2648-9C7F-CEBD22B6D6C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64930" y="5281953"/>
                <a:ext cx="194567" cy="172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2" name="Inkt 205">
                <a:extLst>
                  <a:ext uri="{FF2B5EF4-FFF2-40B4-BE49-F238E27FC236}">
                    <a16:creationId xmlns:a16="http://schemas.microsoft.com/office/drawing/2014/main" id="{E5A38566-6676-9C42-B2B0-C085812FAFE2}"/>
                  </a:ext>
                </a:extLst>
              </p14:cNvPr>
              <p14:cNvContentPartPr/>
              <p14:nvPr/>
            </p14:nvContentPartPr>
            <p14:xfrm>
              <a:off x="7260133" y="5201573"/>
              <a:ext cx="460440" cy="227880"/>
            </p14:xfrm>
          </p:contentPart>
        </mc:Choice>
        <mc:Fallback xmlns="">
          <p:pic>
            <p:nvPicPr>
              <p:cNvPr id="202" name="Inkt 205">
                <a:extLst>
                  <a:ext uri="{FF2B5EF4-FFF2-40B4-BE49-F238E27FC236}">
                    <a16:creationId xmlns:a16="http://schemas.microsoft.com/office/drawing/2014/main" id="{E5A38566-6676-9C42-B2B0-C085812FAFE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29197" y="5170973"/>
                <a:ext cx="521592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3" name="Inkt 206">
                <a:extLst>
                  <a:ext uri="{FF2B5EF4-FFF2-40B4-BE49-F238E27FC236}">
                    <a16:creationId xmlns:a16="http://schemas.microsoft.com/office/drawing/2014/main" id="{A3901E51-B9C5-4141-9D1C-ACA38720FC30}"/>
                  </a:ext>
                </a:extLst>
              </p14:cNvPr>
              <p14:cNvContentPartPr/>
              <p14:nvPr/>
            </p14:nvContentPartPr>
            <p14:xfrm>
              <a:off x="9842413" y="4667333"/>
              <a:ext cx="137880" cy="116640"/>
            </p14:xfrm>
          </p:contentPart>
        </mc:Choice>
        <mc:Fallback xmlns="">
          <p:pic>
            <p:nvPicPr>
              <p:cNvPr id="203" name="Inkt 206">
                <a:extLst>
                  <a:ext uri="{FF2B5EF4-FFF2-40B4-BE49-F238E27FC236}">
                    <a16:creationId xmlns:a16="http://schemas.microsoft.com/office/drawing/2014/main" id="{A3901E51-B9C5-4141-9D1C-ACA38720FC3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11453" y="4636373"/>
                <a:ext cx="1990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4" name="Inkt 207">
                <a:extLst>
                  <a:ext uri="{FF2B5EF4-FFF2-40B4-BE49-F238E27FC236}">
                    <a16:creationId xmlns:a16="http://schemas.microsoft.com/office/drawing/2014/main" id="{69CC28C7-940C-604F-948D-7366F597781E}"/>
                  </a:ext>
                </a:extLst>
              </p14:cNvPr>
              <p14:cNvContentPartPr/>
              <p14:nvPr/>
            </p14:nvContentPartPr>
            <p14:xfrm>
              <a:off x="7243933" y="4413173"/>
              <a:ext cx="2392200" cy="413280"/>
            </p14:xfrm>
          </p:contentPart>
        </mc:Choice>
        <mc:Fallback xmlns="">
          <p:pic>
            <p:nvPicPr>
              <p:cNvPr id="204" name="Inkt 207">
                <a:extLst>
                  <a:ext uri="{FF2B5EF4-FFF2-40B4-BE49-F238E27FC236}">
                    <a16:creationId xmlns:a16="http://schemas.microsoft.com/office/drawing/2014/main" id="{69CC28C7-940C-604F-948D-7366F597781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13333" y="4382213"/>
                <a:ext cx="24534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9" name="Inkt 208">
                <a:extLst>
                  <a:ext uri="{FF2B5EF4-FFF2-40B4-BE49-F238E27FC236}">
                    <a16:creationId xmlns:a16="http://schemas.microsoft.com/office/drawing/2014/main" id="{420401AA-43A3-E843-B3E1-B4EFE311B7E6}"/>
                  </a:ext>
                </a:extLst>
              </p14:cNvPr>
              <p14:cNvContentPartPr/>
              <p14:nvPr/>
            </p14:nvContentPartPr>
            <p14:xfrm>
              <a:off x="7963933" y="5979533"/>
              <a:ext cx="143280" cy="10800"/>
            </p14:xfrm>
          </p:contentPart>
        </mc:Choice>
        <mc:Fallback xmlns="">
          <p:pic>
            <p:nvPicPr>
              <p:cNvPr id="209" name="Inkt 208">
                <a:extLst>
                  <a:ext uri="{FF2B5EF4-FFF2-40B4-BE49-F238E27FC236}">
                    <a16:creationId xmlns:a16="http://schemas.microsoft.com/office/drawing/2014/main" id="{420401AA-43A3-E843-B3E1-B4EFE311B7E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32973" y="5948573"/>
                <a:ext cx="204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0" name="Inkt 209">
                <a:extLst>
                  <a:ext uri="{FF2B5EF4-FFF2-40B4-BE49-F238E27FC236}">
                    <a16:creationId xmlns:a16="http://schemas.microsoft.com/office/drawing/2014/main" id="{EA01B2C0-10CD-794B-9847-E3B22B6B9877}"/>
                  </a:ext>
                </a:extLst>
              </p14:cNvPr>
              <p14:cNvContentPartPr/>
              <p14:nvPr/>
            </p14:nvContentPartPr>
            <p14:xfrm>
              <a:off x="8016853" y="5857853"/>
              <a:ext cx="106200" cy="5760"/>
            </p14:xfrm>
          </p:contentPart>
        </mc:Choice>
        <mc:Fallback xmlns="">
          <p:pic>
            <p:nvPicPr>
              <p:cNvPr id="210" name="Inkt 209">
                <a:extLst>
                  <a:ext uri="{FF2B5EF4-FFF2-40B4-BE49-F238E27FC236}">
                    <a16:creationId xmlns:a16="http://schemas.microsoft.com/office/drawing/2014/main" id="{EA01B2C0-10CD-794B-9847-E3B22B6B987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85893" y="5826893"/>
                <a:ext cx="167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4" name="Inkt 213">
                <a:extLst>
                  <a:ext uri="{FF2B5EF4-FFF2-40B4-BE49-F238E27FC236}">
                    <a16:creationId xmlns:a16="http://schemas.microsoft.com/office/drawing/2014/main" id="{6EA359BA-1ABC-EC40-B921-02523F0BC780}"/>
                  </a:ext>
                </a:extLst>
              </p14:cNvPr>
              <p14:cNvContentPartPr/>
              <p14:nvPr/>
            </p14:nvContentPartPr>
            <p14:xfrm>
              <a:off x="9032773" y="5778293"/>
              <a:ext cx="10800" cy="143280"/>
            </p14:xfrm>
          </p:contentPart>
        </mc:Choice>
        <mc:Fallback xmlns="">
          <p:pic>
            <p:nvPicPr>
              <p:cNvPr id="214" name="Inkt 213">
                <a:extLst>
                  <a:ext uri="{FF2B5EF4-FFF2-40B4-BE49-F238E27FC236}">
                    <a16:creationId xmlns:a16="http://schemas.microsoft.com/office/drawing/2014/main" id="{6EA359BA-1ABC-EC40-B921-02523F0BC78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002173" y="5747693"/>
                <a:ext cx="723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3" name="Inkt 225">
                <a:extLst>
                  <a:ext uri="{FF2B5EF4-FFF2-40B4-BE49-F238E27FC236}">
                    <a16:creationId xmlns:a16="http://schemas.microsoft.com/office/drawing/2014/main" id="{184D6A81-81A7-8F4F-B1A1-A3998F7DBA0F}"/>
                  </a:ext>
                </a:extLst>
              </p14:cNvPr>
              <p14:cNvContentPartPr/>
              <p14:nvPr/>
            </p14:nvContentPartPr>
            <p14:xfrm>
              <a:off x="9810733" y="5725373"/>
              <a:ext cx="392040" cy="227880"/>
            </p14:xfrm>
          </p:contentPart>
        </mc:Choice>
        <mc:Fallback xmlns="">
          <p:pic>
            <p:nvPicPr>
              <p:cNvPr id="223" name="Inkt 225">
                <a:extLst>
                  <a:ext uri="{FF2B5EF4-FFF2-40B4-BE49-F238E27FC236}">
                    <a16:creationId xmlns:a16="http://schemas.microsoft.com/office/drawing/2014/main" id="{184D6A81-81A7-8F4F-B1A1-A3998F7DBA0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79773" y="5694773"/>
                <a:ext cx="4532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4" name="Inkt 226">
                <a:extLst>
                  <a:ext uri="{FF2B5EF4-FFF2-40B4-BE49-F238E27FC236}">
                    <a16:creationId xmlns:a16="http://schemas.microsoft.com/office/drawing/2014/main" id="{8D7CECC9-A65B-934A-B5F6-BFE6A8A1C67C}"/>
                  </a:ext>
                </a:extLst>
              </p14:cNvPr>
              <p14:cNvContentPartPr/>
              <p14:nvPr/>
            </p14:nvContentPartPr>
            <p14:xfrm>
              <a:off x="9217813" y="5725373"/>
              <a:ext cx="169920" cy="164520"/>
            </p14:xfrm>
          </p:contentPart>
        </mc:Choice>
        <mc:Fallback xmlns="">
          <p:pic>
            <p:nvPicPr>
              <p:cNvPr id="224" name="Inkt 226">
                <a:extLst>
                  <a:ext uri="{FF2B5EF4-FFF2-40B4-BE49-F238E27FC236}">
                    <a16:creationId xmlns:a16="http://schemas.microsoft.com/office/drawing/2014/main" id="{8D7CECC9-A65B-934A-B5F6-BFE6A8A1C67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87148" y="5694773"/>
                <a:ext cx="231611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5" name="Inkt 227">
                <a:extLst>
                  <a:ext uri="{FF2B5EF4-FFF2-40B4-BE49-F238E27FC236}">
                    <a16:creationId xmlns:a16="http://schemas.microsoft.com/office/drawing/2014/main" id="{3EE2200D-5455-FE4C-BAF4-21BA03ABFAEB}"/>
                  </a:ext>
                </a:extLst>
              </p14:cNvPr>
              <p14:cNvContentPartPr/>
              <p14:nvPr/>
            </p14:nvContentPartPr>
            <p14:xfrm>
              <a:off x="8694013" y="5815373"/>
              <a:ext cx="153720" cy="116640"/>
            </p14:xfrm>
          </p:contentPart>
        </mc:Choice>
        <mc:Fallback xmlns="">
          <p:pic>
            <p:nvPicPr>
              <p:cNvPr id="225" name="Inkt 227">
                <a:extLst>
                  <a:ext uri="{FF2B5EF4-FFF2-40B4-BE49-F238E27FC236}">
                    <a16:creationId xmlns:a16="http://schemas.microsoft.com/office/drawing/2014/main" id="{3EE2200D-5455-FE4C-BAF4-21BA03ABFAE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663413" y="5784773"/>
                <a:ext cx="215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97F3DD1E-96DE-414A-9572-DBA27D4BD154}"/>
                  </a:ext>
                </a:extLst>
              </p14:cNvPr>
              <p14:cNvContentPartPr/>
              <p14:nvPr/>
            </p14:nvContentPartPr>
            <p14:xfrm>
              <a:off x="10355773" y="2291047"/>
              <a:ext cx="137880" cy="22248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97F3DD1E-96DE-414A-9572-DBA27D4BD15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24813" y="2260447"/>
                <a:ext cx="1994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C15D4452-3442-C44C-9F0B-2BC48177F55A}"/>
                  </a:ext>
                </a:extLst>
              </p14:cNvPr>
              <p14:cNvContentPartPr/>
              <p14:nvPr/>
            </p14:nvContentPartPr>
            <p14:xfrm>
              <a:off x="10027453" y="3704047"/>
              <a:ext cx="111600" cy="27540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C15D4452-3442-C44C-9F0B-2BC48177F55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996853" y="3673447"/>
                <a:ext cx="1728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4592A234-3FC1-AB4D-ABBF-5B47B803C0E8}"/>
                  </a:ext>
                </a:extLst>
              </p14:cNvPr>
              <p14:cNvContentPartPr/>
              <p14:nvPr/>
            </p14:nvContentPartPr>
            <p14:xfrm>
              <a:off x="8371093" y="5280847"/>
              <a:ext cx="79560" cy="16956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4592A234-3FC1-AB4D-ABBF-5B47B803C0E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340493" y="5250247"/>
                <a:ext cx="1411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56106F5-B977-F049-94B7-4BABEB155DF1}"/>
                  </a:ext>
                </a:extLst>
              </p14:cNvPr>
              <p14:cNvContentPartPr/>
              <p14:nvPr/>
            </p14:nvContentPartPr>
            <p14:xfrm>
              <a:off x="9604093" y="5788807"/>
              <a:ext cx="10800" cy="13248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56106F5-B977-F049-94B7-4BABEB155DF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573493" y="5758207"/>
                <a:ext cx="72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024BBFD1-A4C3-2D4E-82C0-7C7308C13A73}"/>
                  </a:ext>
                </a:extLst>
              </p14:cNvPr>
              <p14:cNvContentPartPr/>
              <p14:nvPr/>
            </p14:nvContentPartPr>
            <p14:xfrm>
              <a:off x="10175773" y="4608727"/>
              <a:ext cx="69120" cy="25452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024BBFD1-A4C3-2D4E-82C0-7C7308C13A7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145173" y="4578127"/>
                <a:ext cx="1306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2C17846B-8D46-2444-B259-9CB3A4D5D5EE}"/>
                  </a:ext>
                </a:extLst>
              </p14:cNvPr>
              <p14:cNvContentPartPr/>
              <p14:nvPr/>
            </p14:nvContentPartPr>
            <p14:xfrm>
              <a:off x="8439853" y="5682967"/>
              <a:ext cx="58680" cy="24912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2C17846B-8D46-2444-B259-9CB3A4D5D5E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09253" y="5652367"/>
                <a:ext cx="1198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4B5A5FB-35D9-2D49-9117-4E23B61499A9}"/>
                  </a:ext>
                </a:extLst>
              </p14:cNvPr>
              <p14:cNvContentPartPr/>
              <p14:nvPr/>
            </p14:nvContentPartPr>
            <p14:xfrm>
              <a:off x="8794453" y="3047767"/>
              <a:ext cx="153720" cy="22788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4B5A5FB-35D9-2D49-9117-4E23B61499A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63853" y="3017167"/>
                <a:ext cx="2152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BB5EA967-F17B-624F-A115-04B7D6A85309}"/>
                  </a:ext>
                </a:extLst>
              </p14:cNvPr>
              <p14:cNvContentPartPr/>
              <p14:nvPr/>
            </p14:nvContentPartPr>
            <p14:xfrm>
              <a:off x="8794453" y="3741127"/>
              <a:ext cx="159120" cy="20664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BB5EA967-F17B-624F-A115-04B7D6A8530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763853" y="3710527"/>
                <a:ext cx="2203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4" name="Inkt 25">
                <a:extLst>
                  <a:ext uri="{FF2B5EF4-FFF2-40B4-BE49-F238E27FC236}">
                    <a16:creationId xmlns:a16="http://schemas.microsoft.com/office/drawing/2014/main" id="{84F601F2-F0E0-5649-B8AA-D1C89EF29551}"/>
                  </a:ext>
                </a:extLst>
              </p14:cNvPr>
              <p14:cNvContentPartPr/>
              <p14:nvPr/>
            </p14:nvContentPartPr>
            <p14:xfrm>
              <a:off x="5910493" y="5312527"/>
              <a:ext cx="995400" cy="540360"/>
            </p14:xfrm>
          </p:contentPart>
        </mc:Choice>
        <mc:Fallback xmlns="">
          <p:pic>
            <p:nvPicPr>
              <p:cNvPr id="24" name="Inkt 25">
                <a:extLst>
                  <a:ext uri="{FF2B5EF4-FFF2-40B4-BE49-F238E27FC236}">
                    <a16:creationId xmlns:a16="http://schemas.microsoft.com/office/drawing/2014/main" id="{84F601F2-F0E0-5649-B8AA-D1C89EF2955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79882" y="5281907"/>
                <a:ext cx="1056982" cy="601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7" name="Inkt 37">
                <a:extLst>
                  <a:ext uri="{FF2B5EF4-FFF2-40B4-BE49-F238E27FC236}">
                    <a16:creationId xmlns:a16="http://schemas.microsoft.com/office/drawing/2014/main" id="{0FF03B08-D9D1-4849-8E7A-AE6BDE48F27E}"/>
                  </a:ext>
                </a:extLst>
              </p14:cNvPr>
              <p14:cNvContentPartPr/>
              <p14:nvPr/>
            </p14:nvContentPartPr>
            <p14:xfrm>
              <a:off x="5206693" y="6122167"/>
              <a:ext cx="3942720" cy="296280"/>
            </p14:xfrm>
          </p:contentPart>
        </mc:Choice>
        <mc:Fallback xmlns="">
          <p:pic>
            <p:nvPicPr>
              <p:cNvPr id="37" name="Inkt 37">
                <a:extLst>
                  <a:ext uri="{FF2B5EF4-FFF2-40B4-BE49-F238E27FC236}">
                    <a16:creationId xmlns:a16="http://schemas.microsoft.com/office/drawing/2014/main" id="{0FF03B08-D9D1-4849-8E7A-AE6BDE48F27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76093" y="6091567"/>
                <a:ext cx="40039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3" name="Inkt 43">
                <a:extLst>
                  <a:ext uri="{FF2B5EF4-FFF2-40B4-BE49-F238E27FC236}">
                    <a16:creationId xmlns:a16="http://schemas.microsoft.com/office/drawing/2014/main" id="{FE2CAF7F-E668-9043-90EC-347B0262EFC5}"/>
                  </a:ext>
                </a:extLst>
              </p14:cNvPr>
              <p14:cNvContentPartPr/>
              <p14:nvPr/>
            </p14:nvContentPartPr>
            <p14:xfrm>
              <a:off x="6646333" y="6529687"/>
              <a:ext cx="661680" cy="196200"/>
            </p14:xfrm>
          </p:contentPart>
        </mc:Choice>
        <mc:Fallback xmlns="">
          <p:pic>
            <p:nvPicPr>
              <p:cNvPr id="43" name="Inkt 43">
                <a:extLst>
                  <a:ext uri="{FF2B5EF4-FFF2-40B4-BE49-F238E27FC236}">
                    <a16:creationId xmlns:a16="http://schemas.microsoft.com/office/drawing/2014/main" id="{FE2CAF7F-E668-9043-90EC-347B0262EFC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615373" y="6499087"/>
                <a:ext cx="7232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5" name="Inkt 55">
                <a:extLst>
                  <a:ext uri="{FF2B5EF4-FFF2-40B4-BE49-F238E27FC236}">
                    <a16:creationId xmlns:a16="http://schemas.microsoft.com/office/drawing/2014/main" id="{567616CA-A6D5-BD49-9CA5-BB9B6874DACB}"/>
                  </a:ext>
                </a:extLst>
              </p14:cNvPr>
              <p14:cNvContentPartPr/>
              <p14:nvPr/>
            </p14:nvContentPartPr>
            <p14:xfrm>
              <a:off x="8344813" y="6582607"/>
              <a:ext cx="381600" cy="164520"/>
            </p14:xfrm>
          </p:contentPart>
        </mc:Choice>
        <mc:Fallback xmlns="">
          <p:pic>
            <p:nvPicPr>
              <p:cNvPr id="55" name="Inkt 55">
                <a:extLst>
                  <a:ext uri="{FF2B5EF4-FFF2-40B4-BE49-F238E27FC236}">
                    <a16:creationId xmlns:a16="http://schemas.microsoft.com/office/drawing/2014/main" id="{567616CA-A6D5-BD49-9CA5-BB9B6874DAC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14184" y="6552007"/>
                <a:ext cx="443218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0C435FB3-F09A-2245-A3DC-DF61D2053743}"/>
                  </a:ext>
                </a:extLst>
              </p14:cNvPr>
              <p14:cNvContentPartPr/>
              <p14:nvPr/>
            </p14:nvContentPartPr>
            <p14:xfrm>
              <a:off x="8138533" y="6545527"/>
              <a:ext cx="132480" cy="20664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0C435FB3-F09A-2245-A3DC-DF61D205374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07573" y="6514927"/>
                <a:ext cx="1940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t 61">
                <a:extLst>
                  <a:ext uri="{FF2B5EF4-FFF2-40B4-BE49-F238E27FC236}">
                    <a16:creationId xmlns:a16="http://schemas.microsoft.com/office/drawing/2014/main" id="{91150964-78F7-6846-BEB7-7147B0DCF375}"/>
                  </a:ext>
                </a:extLst>
              </p14:cNvPr>
              <p14:cNvContentPartPr/>
              <p14:nvPr/>
            </p14:nvContentPartPr>
            <p14:xfrm>
              <a:off x="8974453" y="6598447"/>
              <a:ext cx="487080" cy="159120"/>
            </p14:xfrm>
          </p:contentPart>
        </mc:Choice>
        <mc:Fallback xmlns="">
          <p:pic>
            <p:nvPicPr>
              <p:cNvPr id="61" name="Inkt 61">
                <a:extLst>
                  <a:ext uri="{FF2B5EF4-FFF2-40B4-BE49-F238E27FC236}">
                    <a16:creationId xmlns:a16="http://schemas.microsoft.com/office/drawing/2014/main" id="{91150964-78F7-6846-BEB7-7147B0DCF37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43853" y="6567847"/>
                <a:ext cx="5486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t 67">
                <a:extLst>
                  <a:ext uri="{FF2B5EF4-FFF2-40B4-BE49-F238E27FC236}">
                    <a16:creationId xmlns:a16="http://schemas.microsoft.com/office/drawing/2014/main" id="{D9DED9F8-EE6B-B148-82EA-7FF7803B7261}"/>
                  </a:ext>
                </a:extLst>
              </p14:cNvPr>
              <p14:cNvContentPartPr/>
              <p14:nvPr/>
            </p14:nvContentPartPr>
            <p14:xfrm>
              <a:off x="7641013" y="6566767"/>
              <a:ext cx="317880" cy="233280"/>
            </p14:xfrm>
          </p:contentPart>
        </mc:Choice>
        <mc:Fallback xmlns="">
          <p:pic>
            <p:nvPicPr>
              <p:cNvPr id="67" name="Inkt 67">
                <a:extLst>
                  <a:ext uri="{FF2B5EF4-FFF2-40B4-BE49-F238E27FC236}">
                    <a16:creationId xmlns:a16="http://schemas.microsoft.com/office/drawing/2014/main" id="{D9DED9F8-EE6B-B148-82EA-7FF7803B726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610413" y="6536167"/>
                <a:ext cx="3790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2" name="Inkt 72">
                <a:extLst>
                  <a:ext uri="{FF2B5EF4-FFF2-40B4-BE49-F238E27FC236}">
                    <a16:creationId xmlns:a16="http://schemas.microsoft.com/office/drawing/2014/main" id="{B2F23CF3-5ED5-1644-A8A1-984E96552DB8}"/>
                  </a:ext>
                </a:extLst>
              </p14:cNvPr>
              <p14:cNvContentPartPr/>
              <p14:nvPr/>
            </p14:nvContentPartPr>
            <p14:xfrm>
              <a:off x="9725773" y="6417727"/>
              <a:ext cx="597960" cy="296640"/>
            </p14:xfrm>
          </p:contentPart>
        </mc:Choice>
        <mc:Fallback xmlns="">
          <p:pic>
            <p:nvPicPr>
              <p:cNvPr id="72" name="Inkt 72">
                <a:extLst>
                  <a:ext uri="{FF2B5EF4-FFF2-40B4-BE49-F238E27FC236}">
                    <a16:creationId xmlns:a16="http://schemas.microsoft.com/office/drawing/2014/main" id="{B2F23CF3-5ED5-1644-A8A1-984E96552DB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695155" y="6386767"/>
                <a:ext cx="659557" cy="35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296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D155E58-29F7-482F-8C8B-28125957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6" y="660794"/>
            <a:ext cx="7911601" cy="576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0" name="Inkt 100">
                <a:extLst>
                  <a:ext uri="{FF2B5EF4-FFF2-40B4-BE49-F238E27FC236}">
                    <a16:creationId xmlns:a16="http://schemas.microsoft.com/office/drawing/2014/main" id="{F6882D0A-EF1B-A54C-9567-0EB717C9D08B}"/>
                  </a:ext>
                </a:extLst>
              </p14:cNvPr>
              <p14:cNvContentPartPr/>
              <p14:nvPr/>
            </p14:nvContentPartPr>
            <p14:xfrm>
              <a:off x="8784013" y="1089727"/>
              <a:ext cx="3170160" cy="2535480"/>
            </p14:xfrm>
          </p:contentPart>
        </mc:Choice>
        <mc:Fallback xmlns="">
          <p:pic>
            <p:nvPicPr>
              <p:cNvPr id="100" name="Inkt 100">
                <a:extLst>
                  <a:ext uri="{FF2B5EF4-FFF2-40B4-BE49-F238E27FC236}">
                    <a16:creationId xmlns:a16="http://schemas.microsoft.com/office/drawing/2014/main" id="{F6882D0A-EF1B-A54C-9567-0EB717C9D0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3413" y="1059123"/>
                <a:ext cx="3231360" cy="2596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3" name="Inkt 153">
                <a:extLst>
                  <a:ext uri="{FF2B5EF4-FFF2-40B4-BE49-F238E27FC236}">
                    <a16:creationId xmlns:a16="http://schemas.microsoft.com/office/drawing/2014/main" id="{30320020-BAEC-A14C-B2BD-9797A260826A}"/>
                  </a:ext>
                </a:extLst>
              </p14:cNvPr>
              <p14:cNvContentPartPr/>
              <p14:nvPr/>
            </p14:nvContentPartPr>
            <p14:xfrm>
              <a:off x="8916133" y="4037407"/>
              <a:ext cx="3053880" cy="1116720"/>
            </p14:xfrm>
          </p:contentPart>
        </mc:Choice>
        <mc:Fallback xmlns="">
          <p:pic>
            <p:nvPicPr>
              <p:cNvPr id="153" name="Inkt 153">
                <a:extLst>
                  <a:ext uri="{FF2B5EF4-FFF2-40B4-BE49-F238E27FC236}">
                    <a16:creationId xmlns:a16="http://schemas.microsoft.com/office/drawing/2014/main" id="{30320020-BAEC-A14C-B2BD-9797A26082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85529" y="4006817"/>
                <a:ext cx="3115447" cy="117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5" name="Inkt 154">
                <a:extLst>
                  <a:ext uri="{FF2B5EF4-FFF2-40B4-BE49-F238E27FC236}">
                    <a16:creationId xmlns:a16="http://schemas.microsoft.com/office/drawing/2014/main" id="{A73E1BEE-9498-0C4D-8B26-FCC6D1D26D4F}"/>
                  </a:ext>
                </a:extLst>
              </p14:cNvPr>
              <p14:cNvContentPartPr/>
              <p14:nvPr/>
            </p14:nvContentPartPr>
            <p14:xfrm>
              <a:off x="11112493" y="4979167"/>
              <a:ext cx="5760" cy="10800"/>
            </p14:xfrm>
          </p:contentPart>
        </mc:Choice>
        <mc:Fallback xmlns="">
          <p:pic>
            <p:nvPicPr>
              <p:cNvPr id="155" name="Inkt 154">
                <a:extLst>
                  <a:ext uri="{FF2B5EF4-FFF2-40B4-BE49-F238E27FC236}">
                    <a16:creationId xmlns:a16="http://schemas.microsoft.com/office/drawing/2014/main" id="{A73E1BEE-9498-0C4D-8B26-FCC6D1D26D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81533" y="4948567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6" name="Inkt 186">
                <a:extLst>
                  <a:ext uri="{FF2B5EF4-FFF2-40B4-BE49-F238E27FC236}">
                    <a16:creationId xmlns:a16="http://schemas.microsoft.com/office/drawing/2014/main" id="{4CA26051-580C-7047-A4B7-779B0FF1709F}"/>
                  </a:ext>
                </a:extLst>
              </p14:cNvPr>
              <p14:cNvContentPartPr/>
              <p14:nvPr/>
            </p14:nvContentPartPr>
            <p14:xfrm>
              <a:off x="9048613" y="5023807"/>
              <a:ext cx="1450080" cy="728640"/>
            </p14:xfrm>
          </p:contentPart>
        </mc:Choice>
        <mc:Fallback xmlns="">
          <p:pic>
            <p:nvPicPr>
              <p:cNvPr id="186" name="Inkt 186">
                <a:extLst>
                  <a:ext uri="{FF2B5EF4-FFF2-40B4-BE49-F238E27FC236}">
                    <a16:creationId xmlns:a16="http://schemas.microsoft.com/office/drawing/2014/main" id="{4CA26051-580C-7047-A4B7-779B0FF170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18021" y="4993192"/>
                <a:ext cx="1511265" cy="7898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6570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t 10">
                <a:extLst>
                  <a:ext uri="{FF2B5EF4-FFF2-40B4-BE49-F238E27FC236}">
                    <a16:creationId xmlns:a16="http://schemas.microsoft.com/office/drawing/2014/main" id="{DD1CB864-59C0-EF40-B6B7-4CEA671C51A2}"/>
                  </a:ext>
                </a:extLst>
              </p14:cNvPr>
              <p14:cNvContentPartPr/>
              <p14:nvPr/>
            </p14:nvContentPartPr>
            <p14:xfrm>
              <a:off x="1301413" y="1105927"/>
              <a:ext cx="460800" cy="222480"/>
            </p14:xfrm>
          </p:contentPart>
        </mc:Choice>
        <mc:Fallback xmlns="">
          <p:pic>
            <p:nvPicPr>
              <p:cNvPr id="9" name="Inkt 10">
                <a:extLst>
                  <a:ext uri="{FF2B5EF4-FFF2-40B4-BE49-F238E27FC236}">
                    <a16:creationId xmlns:a16="http://schemas.microsoft.com/office/drawing/2014/main" id="{DD1CB864-59C0-EF40-B6B7-4CEA671C51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813" y="1074967"/>
                <a:ext cx="5220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t 16">
                <a:extLst>
                  <a:ext uri="{FF2B5EF4-FFF2-40B4-BE49-F238E27FC236}">
                    <a16:creationId xmlns:a16="http://schemas.microsoft.com/office/drawing/2014/main" id="{8C633217-A36A-8F4C-A9DB-E72A298FB7F2}"/>
                  </a:ext>
                </a:extLst>
              </p14:cNvPr>
              <p14:cNvContentPartPr/>
              <p14:nvPr/>
            </p14:nvContentPartPr>
            <p14:xfrm>
              <a:off x="1968493" y="1116367"/>
              <a:ext cx="957960" cy="185400"/>
            </p14:xfrm>
          </p:contentPart>
        </mc:Choice>
        <mc:Fallback xmlns="">
          <p:pic>
            <p:nvPicPr>
              <p:cNvPr id="16" name="Inkt 16">
                <a:extLst>
                  <a:ext uri="{FF2B5EF4-FFF2-40B4-BE49-F238E27FC236}">
                    <a16:creationId xmlns:a16="http://schemas.microsoft.com/office/drawing/2014/main" id="{8C633217-A36A-8F4C-A9DB-E72A298FB7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7545" y="1085767"/>
                <a:ext cx="1019137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t 54">
                <a:extLst>
                  <a:ext uri="{FF2B5EF4-FFF2-40B4-BE49-F238E27FC236}">
                    <a16:creationId xmlns:a16="http://schemas.microsoft.com/office/drawing/2014/main" id="{0268B049-43A8-C741-A78E-D12F3202491E}"/>
                  </a:ext>
                </a:extLst>
              </p14:cNvPr>
              <p14:cNvContentPartPr/>
              <p14:nvPr/>
            </p14:nvContentPartPr>
            <p14:xfrm>
              <a:off x="7355173" y="1891447"/>
              <a:ext cx="1090080" cy="310320"/>
            </p14:xfrm>
          </p:contentPart>
        </mc:Choice>
        <mc:Fallback xmlns="">
          <p:pic>
            <p:nvPicPr>
              <p:cNvPr id="52" name="Inkt 54">
                <a:extLst>
                  <a:ext uri="{FF2B5EF4-FFF2-40B4-BE49-F238E27FC236}">
                    <a16:creationId xmlns:a16="http://schemas.microsoft.com/office/drawing/2014/main" id="{0268B049-43A8-C741-A78E-D12F320249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4563" y="1860487"/>
                <a:ext cx="115166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" name="Inkt 59">
                <a:extLst>
                  <a:ext uri="{FF2B5EF4-FFF2-40B4-BE49-F238E27FC236}">
                    <a16:creationId xmlns:a16="http://schemas.microsoft.com/office/drawing/2014/main" id="{25FCAF1D-C4C2-A04F-A25E-65C4C98FC9E8}"/>
                  </a:ext>
                </a:extLst>
              </p14:cNvPr>
              <p14:cNvContentPartPr/>
              <p14:nvPr/>
            </p14:nvContentPartPr>
            <p14:xfrm>
              <a:off x="8815693" y="1724767"/>
              <a:ext cx="1021680" cy="492840"/>
            </p14:xfrm>
          </p:contentPart>
        </mc:Choice>
        <mc:Fallback xmlns="">
          <p:pic>
            <p:nvPicPr>
              <p:cNvPr id="59" name="Inkt 59">
                <a:extLst>
                  <a:ext uri="{FF2B5EF4-FFF2-40B4-BE49-F238E27FC236}">
                    <a16:creationId xmlns:a16="http://schemas.microsoft.com/office/drawing/2014/main" id="{25FCAF1D-C4C2-A04F-A25E-65C4C98FC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5093" y="1694145"/>
                <a:ext cx="1082880" cy="554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8" name="Inkt 68">
                <a:extLst>
                  <a:ext uri="{FF2B5EF4-FFF2-40B4-BE49-F238E27FC236}">
                    <a16:creationId xmlns:a16="http://schemas.microsoft.com/office/drawing/2014/main" id="{9282E929-FEB2-1043-BC99-422232E91301}"/>
                  </a:ext>
                </a:extLst>
              </p14:cNvPr>
              <p14:cNvContentPartPr/>
              <p14:nvPr/>
            </p14:nvContentPartPr>
            <p14:xfrm>
              <a:off x="10122853" y="1814767"/>
              <a:ext cx="465840" cy="693720"/>
            </p14:xfrm>
          </p:contentPart>
        </mc:Choice>
        <mc:Fallback xmlns="">
          <p:pic>
            <p:nvPicPr>
              <p:cNvPr id="68" name="Inkt 68">
                <a:extLst>
                  <a:ext uri="{FF2B5EF4-FFF2-40B4-BE49-F238E27FC236}">
                    <a16:creationId xmlns:a16="http://schemas.microsoft.com/office/drawing/2014/main" id="{9282E929-FEB2-1043-BC99-422232E913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92277" y="1784167"/>
                <a:ext cx="526993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6" name="Inkt 96">
                <a:extLst>
                  <a:ext uri="{FF2B5EF4-FFF2-40B4-BE49-F238E27FC236}">
                    <a16:creationId xmlns:a16="http://schemas.microsoft.com/office/drawing/2014/main" id="{011E7FDE-D768-2A44-8A31-0E6420E0553D}"/>
                  </a:ext>
                </a:extLst>
              </p14:cNvPr>
              <p14:cNvContentPartPr/>
              <p14:nvPr/>
            </p14:nvContentPartPr>
            <p14:xfrm>
              <a:off x="1095133" y="1847167"/>
              <a:ext cx="5884920" cy="1200960"/>
            </p14:xfrm>
          </p:contentPart>
        </mc:Choice>
        <mc:Fallback xmlns="">
          <p:pic>
            <p:nvPicPr>
              <p:cNvPr id="96" name="Inkt 96">
                <a:extLst>
                  <a:ext uri="{FF2B5EF4-FFF2-40B4-BE49-F238E27FC236}">
                    <a16:creationId xmlns:a16="http://schemas.microsoft.com/office/drawing/2014/main" id="{011E7FDE-D768-2A44-8A31-0E6420E055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4531" y="1816567"/>
                <a:ext cx="5946484" cy="12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9" name="Inkt 119">
                <a:extLst>
                  <a:ext uri="{FF2B5EF4-FFF2-40B4-BE49-F238E27FC236}">
                    <a16:creationId xmlns:a16="http://schemas.microsoft.com/office/drawing/2014/main" id="{C1FC725E-AD56-1841-A2C6-BE73B7D7CB28}"/>
                  </a:ext>
                </a:extLst>
              </p14:cNvPr>
              <p14:cNvContentPartPr/>
              <p14:nvPr/>
            </p14:nvContentPartPr>
            <p14:xfrm>
              <a:off x="2021413" y="3255487"/>
              <a:ext cx="2042640" cy="1030680"/>
            </p14:xfrm>
          </p:contentPart>
        </mc:Choice>
        <mc:Fallback xmlns="">
          <p:pic>
            <p:nvPicPr>
              <p:cNvPr id="119" name="Inkt 119">
                <a:extLst>
                  <a:ext uri="{FF2B5EF4-FFF2-40B4-BE49-F238E27FC236}">
                    <a16:creationId xmlns:a16="http://schemas.microsoft.com/office/drawing/2014/main" id="{C1FC725E-AD56-1841-A2C6-BE73B7D7CB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458" y="3224538"/>
                <a:ext cx="2103829" cy="1091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" name="Inkt 123">
                <a:extLst>
                  <a:ext uri="{FF2B5EF4-FFF2-40B4-BE49-F238E27FC236}">
                    <a16:creationId xmlns:a16="http://schemas.microsoft.com/office/drawing/2014/main" id="{CAD11B5D-C270-FD43-8195-605D42D2C07C}"/>
                  </a:ext>
                </a:extLst>
              </p14:cNvPr>
              <p14:cNvContentPartPr/>
              <p14:nvPr/>
            </p14:nvContentPartPr>
            <p14:xfrm>
              <a:off x="4937053" y="3957847"/>
              <a:ext cx="450000" cy="132480"/>
            </p14:xfrm>
          </p:contentPart>
        </mc:Choice>
        <mc:Fallback xmlns="">
          <p:pic>
            <p:nvPicPr>
              <p:cNvPr id="123" name="Inkt 123">
                <a:extLst>
                  <a:ext uri="{FF2B5EF4-FFF2-40B4-BE49-F238E27FC236}">
                    <a16:creationId xmlns:a16="http://schemas.microsoft.com/office/drawing/2014/main" id="{CAD11B5D-C270-FD43-8195-605D42D2C0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06093" y="3927247"/>
                <a:ext cx="51156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57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t 10">
                <a:extLst>
                  <a:ext uri="{FF2B5EF4-FFF2-40B4-BE49-F238E27FC236}">
                    <a16:creationId xmlns:a16="http://schemas.microsoft.com/office/drawing/2014/main" id="{DD1CB864-59C0-EF40-B6B7-4CEA671C51A2}"/>
                  </a:ext>
                </a:extLst>
              </p14:cNvPr>
              <p14:cNvContentPartPr/>
              <p14:nvPr/>
            </p14:nvContentPartPr>
            <p14:xfrm>
              <a:off x="1301413" y="1105927"/>
              <a:ext cx="460800" cy="222480"/>
            </p14:xfrm>
          </p:contentPart>
        </mc:Choice>
        <mc:Fallback xmlns="">
          <p:pic>
            <p:nvPicPr>
              <p:cNvPr id="9" name="Inkt 10">
                <a:extLst>
                  <a:ext uri="{FF2B5EF4-FFF2-40B4-BE49-F238E27FC236}">
                    <a16:creationId xmlns:a16="http://schemas.microsoft.com/office/drawing/2014/main" id="{DD1CB864-59C0-EF40-B6B7-4CEA671C51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453" y="1074967"/>
                <a:ext cx="522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t 16">
                <a:extLst>
                  <a:ext uri="{FF2B5EF4-FFF2-40B4-BE49-F238E27FC236}">
                    <a16:creationId xmlns:a16="http://schemas.microsoft.com/office/drawing/2014/main" id="{8C633217-A36A-8F4C-A9DB-E72A298FB7F2}"/>
                  </a:ext>
                </a:extLst>
              </p14:cNvPr>
              <p14:cNvContentPartPr/>
              <p14:nvPr/>
            </p14:nvContentPartPr>
            <p14:xfrm>
              <a:off x="1968493" y="1116367"/>
              <a:ext cx="957960" cy="185400"/>
            </p14:xfrm>
          </p:contentPart>
        </mc:Choice>
        <mc:Fallback xmlns="">
          <p:pic>
            <p:nvPicPr>
              <p:cNvPr id="16" name="Inkt 16">
                <a:extLst>
                  <a:ext uri="{FF2B5EF4-FFF2-40B4-BE49-F238E27FC236}">
                    <a16:creationId xmlns:a16="http://schemas.microsoft.com/office/drawing/2014/main" id="{8C633217-A36A-8F4C-A9DB-E72A298FB7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7545" y="1085467"/>
                <a:ext cx="1019137" cy="246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t 54">
                <a:extLst>
                  <a:ext uri="{FF2B5EF4-FFF2-40B4-BE49-F238E27FC236}">
                    <a16:creationId xmlns:a16="http://schemas.microsoft.com/office/drawing/2014/main" id="{0268B049-43A8-C741-A78E-D12F3202491E}"/>
                  </a:ext>
                </a:extLst>
              </p14:cNvPr>
              <p14:cNvContentPartPr/>
              <p14:nvPr/>
            </p14:nvContentPartPr>
            <p14:xfrm>
              <a:off x="7355173" y="1891447"/>
              <a:ext cx="1090080" cy="310320"/>
            </p14:xfrm>
          </p:contentPart>
        </mc:Choice>
        <mc:Fallback xmlns="">
          <p:pic>
            <p:nvPicPr>
              <p:cNvPr id="52" name="Inkt 54">
                <a:extLst>
                  <a:ext uri="{FF2B5EF4-FFF2-40B4-BE49-F238E27FC236}">
                    <a16:creationId xmlns:a16="http://schemas.microsoft.com/office/drawing/2014/main" id="{0268B049-43A8-C741-A78E-D12F320249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4203" y="1860487"/>
                <a:ext cx="11513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" name="Inkt 59">
                <a:extLst>
                  <a:ext uri="{FF2B5EF4-FFF2-40B4-BE49-F238E27FC236}">
                    <a16:creationId xmlns:a16="http://schemas.microsoft.com/office/drawing/2014/main" id="{25FCAF1D-C4C2-A04F-A25E-65C4C98FC9E8}"/>
                  </a:ext>
                </a:extLst>
              </p14:cNvPr>
              <p14:cNvContentPartPr/>
              <p14:nvPr/>
            </p14:nvContentPartPr>
            <p14:xfrm>
              <a:off x="8815693" y="1724767"/>
              <a:ext cx="1021680" cy="492840"/>
            </p14:xfrm>
          </p:contentPart>
        </mc:Choice>
        <mc:Fallback xmlns="">
          <p:pic>
            <p:nvPicPr>
              <p:cNvPr id="59" name="Inkt 59">
                <a:extLst>
                  <a:ext uri="{FF2B5EF4-FFF2-40B4-BE49-F238E27FC236}">
                    <a16:creationId xmlns:a16="http://schemas.microsoft.com/office/drawing/2014/main" id="{25FCAF1D-C4C2-A04F-A25E-65C4C98FC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4733" y="1693784"/>
                <a:ext cx="1082880" cy="554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8" name="Inkt 68">
                <a:extLst>
                  <a:ext uri="{FF2B5EF4-FFF2-40B4-BE49-F238E27FC236}">
                    <a16:creationId xmlns:a16="http://schemas.microsoft.com/office/drawing/2014/main" id="{9282E929-FEB2-1043-BC99-422232E91301}"/>
                  </a:ext>
                </a:extLst>
              </p14:cNvPr>
              <p14:cNvContentPartPr/>
              <p14:nvPr/>
            </p14:nvContentPartPr>
            <p14:xfrm>
              <a:off x="10122853" y="1814767"/>
              <a:ext cx="465840" cy="693720"/>
            </p14:xfrm>
          </p:contentPart>
        </mc:Choice>
        <mc:Fallback xmlns="">
          <p:pic>
            <p:nvPicPr>
              <p:cNvPr id="68" name="Inkt 68">
                <a:extLst>
                  <a:ext uri="{FF2B5EF4-FFF2-40B4-BE49-F238E27FC236}">
                    <a16:creationId xmlns:a16="http://schemas.microsoft.com/office/drawing/2014/main" id="{9282E929-FEB2-1043-BC99-422232E913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91917" y="1783791"/>
                <a:ext cx="526993" cy="75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6" name="Inkt 96">
                <a:extLst>
                  <a:ext uri="{FF2B5EF4-FFF2-40B4-BE49-F238E27FC236}">
                    <a16:creationId xmlns:a16="http://schemas.microsoft.com/office/drawing/2014/main" id="{011E7FDE-D768-2A44-8A31-0E6420E0553D}"/>
                  </a:ext>
                </a:extLst>
              </p14:cNvPr>
              <p14:cNvContentPartPr/>
              <p14:nvPr/>
            </p14:nvContentPartPr>
            <p14:xfrm>
              <a:off x="1095133" y="1847167"/>
              <a:ext cx="5884920" cy="1200960"/>
            </p14:xfrm>
          </p:contentPart>
        </mc:Choice>
        <mc:Fallback xmlns="">
          <p:pic>
            <p:nvPicPr>
              <p:cNvPr id="96" name="Inkt 96">
                <a:extLst>
                  <a:ext uri="{FF2B5EF4-FFF2-40B4-BE49-F238E27FC236}">
                    <a16:creationId xmlns:a16="http://schemas.microsoft.com/office/drawing/2014/main" id="{011E7FDE-D768-2A44-8A31-0E6420E055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4171" y="1816207"/>
                <a:ext cx="5946124" cy="12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9" name="Inkt 119">
                <a:extLst>
                  <a:ext uri="{FF2B5EF4-FFF2-40B4-BE49-F238E27FC236}">
                    <a16:creationId xmlns:a16="http://schemas.microsoft.com/office/drawing/2014/main" id="{C1FC725E-AD56-1841-A2C6-BE73B7D7CB28}"/>
                  </a:ext>
                </a:extLst>
              </p14:cNvPr>
              <p14:cNvContentPartPr/>
              <p14:nvPr/>
            </p14:nvContentPartPr>
            <p14:xfrm>
              <a:off x="2021413" y="3255487"/>
              <a:ext cx="2042640" cy="1030680"/>
            </p14:xfrm>
          </p:contentPart>
        </mc:Choice>
        <mc:Fallback xmlns="">
          <p:pic>
            <p:nvPicPr>
              <p:cNvPr id="119" name="Inkt 119">
                <a:extLst>
                  <a:ext uri="{FF2B5EF4-FFF2-40B4-BE49-F238E27FC236}">
                    <a16:creationId xmlns:a16="http://schemas.microsoft.com/office/drawing/2014/main" id="{C1FC725E-AD56-1841-A2C6-BE73B7D7CB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458" y="3224538"/>
                <a:ext cx="2103829" cy="1091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" name="Inkt 123">
                <a:extLst>
                  <a:ext uri="{FF2B5EF4-FFF2-40B4-BE49-F238E27FC236}">
                    <a16:creationId xmlns:a16="http://schemas.microsoft.com/office/drawing/2014/main" id="{CAD11B5D-C270-FD43-8195-605D42D2C07C}"/>
                  </a:ext>
                </a:extLst>
              </p14:cNvPr>
              <p14:cNvContentPartPr/>
              <p14:nvPr/>
            </p14:nvContentPartPr>
            <p14:xfrm>
              <a:off x="4937053" y="3957847"/>
              <a:ext cx="450000" cy="132480"/>
            </p14:xfrm>
          </p:contentPart>
        </mc:Choice>
        <mc:Fallback xmlns="">
          <p:pic>
            <p:nvPicPr>
              <p:cNvPr id="123" name="Inkt 123">
                <a:extLst>
                  <a:ext uri="{FF2B5EF4-FFF2-40B4-BE49-F238E27FC236}">
                    <a16:creationId xmlns:a16="http://schemas.microsoft.com/office/drawing/2014/main" id="{CAD11B5D-C270-FD43-8195-605D42D2C0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06118" y="3926887"/>
                <a:ext cx="511151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t 17">
                <a:extLst>
                  <a:ext uri="{FF2B5EF4-FFF2-40B4-BE49-F238E27FC236}">
                    <a16:creationId xmlns:a16="http://schemas.microsoft.com/office/drawing/2014/main" id="{64982EC0-F377-2847-A83E-3ECEB2CB06B6}"/>
                  </a:ext>
                </a:extLst>
              </p14:cNvPr>
              <p14:cNvContentPartPr/>
              <p14:nvPr/>
            </p14:nvContentPartPr>
            <p14:xfrm>
              <a:off x="6068881" y="3592309"/>
              <a:ext cx="4568760" cy="547200"/>
            </p14:xfrm>
          </p:contentPart>
        </mc:Choice>
        <mc:Fallback xmlns="">
          <p:pic>
            <p:nvPicPr>
              <p:cNvPr id="17" name="Inkt 17">
                <a:extLst>
                  <a:ext uri="{FF2B5EF4-FFF2-40B4-BE49-F238E27FC236}">
                    <a16:creationId xmlns:a16="http://schemas.microsoft.com/office/drawing/2014/main" id="{64982EC0-F377-2847-A83E-3ECEB2CB06B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38279" y="3561689"/>
                <a:ext cx="4630325" cy="6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t 39">
                <a:extLst>
                  <a:ext uri="{FF2B5EF4-FFF2-40B4-BE49-F238E27FC236}">
                    <a16:creationId xmlns:a16="http://schemas.microsoft.com/office/drawing/2014/main" id="{8A93896A-99A5-F343-B432-84DE0101E4D0}"/>
                  </a:ext>
                </a:extLst>
              </p14:cNvPr>
              <p14:cNvContentPartPr/>
              <p14:nvPr/>
            </p14:nvContentPartPr>
            <p14:xfrm>
              <a:off x="8291161" y="4359469"/>
              <a:ext cx="3029040" cy="613800"/>
            </p14:xfrm>
          </p:contentPart>
        </mc:Choice>
        <mc:Fallback xmlns="">
          <p:pic>
            <p:nvPicPr>
              <p:cNvPr id="37" name="Inkt 39">
                <a:extLst>
                  <a:ext uri="{FF2B5EF4-FFF2-40B4-BE49-F238E27FC236}">
                    <a16:creationId xmlns:a16="http://schemas.microsoft.com/office/drawing/2014/main" id="{8A93896A-99A5-F343-B432-84DE0101E4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0561" y="4328869"/>
                <a:ext cx="309024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t 40">
                <a:extLst>
                  <a:ext uri="{FF2B5EF4-FFF2-40B4-BE49-F238E27FC236}">
                    <a16:creationId xmlns:a16="http://schemas.microsoft.com/office/drawing/2014/main" id="{0B76E2CF-E9A7-3D4B-90DE-A798A137F209}"/>
                  </a:ext>
                </a:extLst>
              </p14:cNvPr>
              <p14:cNvContentPartPr/>
              <p14:nvPr/>
            </p14:nvContentPartPr>
            <p14:xfrm>
              <a:off x="7451641" y="4515709"/>
              <a:ext cx="506160" cy="258120"/>
            </p14:xfrm>
          </p:contentPart>
        </mc:Choice>
        <mc:Fallback xmlns="">
          <p:pic>
            <p:nvPicPr>
              <p:cNvPr id="38" name="Inkt 40">
                <a:extLst>
                  <a:ext uri="{FF2B5EF4-FFF2-40B4-BE49-F238E27FC236}">
                    <a16:creationId xmlns:a16="http://schemas.microsoft.com/office/drawing/2014/main" id="{0B76E2CF-E9A7-3D4B-90DE-A798A137F2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21041" y="4484792"/>
                <a:ext cx="567360" cy="319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t 41">
                <a:extLst>
                  <a:ext uri="{FF2B5EF4-FFF2-40B4-BE49-F238E27FC236}">
                    <a16:creationId xmlns:a16="http://schemas.microsoft.com/office/drawing/2014/main" id="{5B8728D0-5B18-0045-B0C4-39FC1E38E993}"/>
                  </a:ext>
                </a:extLst>
              </p14:cNvPr>
              <p14:cNvContentPartPr/>
              <p14:nvPr/>
            </p14:nvContentPartPr>
            <p14:xfrm>
              <a:off x="6198121" y="4585549"/>
              <a:ext cx="925920" cy="167040"/>
            </p14:xfrm>
          </p:contentPart>
        </mc:Choice>
        <mc:Fallback xmlns="">
          <p:pic>
            <p:nvPicPr>
              <p:cNvPr id="39" name="Inkt 41">
                <a:extLst>
                  <a:ext uri="{FF2B5EF4-FFF2-40B4-BE49-F238E27FC236}">
                    <a16:creationId xmlns:a16="http://schemas.microsoft.com/office/drawing/2014/main" id="{5B8728D0-5B18-0045-B0C4-39FC1E38E9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67161" y="4554949"/>
                <a:ext cx="987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Inkt 52">
                <a:extLst>
                  <a:ext uri="{FF2B5EF4-FFF2-40B4-BE49-F238E27FC236}">
                    <a16:creationId xmlns:a16="http://schemas.microsoft.com/office/drawing/2014/main" id="{60BD9AC8-37DB-E14B-80B1-09FD60D49573}"/>
                  </a:ext>
                </a:extLst>
              </p14:cNvPr>
              <p14:cNvContentPartPr/>
              <p14:nvPr/>
            </p14:nvContentPartPr>
            <p14:xfrm>
              <a:off x="2264761" y="5333269"/>
              <a:ext cx="1867320" cy="500760"/>
            </p14:xfrm>
          </p:contentPart>
        </mc:Choice>
        <mc:Fallback xmlns="">
          <p:pic>
            <p:nvPicPr>
              <p:cNvPr id="51" name="Inkt 52">
                <a:extLst>
                  <a:ext uri="{FF2B5EF4-FFF2-40B4-BE49-F238E27FC236}">
                    <a16:creationId xmlns:a16="http://schemas.microsoft.com/office/drawing/2014/main" id="{60BD9AC8-37DB-E14B-80B1-09FD60D495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34161" y="5302669"/>
                <a:ext cx="1928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6" name="Inkt 116">
                <a:extLst>
                  <a:ext uri="{FF2B5EF4-FFF2-40B4-BE49-F238E27FC236}">
                    <a16:creationId xmlns:a16="http://schemas.microsoft.com/office/drawing/2014/main" id="{F3F06F54-6FAC-9E46-B5BE-13856AD96B0B}"/>
                  </a:ext>
                </a:extLst>
              </p14:cNvPr>
              <p14:cNvContentPartPr/>
              <p14:nvPr/>
            </p14:nvContentPartPr>
            <p14:xfrm>
              <a:off x="4852801" y="5134189"/>
              <a:ext cx="6355080" cy="672840"/>
            </p14:xfrm>
          </p:contentPart>
        </mc:Choice>
        <mc:Fallback xmlns="">
          <p:pic>
            <p:nvPicPr>
              <p:cNvPr id="116" name="Inkt 116">
                <a:extLst>
                  <a:ext uri="{FF2B5EF4-FFF2-40B4-BE49-F238E27FC236}">
                    <a16:creationId xmlns:a16="http://schemas.microsoft.com/office/drawing/2014/main" id="{F3F06F54-6FAC-9E46-B5BE-13856AD96B0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22201" y="5103589"/>
                <a:ext cx="641628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8" name="Inkt 117">
                <a:extLst>
                  <a:ext uri="{FF2B5EF4-FFF2-40B4-BE49-F238E27FC236}">
                    <a16:creationId xmlns:a16="http://schemas.microsoft.com/office/drawing/2014/main" id="{B240CEC4-7E43-3547-8B90-1B62B812CC80}"/>
                  </a:ext>
                </a:extLst>
              </p14:cNvPr>
              <p14:cNvContentPartPr/>
              <p14:nvPr/>
            </p14:nvContentPartPr>
            <p14:xfrm>
              <a:off x="4869001" y="5882269"/>
              <a:ext cx="2604600" cy="204840"/>
            </p14:xfrm>
          </p:contentPart>
        </mc:Choice>
        <mc:Fallback xmlns="">
          <p:pic>
            <p:nvPicPr>
              <p:cNvPr id="118" name="Inkt 117">
                <a:extLst>
                  <a:ext uri="{FF2B5EF4-FFF2-40B4-BE49-F238E27FC236}">
                    <a16:creationId xmlns:a16="http://schemas.microsoft.com/office/drawing/2014/main" id="{B240CEC4-7E43-3547-8B90-1B62B812CC8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38401" y="5851669"/>
                <a:ext cx="26658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9" name="Inkt 159">
                <a:extLst>
                  <a:ext uri="{FF2B5EF4-FFF2-40B4-BE49-F238E27FC236}">
                    <a16:creationId xmlns:a16="http://schemas.microsoft.com/office/drawing/2014/main" id="{2F8E2D41-B8C9-994E-AA26-EF9E473761C1}"/>
                  </a:ext>
                </a:extLst>
              </p14:cNvPr>
              <p14:cNvContentPartPr/>
              <p14:nvPr/>
            </p14:nvContentPartPr>
            <p14:xfrm>
              <a:off x="5170321" y="5855269"/>
              <a:ext cx="6430320" cy="887760"/>
            </p14:xfrm>
          </p:contentPart>
        </mc:Choice>
        <mc:Fallback xmlns="">
          <p:pic>
            <p:nvPicPr>
              <p:cNvPr id="159" name="Inkt 159">
                <a:extLst>
                  <a:ext uri="{FF2B5EF4-FFF2-40B4-BE49-F238E27FC236}">
                    <a16:creationId xmlns:a16="http://schemas.microsoft.com/office/drawing/2014/main" id="{2F8E2D41-B8C9-994E-AA26-EF9E473761C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39721" y="5824657"/>
                <a:ext cx="6491520" cy="9493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632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63347C1-B53A-4E23-BB4B-5B40A03D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25" y="1946365"/>
            <a:ext cx="8618901" cy="23102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t 16">
                <a:extLst>
                  <a:ext uri="{FF2B5EF4-FFF2-40B4-BE49-F238E27FC236}">
                    <a16:creationId xmlns:a16="http://schemas.microsoft.com/office/drawing/2014/main" id="{ADDE66E6-1F7E-784E-8F7E-8104F7969885}"/>
                  </a:ext>
                </a:extLst>
              </p14:cNvPr>
              <p14:cNvContentPartPr/>
              <p14:nvPr/>
            </p14:nvContentPartPr>
            <p14:xfrm>
              <a:off x="4376173" y="4651207"/>
              <a:ext cx="682920" cy="270000"/>
            </p14:xfrm>
          </p:contentPart>
        </mc:Choice>
        <mc:Fallback xmlns="">
          <p:pic>
            <p:nvPicPr>
              <p:cNvPr id="14" name="Inkt 16">
                <a:extLst>
                  <a:ext uri="{FF2B5EF4-FFF2-40B4-BE49-F238E27FC236}">
                    <a16:creationId xmlns:a16="http://schemas.microsoft.com/office/drawing/2014/main" id="{ADDE66E6-1F7E-784E-8F7E-8104F7969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5213" y="4620648"/>
                <a:ext cx="744480" cy="331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t 17">
                <a:extLst>
                  <a:ext uri="{FF2B5EF4-FFF2-40B4-BE49-F238E27FC236}">
                    <a16:creationId xmlns:a16="http://schemas.microsoft.com/office/drawing/2014/main" id="{EDC17071-393C-F84F-9CB9-7AC3C16C9144}"/>
                  </a:ext>
                </a:extLst>
              </p14:cNvPr>
              <p14:cNvContentPartPr/>
              <p14:nvPr/>
            </p14:nvContentPartPr>
            <p14:xfrm>
              <a:off x="2889013" y="4656607"/>
              <a:ext cx="1143360" cy="227880"/>
            </p14:xfrm>
          </p:contentPart>
        </mc:Choice>
        <mc:Fallback xmlns="">
          <p:pic>
            <p:nvPicPr>
              <p:cNvPr id="15" name="Inkt 17">
                <a:extLst>
                  <a:ext uri="{FF2B5EF4-FFF2-40B4-BE49-F238E27FC236}">
                    <a16:creationId xmlns:a16="http://schemas.microsoft.com/office/drawing/2014/main" id="{EDC17071-393C-F84F-9CB9-7AC3C16C91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8413" y="4625647"/>
                <a:ext cx="12045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kt 58">
                <a:extLst>
                  <a:ext uri="{FF2B5EF4-FFF2-40B4-BE49-F238E27FC236}">
                    <a16:creationId xmlns:a16="http://schemas.microsoft.com/office/drawing/2014/main" id="{4F134B0D-7CD5-0F43-9339-180740509A2D}"/>
                  </a:ext>
                </a:extLst>
              </p14:cNvPr>
              <p14:cNvContentPartPr/>
              <p14:nvPr/>
            </p14:nvContentPartPr>
            <p14:xfrm>
              <a:off x="5445013" y="4389487"/>
              <a:ext cx="6080400" cy="1098000"/>
            </p14:xfrm>
          </p:contentPart>
        </mc:Choice>
        <mc:Fallback xmlns="">
          <p:pic>
            <p:nvPicPr>
              <p:cNvPr id="58" name="Inkt 58">
                <a:extLst>
                  <a:ext uri="{FF2B5EF4-FFF2-40B4-BE49-F238E27FC236}">
                    <a16:creationId xmlns:a16="http://schemas.microsoft.com/office/drawing/2014/main" id="{4F134B0D-7CD5-0F43-9339-180740509A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14413" y="4358887"/>
                <a:ext cx="6141960" cy="11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979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169DFA9-7723-45F1-992B-960F51C0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03" y="1894114"/>
            <a:ext cx="8323668" cy="33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7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86CBC60-E9DB-4CAC-99E8-841ED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20" y="160142"/>
            <a:ext cx="7359810" cy="3422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1" name="Inkt 160">
                <a:extLst>
                  <a:ext uri="{FF2B5EF4-FFF2-40B4-BE49-F238E27FC236}">
                    <a16:creationId xmlns:a16="http://schemas.microsoft.com/office/drawing/2014/main" id="{D2FE4478-99AD-B64E-9F0E-ABC825DF6CDA}"/>
                  </a:ext>
                </a:extLst>
              </p14:cNvPr>
              <p14:cNvContentPartPr/>
              <p14:nvPr/>
            </p14:nvContentPartPr>
            <p14:xfrm>
              <a:off x="444253" y="4259453"/>
              <a:ext cx="3619800" cy="117000"/>
            </p14:xfrm>
          </p:contentPart>
        </mc:Choice>
        <mc:Fallback xmlns="">
          <p:pic>
            <p:nvPicPr>
              <p:cNvPr id="161" name="Inkt 160">
                <a:extLst>
                  <a:ext uri="{FF2B5EF4-FFF2-40B4-BE49-F238E27FC236}">
                    <a16:creationId xmlns:a16="http://schemas.microsoft.com/office/drawing/2014/main" id="{D2FE4478-99AD-B64E-9F0E-ABC825DF6C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653" y="4228853"/>
                <a:ext cx="3681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5" name="Inkt 175">
                <a:extLst>
                  <a:ext uri="{FF2B5EF4-FFF2-40B4-BE49-F238E27FC236}">
                    <a16:creationId xmlns:a16="http://schemas.microsoft.com/office/drawing/2014/main" id="{B1FCF1E2-8541-5D4D-8505-2315B211E5D9}"/>
                  </a:ext>
                </a:extLst>
              </p14:cNvPr>
              <p14:cNvContentPartPr/>
              <p14:nvPr/>
            </p14:nvContentPartPr>
            <p14:xfrm>
              <a:off x="6693853" y="4328573"/>
              <a:ext cx="4794480" cy="2434680"/>
            </p14:xfrm>
          </p:contentPart>
        </mc:Choice>
        <mc:Fallback xmlns="">
          <p:pic>
            <p:nvPicPr>
              <p:cNvPr id="175" name="Inkt 175">
                <a:extLst>
                  <a:ext uri="{FF2B5EF4-FFF2-40B4-BE49-F238E27FC236}">
                    <a16:creationId xmlns:a16="http://schemas.microsoft.com/office/drawing/2014/main" id="{B1FCF1E2-8541-5D4D-8505-2315B211E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3253" y="4297613"/>
                <a:ext cx="4856040" cy="24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7" name="Inkt 176">
                <a:extLst>
                  <a:ext uri="{FF2B5EF4-FFF2-40B4-BE49-F238E27FC236}">
                    <a16:creationId xmlns:a16="http://schemas.microsoft.com/office/drawing/2014/main" id="{28D128AE-63E1-9E46-9461-F700BFDBB082}"/>
                  </a:ext>
                </a:extLst>
              </p14:cNvPr>
              <p14:cNvContentPartPr/>
              <p14:nvPr/>
            </p14:nvContentPartPr>
            <p14:xfrm>
              <a:off x="9032773" y="6540413"/>
              <a:ext cx="5760" cy="10800"/>
            </p14:xfrm>
          </p:contentPart>
        </mc:Choice>
        <mc:Fallback xmlns="">
          <p:pic>
            <p:nvPicPr>
              <p:cNvPr id="177" name="Inkt 176">
                <a:extLst>
                  <a:ext uri="{FF2B5EF4-FFF2-40B4-BE49-F238E27FC236}">
                    <a16:creationId xmlns:a16="http://schemas.microsoft.com/office/drawing/2014/main" id="{28D128AE-63E1-9E46-9461-F700BFDBB0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2173" y="650981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2" name="Inkt 242">
                <a:extLst>
                  <a:ext uri="{FF2B5EF4-FFF2-40B4-BE49-F238E27FC236}">
                    <a16:creationId xmlns:a16="http://schemas.microsoft.com/office/drawing/2014/main" id="{96D49684-07C4-BA4C-93A6-89D336FE3357}"/>
                  </a:ext>
                </a:extLst>
              </p14:cNvPr>
              <p14:cNvContentPartPr/>
              <p14:nvPr/>
            </p14:nvContentPartPr>
            <p14:xfrm>
              <a:off x="438853" y="3905213"/>
              <a:ext cx="6482520" cy="2794320"/>
            </p14:xfrm>
          </p:contentPart>
        </mc:Choice>
        <mc:Fallback xmlns="">
          <p:pic>
            <p:nvPicPr>
              <p:cNvPr id="242" name="Inkt 242">
                <a:extLst>
                  <a:ext uri="{FF2B5EF4-FFF2-40B4-BE49-F238E27FC236}">
                    <a16:creationId xmlns:a16="http://schemas.microsoft.com/office/drawing/2014/main" id="{96D49684-07C4-BA4C-93A6-89D336FE33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8253" y="3874253"/>
                <a:ext cx="6544080" cy="28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47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t 28">
                <a:extLst>
                  <a:ext uri="{FF2B5EF4-FFF2-40B4-BE49-F238E27FC236}">
                    <a16:creationId xmlns:a16="http://schemas.microsoft.com/office/drawing/2014/main" id="{DD8E1E21-1A0B-4C4A-B6DD-7B2318D2D08B}"/>
                  </a:ext>
                </a:extLst>
              </p14:cNvPr>
              <p14:cNvContentPartPr/>
              <p14:nvPr/>
            </p14:nvContentPartPr>
            <p14:xfrm>
              <a:off x="957613" y="693653"/>
              <a:ext cx="3704400" cy="708840"/>
            </p14:xfrm>
          </p:contentPart>
        </mc:Choice>
        <mc:Fallback xmlns="">
          <p:pic>
            <p:nvPicPr>
              <p:cNvPr id="28" name="Inkt 28">
                <a:extLst>
                  <a:ext uri="{FF2B5EF4-FFF2-40B4-BE49-F238E27FC236}">
                    <a16:creationId xmlns:a16="http://schemas.microsoft.com/office/drawing/2014/main" id="{DD8E1E21-1A0B-4C4A-B6DD-7B2318D2D0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013" y="663053"/>
                <a:ext cx="376596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6" name="Inkt 136">
                <a:extLst>
                  <a:ext uri="{FF2B5EF4-FFF2-40B4-BE49-F238E27FC236}">
                    <a16:creationId xmlns:a16="http://schemas.microsoft.com/office/drawing/2014/main" id="{D33F8D19-F467-9642-9A68-E44D371C1F1B}"/>
                  </a:ext>
                </a:extLst>
              </p14:cNvPr>
              <p14:cNvContentPartPr/>
              <p14:nvPr/>
            </p14:nvContentPartPr>
            <p14:xfrm>
              <a:off x="1137613" y="2000093"/>
              <a:ext cx="7393253" cy="3519360"/>
            </p14:xfrm>
          </p:contentPart>
        </mc:Choice>
        <mc:Fallback xmlns="">
          <p:pic>
            <p:nvPicPr>
              <p:cNvPr id="136" name="Inkt 136">
                <a:extLst>
                  <a:ext uri="{FF2B5EF4-FFF2-40B4-BE49-F238E27FC236}">
                    <a16:creationId xmlns:a16="http://schemas.microsoft.com/office/drawing/2014/main" id="{D33F8D19-F467-9642-9A68-E44D371C1F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7013" y="1969493"/>
                <a:ext cx="7454812" cy="358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051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B03FBAD2-96AC-4DCA-AB4F-64CCBA3F9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1061908"/>
            <a:ext cx="9091749" cy="49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3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t 34">
                <a:extLst>
                  <a:ext uri="{FF2B5EF4-FFF2-40B4-BE49-F238E27FC236}">
                    <a16:creationId xmlns:a16="http://schemas.microsoft.com/office/drawing/2014/main" id="{96D02D5D-51AB-CC49-9D3A-C58B59CE7A4A}"/>
                  </a:ext>
                </a:extLst>
              </p14:cNvPr>
              <p14:cNvContentPartPr/>
              <p14:nvPr/>
            </p14:nvContentPartPr>
            <p14:xfrm>
              <a:off x="1031773" y="883663"/>
              <a:ext cx="1582200" cy="4815720"/>
            </p14:xfrm>
          </p:contentPart>
        </mc:Choice>
        <mc:Fallback xmlns="">
          <p:pic>
            <p:nvPicPr>
              <p:cNvPr id="34" name="Inkt 34">
                <a:extLst>
                  <a:ext uri="{FF2B5EF4-FFF2-40B4-BE49-F238E27FC236}">
                    <a16:creationId xmlns:a16="http://schemas.microsoft.com/office/drawing/2014/main" id="{96D02D5D-51AB-CC49-9D3A-C58B59CE7A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1180" y="852703"/>
                <a:ext cx="1643386" cy="48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t 38">
                <a:extLst>
                  <a:ext uri="{FF2B5EF4-FFF2-40B4-BE49-F238E27FC236}">
                    <a16:creationId xmlns:a16="http://schemas.microsoft.com/office/drawing/2014/main" id="{87D60881-1666-3848-B9AD-D1724502D9F9}"/>
                  </a:ext>
                </a:extLst>
              </p14:cNvPr>
              <p14:cNvContentPartPr/>
              <p14:nvPr/>
            </p14:nvContentPartPr>
            <p14:xfrm>
              <a:off x="6460933" y="767023"/>
              <a:ext cx="550800" cy="275760"/>
            </p14:xfrm>
          </p:contentPart>
        </mc:Choice>
        <mc:Fallback xmlns="">
          <p:pic>
            <p:nvPicPr>
              <p:cNvPr id="38" name="Inkt 38">
                <a:extLst>
                  <a:ext uri="{FF2B5EF4-FFF2-40B4-BE49-F238E27FC236}">
                    <a16:creationId xmlns:a16="http://schemas.microsoft.com/office/drawing/2014/main" id="{87D60881-1666-3848-B9AD-D1724502D9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0333" y="736383"/>
                <a:ext cx="612000" cy="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Inkt 70">
                <a:extLst>
                  <a:ext uri="{FF2B5EF4-FFF2-40B4-BE49-F238E27FC236}">
                    <a16:creationId xmlns:a16="http://schemas.microsoft.com/office/drawing/2014/main" id="{F3B37C6F-751F-1446-B70C-EB074E8A7C24}"/>
                  </a:ext>
                </a:extLst>
              </p14:cNvPr>
              <p14:cNvContentPartPr/>
              <p14:nvPr/>
            </p14:nvContentPartPr>
            <p14:xfrm>
              <a:off x="6117133" y="1370383"/>
              <a:ext cx="3540240" cy="466200"/>
            </p14:xfrm>
          </p:contentPart>
        </mc:Choice>
        <mc:Fallback xmlns="">
          <p:pic>
            <p:nvPicPr>
              <p:cNvPr id="70" name="Inkt 70">
                <a:extLst>
                  <a:ext uri="{FF2B5EF4-FFF2-40B4-BE49-F238E27FC236}">
                    <a16:creationId xmlns:a16="http://schemas.microsoft.com/office/drawing/2014/main" id="{F3B37C6F-751F-1446-B70C-EB074E8A7C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6176" y="1339783"/>
                <a:ext cx="3601434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4" name="Inkt 84">
                <a:extLst>
                  <a:ext uri="{FF2B5EF4-FFF2-40B4-BE49-F238E27FC236}">
                    <a16:creationId xmlns:a16="http://schemas.microsoft.com/office/drawing/2014/main" id="{BE9050DF-7ADA-9C4C-BC8F-0A9F2C3B2E01}"/>
                  </a:ext>
                </a:extLst>
              </p14:cNvPr>
              <p14:cNvContentPartPr/>
              <p14:nvPr/>
            </p14:nvContentPartPr>
            <p14:xfrm>
              <a:off x="9837013" y="1486663"/>
              <a:ext cx="1042920" cy="360360"/>
            </p14:xfrm>
          </p:contentPart>
        </mc:Choice>
        <mc:Fallback xmlns="">
          <p:pic>
            <p:nvPicPr>
              <p:cNvPr id="84" name="Inkt 84">
                <a:extLst>
                  <a:ext uri="{FF2B5EF4-FFF2-40B4-BE49-F238E27FC236}">
                    <a16:creationId xmlns:a16="http://schemas.microsoft.com/office/drawing/2014/main" id="{BE9050DF-7ADA-9C4C-BC8F-0A9F2C3B2E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06413" y="1456063"/>
                <a:ext cx="11041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Inkt 91">
                <a:extLst>
                  <a:ext uri="{FF2B5EF4-FFF2-40B4-BE49-F238E27FC236}">
                    <a16:creationId xmlns:a16="http://schemas.microsoft.com/office/drawing/2014/main" id="{1BBB1992-5573-894B-8862-71344A6E57A6}"/>
                  </a:ext>
                </a:extLst>
              </p14:cNvPr>
              <p14:cNvContentPartPr/>
              <p14:nvPr/>
            </p14:nvContentPartPr>
            <p14:xfrm>
              <a:off x="11075413" y="1555423"/>
              <a:ext cx="693720" cy="228240"/>
            </p14:xfrm>
          </p:contentPart>
        </mc:Choice>
        <mc:Fallback xmlns="">
          <p:pic>
            <p:nvPicPr>
              <p:cNvPr id="91" name="Inkt 91">
                <a:extLst>
                  <a:ext uri="{FF2B5EF4-FFF2-40B4-BE49-F238E27FC236}">
                    <a16:creationId xmlns:a16="http://schemas.microsoft.com/office/drawing/2014/main" id="{1BBB1992-5573-894B-8862-71344A6E57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44453" y="1524775"/>
                <a:ext cx="754920" cy="289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3" name="Inkt 103">
                <a:extLst>
                  <a:ext uri="{FF2B5EF4-FFF2-40B4-BE49-F238E27FC236}">
                    <a16:creationId xmlns:a16="http://schemas.microsoft.com/office/drawing/2014/main" id="{53570725-8C0F-EC47-820F-8C8F4FFAA2C4}"/>
                  </a:ext>
                </a:extLst>
              </p14:cNvPr>
              <p14:cNvContentPartPr/>
              <p14:nvPr/>
            </p14:nvContentPartPr>
            <p14:xfrm>
              <a:off x="7625173" y="2068783"/>
              <a:ext cx="1053360" cy="280800"/>
            </p14:xfrm>
          </p:contentPart>
        </mc:Choice>
        <mc:Fallback xmlns="">
          <p:pic>
            <p:nvPicPr>
              <p:cNvPr id="103" name="Inkt 103">
                <a:extLst>
                  <a:ext uri="{FF2B5EF4-FFF2-40B4-BE49-F238E27FC236}">
                    <a16:creationId xmlns:a16="http://schemas.microsoft.com/office/drawing/2014/main" id="{53570725-8C0F-EC47-820F-8C8F4FFAA2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4573" y="2038183"/>
                <a:ext cx="11149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7" name="Inkt 107">
                <a:extLst>
                  <a:ext uri="{FF2B5EF4-FFF2-40B4-BE49-F238E27FC236}">
                    <a16:creationId xmlns:a16="http://schemas.microsoft.com/office/drawing/2014/main" id="{A728F5EC-D81A-0B41-A393-2EB214F334D1}"/>
                  </a:ext>
                </a:extLst>
              </p14:cNvPr>
              <p14:cNvContentPartPr/>
              <p14:nvPr/>
            </p14:nvContentPartPr>
            <p14:xfrm>
              <a:off x="7540573" y="1179943"/>
              <a:ext cx="1280880" cy="1260000"/>
            </p14:xfrm>
          </p:contentPart>
        </mc:Choice>
        <mc:Fallback xmlns="">
          <p:pic>
            <p:nvPicPr>
              <p:cNvPr id="107" name="Inkt 107">
                <a:extLst>
                  <a:ext uri="{FF2B5EF4-FFF2-40B4-BE49-F238E27FC236}">
                    <a16:creationId xmlns:a16="http://schemas.microsoft.com/office/drawing/2014/main" id="{A728F5EC-D81A-0B41-A393-2EB214F334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09613" y="1149334"/>
                <a:ext cx="1342440" cy="1321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9" name="Inkt 108">
                <a:extLst>
                  <a:ext uri="{FF2B5EF4-FFF2-40B4-BE49-F238E27FC236}">
                    <a16:creationId xmlns:a16="http://schemas.microsoft.com/office/drawing/2014/main" id="{DE8C708D-EF28-8F4C-904D-53C7FEF0E09F}"/>
                  </a:ext>
                </a:extLst>
              </p14:cNvPr>
              <p14:cNvContentPartPr/>
              <p14:nvPr/>
            </p14:nvContentPartPr>
            <p14:xfrm>
              <a:off x="9043213" y="2206303"/>
              <a:ext cx="587880" cy="164520"/>
            </p14:xfrm>
          </p:contentPart>
        </mc:Choice>
        <mc:Fallback xmlns="">
          <p:pic>
            <p:nvPicPr>
              <p:cNvPr id="109" name="Inkt 108">
                <a:extLst>
                  <a:ext uri="{FF2B5EF4-FFF2-40B4-BE49-F238E27FC236}">
                    <a16:creationId xmlns:a16="http://schemas.microsoft.com/office/drawing/2014/main" id="{DE8C708D-EF28-8F4C-904D-53C7FEF0E0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12613" y="2175703"/>
                <a:ext cx="6490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BA5E4CF2-7591-F949-97F3-0FEDDA835FEA}"/>
                  </a:ext>
                </a:extLst>
              </p14:cNvPr>
              <p14:cNvContentPartPr/>
              <p14:nvPr/>
            </p14:nvContentPartPr>
            <p14:xfrm>
              <a:off x="9662413" y="2248783"/>
              <a:ext cx="127440" cy="9576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BA5E4CF2-7591-F949-97F3-0FEDDA835F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31813" y="2218183"/>
                <a:ext cx="188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6ECB4A96-0E9E-F147-AC45-EDEF882F56DA}"/>
                  </a:ext>
                </a:extLst>
              </p14:cNvPr>
              <p14:cNvContentPartPr/>
              <p14:nvPr/>
            </p14:nvContentPartPr>
            <p14:xfrm>
              <a:off x="9826573" y="2047543"/>
              <a:ext cx="111600" cy="26496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6ECB4A96-0E9E-F147-AC45-EDEF882F56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95613" y="2016943"/>
                <a:ext cx="172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8" name="Inkt 118">
                <a:extLst>
                  <a:ext uri="{FF2B5EF4-FFF2-40B4-BE49-F238E27FC236}">
                    <a16:creationId xmlns:a16="http://schemas.microsoft.com/office/drawing/2014/main" id="{CA1A46BE-6767-5146-B88D-C7E51A4210FD}"/>
                  </a:ext>
                </a:extLst>
              </p14:cNvPr>
              <p14:cNvContentPartPr/>
              <p14:nvPr/>
            </p14:nvContentPartPr>
            <p14:xfrm>
              <a:off x="10149133" y="2195863"/>
              <a:ext cx="164520" cy="185400"/>
            </p14:xfrm>
          </p:contentPart>
        </mc:Choice>
        <mc:Fallback xmlns="">
          <p:pic>
            <p:nvPicPr>
              <p:cNvPr id="118" name="Inkt 118">
                <a:extLst>
                  <a:ext uri="{FF2B5EF4-FFF2-40B4-BE49-F238E27FC236}">
                    <a16:creationId xmlns:a16="http://schemas.microsoft.com/office/drawing/2014/main" id="{CA1A46BE-6767-5146-B88D-C7E51A4210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18533" y="2165263"/>
                <a:ext cx="225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4" name="Inkt 193">
                <a:extLst>
                  <a:ext uri="{FF2B5EF4-FFF2-40B4-BE49-F238E27FC236}">
                    <a16:creationId xmlns:a16="http://schemas.microsoft.com/office/drawing/2014/main" id="{87AA42F2-6144-4D4A-8CD1-03B11CE6A95E}"/>
                  </a:ext>
                </a:extLst>
              </p14:cNvPr>
              <p14:cNvContentPartPr/>
              <p14:nvPr/>
            </p14:nvContentPartPr>
            <p14:xfrm>
              <a:off x="7778533" y="3576967"/>
              <a:ext cx="264960" cy="153720"/>
            </p14:xfrm>
          </p:contentPart>
        </mc:Choice>
        <mc:Fallback xmlns="">
          <p:pic>
            <p:nvPicPr>
              <p:cNvPr id="194" name="Inkt 193">
                <a:extLst>
                  <a:ext uri="{FF2B5EF4-FFF2-40B4-BE49-F238E27FC236}">
                    <a16:creationId xmlns:a16="http://schemas.microsoft.com/office/drawing/2014/main" id="{87AA42F2-6144-4D4A-8CD1-03B11CE6A95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47933" y="3546367"/>
                <a:ext cx="3261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5" name="Inkt 196">
                <a:extLst>
                  <a:ext uri="{FF2B5EF4-FFF2-40B4-BE49-F238E27FC236}">
                    <a16:creationId xmlns:a16="http://schemas.microsoft.com/office/drawing/2014/main" id="{D2CF7E14-C85E-8043-8971-C243B76BE807}"/>
                  </a:ext>
                </a:extLst>
              </p14:cNvPr>
              <p14:cNvContentPartPr/>
              <p14:nvPr/>
            </p14:nvContentPartPr>
            <p14:xfrm>
              <a:off x="7243933" y="3576967"/>
              <a:ext cx="180720" cy="159120"/>
            </p14:xfrm>
          </p:contentPart>
        </mc:Choice>
        <mc:Fallback xmlns="">
          <p:pic>
            <p:nvPicPr>
              <p:cNvPr id="195" name="Inkt 196">
                <a:extLst>
                  <a:ext uri="{FF2B5EF4-FFF2-40B4-BE49-F238E27FC236}">
                    <a16:creationId xmlns:a16="http://schemas.microsoft.com/office/drawing/2014/main" id="{D2CF7E14-C85E-8043-8971-C243B76BE80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13272" y="3546367"/>
                <a:ext cx="242042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6" name="Inkt 197">
                <a:extLst>
                  <a:ext uri="{FF2B5EF4-FFF2-40B4-BE49-F238E27FC236}">
                    <a16:creationId xmlns:a16="http://schemas.microsoft.com/office/drawing/2014/main" id="{668980B4-08C0-3549-9D5D-613D275C9F34}"/>
                  </a:ext>
                </a:extLst>
              </p14:cNvPr>
              <p14:cNvContentPartPr/>
              <p14:nvPr/>
            </p14:nvContentPartPr>
            <p14:xfrm>
              <a:off x="7243933" y="2767327"/>
              <a:ext cx="2715120" cy="513720"/>
            </p14:xfrm>
          </p:contentPart>
        </mc:Choice>
        <mc:Fallback xmlns="">
          <p:pic>
            <p:nvPicPr>
              <p:cNvPr id="196" name="Inkt 197">
                <a:extLst>
                  <a:ext uri="{FF2B5EF4-FFF2-40B4-BE49-F238E27FC236}">
                    <a16:creationId xmlns:a16="http://schemas.microsoft.com/office/drawing/2014/main" id="{668980B4-08C0-3549-9D5D-613D275C9F3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13333" y="2736727"/>
                <a:ext cx="27763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9" name="Inkt 198">
                <a:extLst>
                  <a:ext uri="{FF2B5EF4-FFF2-40B4-BE49-F238E27FC236}">
                    <a16:creationId xmlns:a16="http://schemas.microsoft.com/office/drawing/2014/main" id="{BE9234D1-78A9-5B41-9F23-9CECA5A4569B}"/>
                  </a:ext>
                </a:extLst>
              </p14:cNvPr>
              <p14:cNvContentPartPr/>
              <p14:nvPr/>
            </p14:nvContentPartPr>
            <p14:xfrm>
              <a:off x="7693933" y="3915727"/>
              <a:ext cx="429120" cy="323280"/>
            </p14:xfrm>
          </p:contentPart>
        </mc:Choice>
        <mc:Fallback xmlns="">
          <p:pic>
            <p:nvPicPr>
              <p:cNvPr id="199" name="Inkt 198">
                <a:extLst>
                  <a:ext uri="{FF2B5EF4-FFF2-40B4-BE49-F238E27FC236}">
                    <a16:creationId xmlns:a16="http://schemas.microsoft.com/office/drawing/2014/main" id="{BE9234D1-78A9-5B41-9F23-9CECA5A4569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63333" y="3885127"/>
                <a:ext cx="4903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2" name="Inkt 246">
                <a:extLst>
                  <a:ext uri="{FF2B5EF4-FFF2-40B4-BE49-F238E27FC236}">
                    <a16:creationId xmlns:a16="http://schemas.microsoft.com/office/drawing/2014/main" id="{D31349EB-6FAC-2D4E-A3A5-175257DCF199}"/>
                  </a:ext>
                </a:extLst>
              </p14:cNvPr>
              <p14:cNvContentPartPr/>
              <p14:nvPr/>
            </p14:nvContentPartPr>
            <p14:xfrm>
              <a:off x="8397733" y="3857407"/>
              <a:ext cx="2757240" cy="450360"/>
            </p14:xfrm>
          </p:contentPart>
        </mc:Choice>
        <mc:Fallback xmlns="">
          <p:pic>
            <p:nvPicPr>
              <p:cNvPr id="242" name="Inkt 246">
                <a:extLst>
                  <a:ext uri="{FF2B5EF4-FFF2-40B4-BE49-F238E27FC236}">
                    <a16:creationId xmlns:a16="http://schemas.microsoft.com/office/drawing/2014/main" id="{D31349EB-6FAC-2D4E-A3A5-175257DCF19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67133" y="3826783"/>
                <a:ext cx="2818800" cy="51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4" name="Inkt 254">
                <a:extLst>
                  <a:ext uri="{FF2B5EF4-FFF2-40B4-BE49-F238E27FC236}">
                    <a16:creationId xmlns:a16="http://schemas.microsoft.com/office/drawing/2014/main" id="{3BB6BB7A-D2DF-5B42-A0E5-816732631091}"/>
                  </a:ext>
                </a:extLst>
              </p14:cNvPr>
              <p14:cNvContentPartPr/>
              <p14:nvPr/>
            </p14:nvContentPartPr>
            <p14:xfrm>
              <a:off x="2471053" y="1042207"/>
              <a:ext cx="1863000" cy="233280"/>
            </p14:xfrm>
          </p:contentPart>
        </mc:Choice>
        <mc:Fallback xmlns="">
          <p:pic>
            <p:nvPicPr>
              <p:cNvPr id="254" name="Inkt 254">
                <a:extLst>
                  <a:ext uri="{FF2B5EF4-FFF2-40B4-BE49-F238E27FC236}">
                    <a16:creationId xmlns:a16="http://schemas.microsoft.com/office/drawing/2014/main" id="{3BB6BB7A-D2DF-5B42-A0E5-8167326310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40453" y="1011607"/>
                <a:ext cx="19245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5" name="Inkt 277">
                <a:extLst>
                  <a:ext uri="{FF2B5EF4-FFF2-40B4-BE49-F238E27FC236}">
                    <a16:creationId xmlns:a16="http://schemas.microsoft.com/office/drawing/2014/main" id="{7A0E05C3-6FCD-194B-BEE5-9C52D1A4B505}"/>
                  </a:ext>
                </a:extLst>
              </p14:cNvPr>
              <p14:cNvContentPartPr/>
              <p14:nvPr/>
            </p14:nvContentPartPr>
            <p14:xfrm>
              <a:off x="7546333" y="5625007"/>
              <a:ext cx="1571400" cy="634680"/>
            </p14:xfrm>
          </p:contentPart>
        </mc:Choice>
        <mc:Fallback xmlns="">
          <p:pic>
            <p:nvPicPr>
              <p:cNvPr id="275" name="Inkt 277">
                <a:extLst>
                  <a:ext uri="{FF2B5EF4-FFF2-40B4-BE49-F238E27FC236}">
                    <a16:creationId xmlns:a16="http://schemas.microsoft.com/office/drawing/2014/main" id="{7A0E05C3-6FCD-194B-BEE5-9C52D1A4B50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15733" y="5594047"/>
                <a:ext cx="163260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6" name="Inkt 278">
                <a:extLst>
                  <a:ext uri="{FF2B5EF4-FFF2-40B4-BE49-F238E27FC236}">
                    <a16:creationId xmlns:a16="http://schemas.microsoft.com/office/drawing/2014/main" id="{4F287141-9CE3-734C-B3A3-8FE208F18958}"/>
                  </a:ext>
                </a:extLst>
              </p14:cNvPr>
              <p14:cNvContentPartPr/>
              <p14:nvPr/>
            </p14:nvContentPartPr>
            <p14:xfrm>
              <a:off x="5704213" y="5651287"/>
              <a:ext cx="1524600" cy="471240"/>
            </p14:xfrm>
          </p:contentPart>
        </mc:Choice>
        <mc:Fallback xmlns="">
          <p:pic>
            <p:nvPicPr>
              <p:cNvPr id="276" name="Inkt 278">
                <a:extLst>
                  <a:ext uri="{FF2B5EF4-FFF2-40B4-BE49-F238E27FC236}">
                    <a16:creationId xmlns:a16="http://schemas.microsoft.com/office/drawing/2014/main" id="{4F287141-9CE3-734C-B3A3-8FE208F1895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73606" y="5620687"/>
                <a:ext cx="1586175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0" name="Inkt 279">
                <a:extLst>
                  <a:ext uri="{FF2B5EF4-FFF2-40B4-BE49-F238E27FC236}">
                    <a16:creationId xmlns:a16="http://schemas.microsoft.com/office/drawing/2014/main" id="{6B4D4186-74D1-0E4D-B7BF-0ECE455AE023}"/>
                  </a:ext>
                </a:extLst>
              </p14:cNvPr>
              <p14:cNvContentPartPr/>
              <p14:nvPr/>
            </p14:nvContentPartPr>
            <p14:xfrm>
              <a:off x="6413413" y="6392887"/>
              <a:ext cx="640800" cy="126360"/>
            </p14:xfrm>
          </p:contentPart>
        </mc:Choice>
        <mc:Fallback xmlns="">
          <p:pic>
            <p:nvPicPr>
              <p:cNvPr id="280" name="Inkt 279">
                <a:extLst>
                  <a:ext uri="{FF2B5EF4-FFF2-40B4-BE49-F238E27FC236}">
                    <a16:creationId xmlns:a16="http://schemas.microsoft.com/office/drawing/2014/main" id="{6B4D4186-74D1-0E4D-B7BF-0ECE455AE02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82813" y="6361927"/>
                <a:ext cx="7020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1" name="Inkt 280">
                <a:extLst>
                  <a:ext uri="{FF2B5EF4-FFF2-40B4-BE49-F238E27FC236}">
                    <a16:creationId xmlns:a16="http://schemas.microsoft.com/office/drawing/2014/main" id="{BCB0CE8D-C9C0-6C4C-BAF4-750016246387}"/>
                  </a:ext>
                </a:extLst>
              </p14:cNvPr>
              <p14:cNvContentPartPr/>
              <p14:nvPr/>
            </p14:nvContentPartPr>
            <p14:xfrm>
              <a:off x="7281013" y="6392167"/>
              <a:ext cx="164520" cy="238320"/>
            </p14:xfrm>
          </p:contentPart>
        </mc:Choice>
        <mc:Fallback xmlns="">
          <p:pic>
            <p:nvPicPr>
              <p:cNvPr id="281" name="Inkt 280">
                <a:extLst>
                  <a:ext uri="{FF2B5EF4-FFF2-40B4-BE49-F238E27FC236}">
                    <a16:creationId xmlns:a16="http://schemas.microsoft.com/office/drawing/2014/main" id="{BCB0CE8D-C9C0-6C4C-BAF4-75001624638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50413" y="6361567"/>
                <a:ext cx="225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2" name="Inkt 281">
                <a:extLst>
                  <a:ext uri="{FF2B5EF4-FFF2-40B4-BE49-F238E27FC236}">
                    <a16:creationId xmlns:a16="http://schemas.microsoft.com/office/drawing/2014/main" id="{A9CA9701-0E87-F24C-9BD1-80281D0F724D}"/>
                  </a:ext>
                </a:extLst>
              </p14:cNvPr>
              <p14:cNvContentPartPr/>
              <p14:nvPr/>
            </p14:nvContentPartPr>
            <p14:xfrm>
              <a:off x="7466413" y="6429247"/>
              <a:ext cx="179640" cy="100800"/>
            </p14:xfrm>
          </p:contentPart>
        </mc:Choice>
        <mc:Fallback xmlns="">
          <p:pic>
            <p:nvPicPr>
              <p:cNvPr id="282" name="Inkt 281">
                <a:extLst>
                  <a:ext uri="{FF2B5EF4-FFF2-40B4-BE49-F238E27FC236}">
                    <a16:creationId xmlns:a16="http://schemas.microsoft.com/office/drawing/2014/main" id="{A9CA9701-0E87-F24C-9BD1-80281D0F72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35813" y="6398647"/>
                <a:ext cx="2412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3" name="Inkt 282">
                <a:extLst>
                  <a:ext uri="{FF2B5EF4-FFF2-40B4-BE49-F238E27FC236}">
                    <a16:creationId xmlns:a16="http://schemas.microsoft.com/office/drawing/2014/main" id="{FF25FB7C-79C7-6C48-8DD0-43E44DFAFC38}"/>
                  </a:ext>
                </a:extLst>
              </p14:cNvPr>
              <p14:cNvContentPartPr/>
              <p14:nvPr/>
            </p14:nvContentPartPr>
            <p14:xfrm>
              <a:off x="7683493" y="6376327"/>
              <a:ext cx="772920" cy="132480"/>
            </p14:xfrm>
          </p:contentPart>
        </mc:Choice>
        <mc:Fallback xmlns="">
          <p:pic>
            <p:nvPicPr>
              <p:cNvPr id="283" name="Inkt 282">
                <a:extLst>
                  <a:ext uri="{FF2B5EF4-FFF2-40B4-BE49-F238E27FC236}">
                    <a16:creationId xmlns:a16="http://schemas.microsoft.com/office/drawing/2014/main" id="{FF25FB7C-79C7-6C48-8DD0-43E44DFAFC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52533" y="6345727"/>
                <a:ext cx="834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4" name="Inkt 283">
                <a:extLst>
                  <a:ext uri="{FF2B5EF4-FFF2-40B4-BE49-F238E27FC236}">
                    <a16:creationId xmlns:a16="http://schemas.microsoft.com/office/drawing/2014/main" id="{89F280B0-50A8-1040-A360-C5CF4EFB0567}"/>
                  </a:ext>
                </a:extLst>
              </p14:cNvPr>
              <p14:cNvContentPartPr/>
              <p14:nvPr/>
            </p14:nvContentPartPr>
            <p14:xfrm>
              <a:off x="7582693" y="6238807"/>
              <a:ext cx="21600" cy="24480"/>
            </p14:xfrm>
          </p:contentPart>
        </mc:Choice>
        <mc:Fallback xmlns="">
          <p:pic>
            <p:nvPicPr>
              <p:cNvPr id="284" name="Inkt 283">
                <a:extLst>
                  <a:ext uri="{FF2B5EF4-FFF2-40B4-BE49-F238E27FC236}">
                    <a16:creationId xmlns:a16="http://schemas.microsoft.com/office/drawing/2014/main" id="{89F280B0-50A8-1040-A360-C5CF4EFB05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52093" y="6207847"/>
                <a:ext cx="82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5" name="Inkt 284">
                <a:extLst>
                  <a:ext uri="{FF2B5EF4-FFF2-40B4-BE49-F238E27FC236}">
                    <a16:creationId xmlns:a16="http://schemas.microsoft.com/office/drawing/2014/main" id="{22823EA7-4923-7546-A006-362923340A61}"/>
                  </a:ext>
                </a:extLst>
              </p14:cNvPr>
              <p14:cNvContentPartPr/>
              <p14:nvPr/>
            </p14:nvContentPartPr>
            <p14:xfrm>
              <a:off x="8736493" y="6392167"/>
              <a:ext cx="577080" cy="132480"/>
            </p14:xfrm>
          </p:contentPart>
        </mc:Choice>
        <mc:Fallback xmlns="">
          <p:pic>
            <p:nvPicPr>
              <p:cNvPr id="285" name="Inkt 284">
                <a:extLst>
                  <a:ext uri="{FF2B5EF4-FFF2-40B4-BE49-F238E27FC236}">
                    <a16:creationId xmlns:a16="http://schemas.microsoft.com/office/drawing/2014/main" id="{22823EA7-4923-7546-A006-362923340A6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05533" y="6361567"/>
                <a:ext cx="6386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86" name="Inkt 285">
                <a:extLst>
                  <a:ext uri="{FF2B5EF4-FFF2-40B4-BE49-F238E27FC236}">
                    <a16:creationId xmlns:a16="http://schemas.microsoft.com/office/drawing/2014/main" id="{980A5F26-DD5E-8942-A420-F92CB721EEFC}"/>
                  </a:ext>
                </a:extLst>
              </p14:cNvPr>
              <p14:cNvContentPartPr/>
              <p14:nvPr/>
            </p14:nvContentPartPr>
            <p14:xfrm>
              <a:off x="9297373" y="6392887"/>
              <a:ext cx="370800" cy="126720"/>
            </p14:xfrm>
          </p:contentPart>
        </mc:Choice>
        <mc:Fallback xmlns="">
          <p:pic>
            <p:nvPicPr>
              <p:cNvPr id="286" name="Inkt 285">
                <a:extLst>
                  <a:ext uri="{FF2B5EF4-FFF2-40B4-BE49-F238E27FC236}">
                    <a16:creationId xmlns:a16="http://schemas.microsoft.com/office/drawing/2014/main" id="{980A5F26-DD5E-8942-A420-F92CB721EEF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66773" y="6361927"/>
                <a:ext cx="432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87" name="Inkt 286">
                <a:extLst>
                  <a:ext uri="{FF2B5EF4-FFF2-40B4-BE49-F238E27FC236}">
                    <a16:creationId xmlns:a16="http://schemas.microsoft.com/office/drawing/2014/main" id="{3D4D0C73-8820-454B-9373-0B3005AA37A6}"/>
                  </a:ext>
                </a:extLst>
              </p14:cNvPr>
              <p14:cNvContentPartPr/>
              <p14:nvPr/>
            </p14:nvContentPartPr>
            <p14:xfrm>
              <a:off x="9694093" y="6386767"/>
              <a:ext cx="370800" cy="95760"/>
            </p14:xfrm>
          </p:contentPart>
        </mc:Choice>
        <mc:Fallback xmlns="">
          <p:pic>
            <p:nvPicPr>
              <p:cNvPr id="287" name="Inkt 286">
                <a:extLst>
                  <a:ext uri="{FF2B5EF4-FFF2-40B4-BE49-F238E27FC236}">
                    <a16:creationId xmlns:a16="http://schemas.microsoft.com/office/drawing/2014/main" id="{3D4D0C73-8820-454B-9373-0B3005AA37A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63493" y="6356167"/>
                <a:ext cx="4320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8" name="Inkt 287">
                <a:extLst>
                  <a:ext uri="{FF2B5EF4-FFF2-40B4-BE49-F238E27FC236}">
                    <a16:creationId xmlns:a16="http://schemas.microsoft.com/office/drawing/2014/main" id="{BD28DE4D-6F1F-3546-BFF9-7AE35E90FDC1}"/>
                  </a:ext>
                </a:extLst>
              </p14:cNvPr>
              <p14:cNvContentPartPr/>
              <p14:nvPr/>
            </p14:nvContentPartPr>
            <p14:xfrm>
              <a:off x="10344973" y="6259687"/>
              <a:ext cx="53280" cy="264960"/>
            </p14:xfrm>
          </p:contentPart>
        </mc:Choice>
        <mc:Fallback xmlns="">
          <p:pic>
            <p:nvPicPr>
              <p:cNvPr id="288" name="Inkt 287">
                <a:extLst>
                  <a:ext uri="{FF2B5EF4-FFF2-40B4-BE49-F238E27FC236}">
                    <a16:creationId xmlns:a16="http://schemas.microsoft.com/office/drawing/2014/main" id="{BD28DE4D-6F1F-3546-BFF9-7AE35E90FDC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14373" y="6229087"/>
                <a:ext cx="1144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89" name="Inkt 288">
                <a:extLst>
                  <a:ext uri="{FF2B5EF4-FFF2-40B4-BE49-F238E27FC236}">
                    <a16:creationId xmlns:a16="http://schemas.microsoft.com/office/drawing/2014/main" id="{3AD03578-9397-4D48-A918-BB96DF0A1C2B}"/>
                  </a:ext>
                </a:extLst>
              </p14:cNvPr>
              <p14:cNvContentPartPr/>
              <p14:nvPr/>
            </p14:nvContentPartPr>
            <p14:xfrm>
              <a:off x="10408693" y="6270487"/>
              <a:ext cx="153720" cy="58680"/>
            </p14:xfrm>
          </p:contentPart>
        </mc:Choice>
        <mc:Fallback xmlns="">
          <p:pic>
            <p:nvPicPr>
              <p:cNvPr id="289" name="Inkt 288">
                <a:extLst>
                  <a:ext uri="{FF2B5EF4-FFF2-40B4-BE49-F238E27FC236}">
                    <a16:creationId xmlns:a16="http://schemas.microsoft.com/office/drawing/2014/main" id="{3AD03578-9397-4D48-A918-BB96DF0A1C2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377733" y="6239887"/>
                <a:ext cx="215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0" name="Inkt 289">
                <a:extLst>
                  <a:ext uri="{FF2B5EF4-FFF2-40B4-BE49-F238E27FC236}">
                    <a16:creationId xmlns:a16="http://schemas.microsoft.com/office/drawing/2014/main" id="{C95B12A5-3E89-3B43-8BD4-35C502750C6A}"/>
                  </a:ext>
                </a:extLst>
              </p14:cNvPr>
              <p14:cNvContentPartPr/>
              <p14:nvPr/>
            </p14:nvContentPartPr>
            <p14:xfrm>
              <a:off x="10456213" y="6370927"/>
              <a:ext cx="137880" cy="127440"/>
            </p14:xfrm>
          </p:contentPart>
        </mc:Choice>
        <mc:Fallback xmlns="">
          <p:pic>
            <p:nvPicPr>
              <p:cNvPr id="290" name="Inkt 289">
                <a:extLst>
                  <a:ext uri="{FF2B5EF4-FFF2-40B4-BE49-F238E27FC236}">
                    <a16:creationId xmlns:a16="http://schemas.microsoft.com/office/drawing/2014/main" id="{C95B12A5-3E89-3B43-8BD4-35C502750C6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425613" y="6340327"/>
                <a:ext cx="1994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2" name="Inkt 291">
                <a:extLst>
                  <a:ext uri="{FF2B5EF4-FFF2-40B4-BE49-F238E27FC236}">
                    <a16:creationId xmlns:a16="http://schemas.microsoft.com/office/drawing/2014/main" id="{16E62F1D-D2AC-B94F-8F85-55F2A39F92D5}"/>
                  </a:ext>
                </a:extLst>
              </p14:cNvPr>
              <p14:cNvContentPartPr/>
              <p14:nvPr/>
            </p14:nvContentPartPr>
            <p14:xfrm>
              <a:off x="11334613" y="6349687"/>
              <a:ext cx="200880" cy="74520"/>
            </p14:xfrm>
          </p:contentPart>
        </mc:Choice>
        <mc:Fallback xmlns="">
          <p:pic>
            <p:nvPicPr>
              <p:cNvPr id="292" name="Inkt 291">
                <a:extLst>
                  <a:ext uri="{FF2B5EF4-FFF2-40B4-BE49-F238E27FC236}">
                    <a16:creationId xmlns:a16="http://schemas.microsoft.com/office/drawing/2014/main" id="{16E62F1D-D2AC-B94F-8F85-55F2A39F92D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304013" y="6319087"/>
                <a:ext cx="2620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3" name="Inkt 292">
                <a:extLst>
                  <a:ext uri="{FF2B5EF4-FFF2-40B4-BE49-F238E27FC236}">
                    <a16:creationId xmlns:a16="http://schemas.microsoft.com/office/drawing/2014/main" id="{0BF9C7CE-897E-A342-922C-A5454A9D5046}"/>
                  </a:ext>
                </a:extLst>
              </p14:cNvPr>
              <p14:cNvContentPartPr/>
              <p14:nvPr/>
            </p14:nvContentPartPr>
            <p14:xfrm>
              <a:off x="11546293" y="6217567"/>
              <a:ext cx="312480" cy="233280"/>
            </p14:xfrm>
          </p:contentPart>
        </mc:Choice>
        <mc:Fallback xmlns="">
          <p:pic>
            <p:nvPicPr>
              <p:cNvPr id="293" name="Inkt 292">
                <a:extLst>
                  <a:ext uri="{FF2B5EF4-FFF2-40B4-BE49-F238E27FC236}">
                    <a16:creationId xmlns:a16="http://schemas.microsoft.com/office/drawing/2014/main" id="{0BF9C7CE-897E-A342-922C-A5454A9D504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515693" y="6186967"/>
                <a:ext cx="3740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94" name="Inkt 293">
                <a:extLst>
                  <a:ext uri="{FF2B5EF4-FFF2-40B4-BE49-F238E27FC236}">
                    <a16:creationId xmlns:a16="http://schemas.microsoft.com/office/drawing/2014/main" id="{4333E2F1-03B0-9149-AECA-7CB2C46531E6}"/>
                  </a:ext>
                </a:extLst>
              </p14:cNvPr>
              <p14:cNvContentPartPr/>
              <p14:nvPr/>
            </p14:nvContentPartPr>
            <p14:xfrm>
              <a:off x="11763373" y="6376687"/>
              <a:ext cx="69120" cy="116280"/>
            </p14:xfrm>
          </p:contentPart>
        </mc:Choice>
        <mc:Fallback xmlns="">
          <p:pic>
            <p:nvPicPr>
              <p:cNvPr id="294" name="Inkt 293">
                <a:extLst>
                  <a:ext uri="{FF2B5EF4-FFF2-40B4-BE49-F238E27FC236}">
                    <a16:creationId xmlns:a16="http://schemas.microsoft.com/office/drawing/2014/main" id="{4333E2F1-03B0-9149-AECA-7CB2C46531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732413" y="6346087"/>
                <a:ext cx="1306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95" name="Inkt 294">
                <a:extLst>
                  <a:ext uri="{FF2B5EF4-FFF2-40B4-BE49-F238E27FC236}">
                    <a16:creationId xmlns:a16="http://schemas.microsoft.com/office/drawing/2014/main" id="{B34F4E35-C481-1C42-9264-FC192E8C5E3E}"/>
                  </a:ext>
                </a:extLst>
              </p14:cNvPr>
              <p14:cNvContentPartPr/>
              <p14:nvPr/>
            </p14:nvContentPartPr>
            <p14:xfrm>
              <a:off x="11847973" y="6329167"/>
              <a:ext cx="296640" cy="158400"/>
            </p14:xfrm>
          </p:contentPart>
        </mc:Choice>
        <mc:Fallback xmlns="">
          <p:pic>
            <p:nvPicPr>
              <p:cNvPr id="295" name="Inkt 294">
                <a:extLst>
                  <a:ext uri="{FF2B5EF4-FFF2-40B4-BE49-F238E27FC236}">
                    <a16:creationId xmlns:a16="http://schemas.microsoft.com/office/drawing/2014/main" id="{B34F4E35-C481-1C42-9264-FC192E8C5E3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817013" y="6298567"/>
                <a:ext cx="3582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22" name="Inkt 322">
                <a:extLst>
                  <a:ext uri="{FF2B5EF4-FFF2-40B4-BE49-F238E27FC236}">
                    <a16:creationId xmlns:a16="http://schemas.microsoft.com/office/drawing/2014/main" id="{75423C29-E457-574D-B4C5-B2224ECCD6FB}"/>
                  </a:ext>
                </a:extLst>
              </p14:cNvPr>
              <p14:cNvContentPartPr/>
              <p14:nvPr/>
            </p14:nvContentPartPr>
            <p14:xfrm>
              <a:off x="927013" y="190807"/>
              <a:ext cx="4794480" cy="380880"/>
            </p14:xfrm>
          </p:contentPart>
        </mc:Choice>
        <mc:Fallback xmlns="">
          <p:pic>
            <p:nvPicPr>
              <p:cNvPr id="322" name="Inkt 322">
                <a:extLst>
                  <a:ext uri="{FF2B5EF4-FFF2-40B4-BE49-F238E27FC236}">
                    <a16:creationId xmlns:a16="http://schemas.microsoft.com/office/drawing/2014/main" id="{75423C29-E457-574D-B4C5-B2224ECCD6F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6413" y="160207"/>
                <a:ext cx="48560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0" name="Inkt 330">
                <a:extLst>
                  <a:ext uri="{FF2B5EF4-FFF2-40B4-BE49-F238E27FC236}">
                    <a16:creationId xmlns:a16="http://schemas.microsoft.com/office/drawing/2014/main" id="{C49D1A93-C3A1-DB4C-AB9D-A807362CFB8A}"/>
                  </a:ext>
                </a:extLst>
              </p14:cNvPr>
              <p14:cNvContentPartPr/>
              <p14:nvPr/>
            </p14:nvContentPartPr>
            <p14:xfrm>
              <a:off x="6477493" y="4475887"/>
              <a:ext cx="4957560" cy="868320"/>
            </p14:xfrm>
          </p:contentPart>
        </mc:Choice>
        <mc:Fallback xmlns="">
          <p:pic>
            <p:nvPicPr>
              <p:cNvPr id="330" name="Inkt 330">
                <a:extLst>
                  <a:ext uri="{FF2B5EF4-FFF2-40B4-BE49-F238E27FC236}">
                    <a16:creationId xmlns:a16="http://schemas.microsoft.com/office/drawing/2014/main" id="{C49D1A93-C3A1-DB4C-AB9D-A807362CFB8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446533" y="4444927"/>
                <a:ext cx="5018760" cy="9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F3A0E86F-C186-8A42-B2DC-B893A123EBC6}"/>
                  </a:ext>
                </a:extLst>
              </p14:cNvPr>
              <p14:cNvContentPartPr/>
              <p14:nvPr/>
            </p14:nvContentPartPr>
            <p14:xfrm>
              <a:off x="10668973" y="5847847"/>
              <a:ext cx="10800" cy="1548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F3A0E86F-C186-8A42-B2DC-B893A123EBC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653493" y="5832367"/>
                <a:ext cx="41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" name="Inkt 15">
                <a:extLst>
                  <a:ext uri="{FF2B5EF4-FFF2-40B4-BE49-F238E27FC236}">
                    <a16:creationId xmlns:a16="http://schemas.microsoft.com/office/drawing/2014/main" id="{5A398DDA-C092-104F-9C15-991DEA7C3A85}"/>
                  </a:ext>
                </a:extLst>
              </p14:cNvPr>
              <p14:cNvContentPartPr/>
              <p14:nvPr/>
            </p14:nvContentPartPr>
            <p14:xfrm>
              <a:off x="9398893" y="5519527"/>
              <a:ext cx="1953000" cy="1068840"/>
            </p14:xfrm>
          </p:contentPart>
        </mc:Choice>
        <mc:Fallback xmlns="">
          <p:pic>
            <p:nvPicPr>
              <p:cNvPr id="15" name="Inkt 15">
                <a:extLst>
                  <a:ext uri="{FF2B5EF4-FFF2-40B4-BE49-F238E27FC236}">
                    <a16:creationId xmlns:a16="http://schemas.microsoft.com/office/drawing/2014/main" id="{5A398DDA-C092-104F-9C15-991DEA7C3A8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368293" y="5488927"/>
                <a:ext cx="2014200" cy="11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26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3991AA9D-C18F-4E30-9D7B-51230C16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3" y="849085"/>
            <a:ext cx="9378998" cy="50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4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BE1CB016-C48A-46AA-AE25-CADAF421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1" y="1750423"/>
            <a:ext cx="10410166" cy="259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84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AC6D05E-DABF-4486-94E1-E0F6F3478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10" y="498429"/>
            <a:ext cx="4943475" cy="1628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t 9">
                <a:extLst>
                  <a:ext uri="{FF2B5EF4-FFF2-40B4-BE49-F238E27FC236}">
                    <a16:creationId xmlns:a16="http://schemas.microsoft.com/office/drawing/2014/main" id="{1F96901E-4C67-764A-A2B1-A45B7471D78A}"/>
                  </a:ext>
                </a:extLst>
              </p14:cNvPr>
              <p14:cNvContentPartPr/>
              <p14:nvPr/>
            </p14:nvContentPartPr>
            <p14:xfrm>
              <a:off x="-288931" y="1763347"/>
              <a:ext cx="32040" cy="174600"/>
            </p14:xfrm>
          </p:contentPart>
        </mc:Choice>
        <mc:Fallback xmlns="">
          <p:pic>
            <p:nvPicPr>
              <p:cNvPr id="9" name="Inkt 9">
                <a:extLst>
                  <a:ext uri="{FF2B5EF4-FFF2-40B4-BE49-F238E27FC236}">
                    <a16:creationId xmlns:a16="http://schemas.microsoft.com/office/drawing/2014/main" id="{1F96901E-4C67-764A-A2B1-A45B7471D7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9531" y="1732387"/>
                <a:ext cx="936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2" name="Inkt 143">
                <a:extLst>
                  <a:ext uri="{FF2B5EF4-FFF2-40B4-BE49-F238E27FC236}">
                    <a16:creationId xmlns:a16="http://schemas.microsoft.com/office/drawing/2014/main" id="{B06872E5-7C5D-6647-8DDD-1C0CCECBC2A3}"/>
                  </a:ext>
                </a:extLst>
              </p14:cNvPr>
              <p14:cNvContentPartPr/>
              <p14:nvPr/>
            </p14:nvContentPartPr>
            <p14:xfrm>
              <a:off x="634693" y="4206533"/>
              <a:ext cx="1148760" cy="228240"/>
            </p14:xfrm>
          </p:contentPart>
        </mc:Choice>
        <mc:Fallback xmlns="">
          <p:pic>
            <p:nvPicPr>
              <p:cNvPr id="142" name="Inkt 143">
                <a:extLst>
                  <a:ext uri="{FF2B5EF4-FFF2-40B4-BE49-F238E27FC236}">
                    <a16:creationId xmlns:a16="http://schemas.microsoft.com/office/drawing/2014/main" id="{B06872E5-7C5D-6647-8DDD-1C0CCECBC2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093" y="4175885"/>
                <a:ext cx="1209960" cy="289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3" name="Inkt 144">
                <a:extLst>
                  <a:ext uri="{FF2B5EF4-FFF2-40B4-BE49-F238E27FC236}">
                    <a16:creationId xmlns:a16="http://schemas.microsoft.com/office/drawing/2014/main" id="{C0DF4620-16E2-EC49-9C39-542FF7470379}"/>
                  </a:ext>
                </a:extLst>
              </p14:cNvPr>
              <p14:cNvContentPartPr/>
              <p14:nvPr/>
            </p14:nvContentPartPr>
            <p14:xfrm>
              <a:off x="608413" y="2143013"/>
              <a:ext cx="5514480" cy="1942560"/>
            </p14:xfrm>
          </p:contentPart>
        </mc:Choice>
        <mc:Fallback xmlns="">
          <p:pic>
            <p:nvPicPr>
              <p:cNvPr id="143" name="Inkt 144">
                <a:extLst>
                  <a:ext uri="{FF2B5EF4-FFF2-40B4-BE49-F238E27FC236}">
                    <a16:creationId xmlns:a16="http://schemas.microsoft.com/office/drawing/2014/main" id="{C0DF4620-16E2-EC49-9C39-542FF74703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811" y="2112413"/>
                <a:ext cx="5576044" cy="20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9" name="Inkt 148">
                <a:extLst>
                  <a:ext uri="{FF2B5EF4-FFF2-40B4-BE49-F238E27FC236}">
                    <a16:creationId xmlns:a16="http://schemas.microsoft.com/office/drawing/2014/main" id="{F4A9AE5F-4110-8147-9FBC-D33A6DEBA582}"/>
                  </a:ext>
                </a:extLst>
              </p14:cNvPr>
              <p14:cNvContentPartPr/>
              <p14:nvPr/>
            </p14:nvContentPartPr>
            <p14:xfrm>
              <a:off x="1428493" y="4719893"/>
              <a:ext cx="376200" cy="111600"/>
            </p14:xfrm>
          </p:contentPart>
        </mc:Choice>
        <mc:Fallback xmlns="">
          <p:pic>
            <p:nvPicPr>
              <p:cNvPr id="149" name="Inkt 148">
                <a:extLst>
                  <a:ext uri="{FF2B5EF4-FFF2-40B4-BE49-F238E27FC236}">
                    <a16:creationId xmlns:a16="http://schemas.microsoft.com/office/drawing/2014/main" id="{F4A9AE5F-4110-8147-9FBC-D33A6DEBA5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97893" y="4689293"/>
                <a:ext cx="4374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4" name="Inkt 155">
                <a:extLst>
                  <a:ext uri="{FF2B5EF4-FFF2-40B4-BE49-F238E27FC236}">
                    <a16:creationId xmlns:a16="http://schemas.microsoft.com/office/drawing/2014/main" id="{94EB084B-4668-F540-8E37-941C0C6FA318}"/>
                  </a:ext>
                </a:extLst>
              </p14:cNvPr>
              <p14:cNvContentPartPr/>
              <p14:nvPr/>
            </p14:nvContentPartPr>
            <p14:xfrm>
              <a:off x="2037253" y="4677773"/>
              <a:ext cx="518760" cy="143280"/>
            </p14:xfrm>
          </p:contentPart>
        </mc:Choice>
        <mc:Fallback xmlns="">
          <p:pic>
            <p:nvPicPr>
              <p:cNvPr id="154" name="Inkt 155">
                <a:extLst>
                  <a:ext uri="{FF2B5EF4-FFF2-40B4-BE49-F238E27FC236}">
                    <a16:creationId xmlns:a16="http://schemas.microsoft.com/office/drawing/2014/main" id="{94EB084B-4668-F540-8E37-941C0C6FA3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06314" y="4646813"/>
                <a:ext cx="579918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5" name="Inkt 156">
                <a:extLst>
                  <a:ext uri="{FF2B5EF4-FFF2-40B4-BE49-F238E27FC236}">
                    <a16:creationId xmlns:a16="http://schemas.microsoft.com/office/drawing/2014/main" id="{0BB1F8D7-60F0-6C43-B2F9-1E68A51DAC81}"/>
                  </a:ext>
                </a:extLst>
              </p14:cNvPr>
              <p14:cNvContentPartPr/>
              <p14:nvPr/>
            </p14:nvContentPartPr>
            <p14:xfrm>
              <a:off x="915133" y="4767773"/>
              <a:ext cx="275760" cy="116640"/>
            </p14:xfrm>
          </p:contentPart>
        </mc:Choice>
        <mc:Fallback xmlns="">
          <p:pic>
            <p:nvPicPr>
              <p:cNvPr id="155" name="Inkt 156">
                <a:extLst>
                  <a:ext uri="{FF2B5EF4-FFF2-40B4-BE49-F238E27FC236}">
                    <a16:creationId xmlns:a16="http://schemas.microsoft.com/office/drawing/2014/main" id="{0BB1F8D7-60F0-6C43-B2F9-1E68A51DAC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4493" y="4736813"/>
                <a:ext cx="3374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7" name="Inkt 167">
                <a:extLst>
                  <a:ext uri="{FF2B5EF4-FFF2-40B4-BE49-F238E27FC236}">
                    <a16:creationId xmlns:a16="http://schemas.microsoft.com/office/drawing/2014/main" id="{45393884-65B2-C543-B154-F0232E401D1C}"/>
                  </a:ext>
                </a:extLst>
              </p14:cNvPr>
              <p14:cNvContentPartPr/>
              <p14:nvPr/>
            </p14:nvContentPartPr>
            <p14:xfrm>
              <a:off x="597613" y="5079893"/>
              <a:ext cx="1074600" cy="317880"/>
            </p14:xfrm>
          </p:contentPart>
        </mc:Choice>
        <mc:Fallback xmlns="">
          <p:pic>
            <p:nvPicPr>
              <p:cNvPr id="167" name="Inkt 167">
                <a:extLst>
                  <a:ext uri="{FF2B5EF4-FFF2-40B4-BE49-F238E27FC236}">
                    <a16:creationId xmlns:a16="http://schemas.microsoft.com/office/drawing/2014/main" id="{45393884-65B2-C543-B154-F0232E401D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7013" y="5049293"/>
                <a:ext cx="11358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4" name="Inkt 294">
                <a:extLst>
                  <a:ext uri="{FF2B5EF4-FFF2-40B4-BE49-F238E27FC236}">
                    <a16:creationId xmlns:a16="http://schemas.microsoft.com/office/drawing/2014/main" id="{9D214CB5-97A4-8A46-998E-CABE50D36D55}"/>
                  </a:ext>
                </a:extLst>
              </p14:cNvPr>
              <p14:cNvContentPartPr/>
              <p14:nvPr/>
            </p14:nvContentPartPr>
            <p14:xfrm>
              <a:off x="6937213" y="1966613"/>
              <a:ext cx="4599000" cy="1719720"/>
            </p14:xfrm>
          </p:contentPart>
        </mc:Choice>
        <mc:Fallback xmlns="">
          <p:pic>
            <p:nvPicPr>
              <p:cNvPr id="294" name="Inkt 294">
                <a:extLst>
                  <a:ext uri="{FF2B5EF4-FFF2-40B4-BE49-F238E27FC236}">
                    <a16:creationId xmlns:a16="http://schemas.microsoft.com/office/drawing/2014/main" id="{9D214CB5-97A4-8A46-998E-CABE50D36D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06611" y="1936013"/>
                <a:ext cx="4660565" cy="17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6" name="Inkt 295">
                <a:extLst>
                  <a:ext uri="{FF2B5EF4-FFF2-40B4-BE49-F238E27FC236}">
                    <a16:creationId xmlns:a16="http://schemas.microsoft.com/office/drawing/2014/main" id="{F6AB5E3D-7A18-5848-BE75-6E207D4C02E6}"/>
                  </a:ext>
                </a:extLst>
              </p14:cNvPr>
              <p14:cNvContentPartPr/>
              <p14:nvPr/>
            </p14:nvContentPartPr>
            <p14:xfrm>
              <a:off x="10180813" y="3410933"/>
              <a:ext cx="1156320" cy="227880"/>
            </p14:xfrm>
          </p:contentPart>
        </mc:Choice>
        <mc:Fallback xmlns="">
          <p:pic>
            <p:nvPicPr>
              <p:cNvPr id="296" name="Inkt 295">
                <a:extLst>
                  <a:ext uri="{FF2B5EF4-FFF2-40B4-BE49-F238E27FC236}">
                    <a16:creationId xmlns:a16="http://schemas.microsoft.com/office/drawing/2014/main" id="{F6AB5E3D-7A18-5848-BE75-6E207D4C02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50213" y="3379973"/>
                <a:ext cx="1217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7" name="Inkt 296">
                <a:extLst>
                  <a:ext uri="{FF2B5EF4-FFF2-40B4-BE49-F238E27FC236}">
                    <a16:creationId xmlns:a16="http://schemas.microsoft.com/office/drawing/2014/main" id="{BA49E441-AB7E-1045-A7A6-0D07E66B634C}"/>
                  </a:ext>
                </a:extLst>
              </p14:cNvPr>
              <p14:cNvContentPartPr/>
              <p14:nvPr/>
            </p14:nvContentPartPr>
            <p14:xfrm>
              <a:off x="11360893" y="3373853"/>
              <a:ext cx="69120" cy="225720"/>
            </p14:xfrm>
          </p:contentPart>
        </mc:Choice>
        <mc:Fallback xmlns="">
          <p:pic>
            <p:nvPicPr>
              <p:cNvPr id="297" name="Inkt 296">
                <a:extLst>
                  <a:ext uri="{FF2B5EF4-FFF2-40B4-BE49-F238E27FC236}">
                    <a16:creationId xmlns:a16="http://schemas.microsoft.com/office/drawing/2014/main" id="{BA49E441-AB7E-1045-A7A6-0D07E66B634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330293" y="3343253"/>
                <a:ext cx="1306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8" name="Inkt 297">
                <a:extLst>
                  <a:ext uri="{FF2B5EF4-FFF2-40B4-BE49-F238E27FC236}">
                    <a16:creationId xmlns:a16="http://schemas.microsoft.com/office/drawing/2014/main" id="{F5547B33-6D7F-3640-96E6-DF5EB4EFA511}"/>
                  </a:ext>
                </a:extLst>
              </p14:cNvPr>
              <p14:cNvContentPartPr/>
              <p14:nvPr/>
            </p14:nvContentPartPr>
            <p14:xfrm>
              <a:off x="11482573" y="3432173"/>
              <a:ext cx="174960" cy="243720"/>
            </p14:xfrm>
          </p:contentPart>
        </mc:Choice>
        <mc:Fallback xmlns="">
          <p:pic>
            <p:nvPicPr>
              <p:cNvPr id="298" name="Inkt 297">
                <a:extLst>
                  <a:ext uri="{FF2B5EF4-FFF2-40B4-BE49-F238E27FC236}">
                    <a16:creationId xmlns:a16="http://schemas.microsoft.com/office/drawing/2014/main" id="{F5547B33-6D7F-3640-96E6-DF5EB4EFA5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451973" y="3401213"/>
                <a:ext cx="2361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9" name="Inkt 298">
                <a:extLst>
                  <a:ext uri="{FF2B5EF4-FFF2-40B4-BE49-F238E27FC236}">
                    <a16:creationId xmlns:a16="http://schemas.microsoft.com/office/drawing/2014/main" id="{F3B6AE30-E412-F748-A2F8-6B4DE36683C7}"/>
                  </a:ext>
                </a:extLst>
              </p14:cNvPr>
              <p14:cNvContentPartPr/>
              <p14:nvPr/>
            </p14:nvContentPartPr>
            <p14:xfrm>
              <a:off x="8614813" y="3828893"/>
              <a:ext cx="126720" cy="63720"/>
            </p14:xfrm>
          </p:contentPart>
        </mc:Choice>
        <mc:Fallback xmlns="">
          <p:pic>
            <p:nvPicPr>
              <p:cNvPr id="299" name="Inkt 298">
                <a:extLst>
                  <a:ext uri="{FF2B5EF4-FFF2-40B4-BE49-F238E27FC236}">
                    <a16:creationId xmlns:a16="http://schemas.microsoft.com/office/drawing/2014/main" id="{F3B6AE30-E412-F748-A2F8-6B4DE36683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83853" y="3798293"/>
                <a:ext cx="188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0" name="Inkt 299">
                <a:extLst>
                  <a:ext uri="{FF2B5EF4-FFF2-40B4-BE49-F238E27FC236}">
                    <a16:creationId xmlns:a16="http://schemas.microsoft.com/office/drawing/2014/main" id="{CEA7BBB8-D4F2-5A4C-82B4-B67D02B41DEA}"/>
                  </a:ext>
                </a:extLst>
              </p14:cNvPr>
              <p14:cNvContentPartPr/>
              <p14:nvPr/>
            </p14:nvContentPartPr>
            <p14:xfrm>
              <a:off x="8614813" y="3844733"/>
              <a:ext cx="137880" cy="270360"/>
            </p14:xfrm>
          </p:contentPart>
        </mc:Choice>
        <mc:Fallback xmlns="">
          <p:pic>
            <p:nvPicPr>
              <p:cNvPr id="300" name="Inkt 299">
                <a:extLst>
                  <a:ext uri="{FF2B5EF4-FFF2-40B4-BE49-F238E27FC236}">
                    <a16:creationId xmlns:a16="http://schemas.microsoft.com/office/drawing/2014/main" id="{CEA7BBB8-D4F2-5A4C-82B4-B67D02B41DE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83853" y="3814133"/>
                <a:ext cx="1994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1" name="Inkt 300">
                <a:extLst>
                  <a:ext uri="{FF2B5EF4-FFF2-40B4-BE49-F238E27FC236}">
                    <a16:creationId xmlns:a16="http://schemas.microsoft.com/office/drawing/2014/main" id="{C96071B4-5480-1D4A-B511-86D02A6B9864}"/>
                  </a:ext>
                </a:extLst>
              </p14:cNvPr>
              <p14:cNvContentPartPr/>
              <p14:nvPr/>
            </p14:nvContentPartPr>
            <p14:xfrm>
              <a:off x="8842333" y="3749333"/>
              <a:ext cx="693720" cy="196200"/>
            </p14:xfrm>
          </p:contentPart>
        </mc:Choice>
        <mc:Fallback xmlns="">
          <p:pic>
            <p:nvPicPr>
              <p:cNvPr id="301" name="Inkt 300">
                <a:extLst>
                  <a:ext uri="{FF2B5EF4-FFF2-40B4-BE49-F238E27FC236}">
                    <a16:creationId xmlns:a16="http://schemas.microsoft.com/office/drawing/2014/main" id="{C96071B4-5480-1D4A-B511-86D02A6B98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11373" y="3718733"/>
                <a:ext cx="754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2" name="Inkt 301">
                <a:extLst>
                  <a:ext uri="{FF2B5EF4-FFF2-40B4-BE49-F238E27FC236}">
                    <a16:creationId xmlns:a16="http://schemas.microsoft.com/office/drawing/2014/main" id="{FE853C0B-3B35-2E4A-9FAF-8DF3F1E0D7CF}"/>
                  </a:ext>
                </a:extLst>
              </p14:cNvPr>
              <p14:cNvContentPartPr/>
              <p14:nvPr/>
            </p14:nvContentPartPr>
            <p14:xfrm>
              <a:off x="9493213" y="3865973"/>
              <a:ext cx="174960" cy="95760"/>
            </p14:xfrm>
          </p:contentPart>
        </mc:Choice>
        <mc:Fallback xmlns="">
          <p:pic>
            <p:nvPicPr>
              <p:cNvPr id="302" name="Inkt 301">
                <a:extLst>
                  <a:ext uri="{FF2B5EF4-FFF2-40B4-BE49-F238E27FC236}">
                    <a16:creationId xmlns:a16="http://schemas.microsoft.com/office/drawing/2014/main" id="{FE853C0B-3B35-2E4A-9FAF-8DF3F1E0D7C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62253" y="3835373"/>
                <a:ext cx="2361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3" name="Inkt 302">
                <a:extLst>
                  <a:ext uri="{FF2B5EF4-FFF2-40B4-BE49-F238E27FC236}">
                    <a16:creationId xmlns:a16="http://schemas.microsoft.com/office/drawing/2014/main" id="{A65889A0-DE2D-514E-B1EA-4B12189FF1DB}"/>
                  </a:ext>
                </a:extLst>
              </p14:cNvPr>
              <p14:cNvContentPartPr/>
              <p14:nvPr/>
            </p14:nvContentPartPr>
            <p14:xfrm>
              <a:off x="9699493" y="3718373"/>
              <a:ext cx="1201680" cy="227160"/>
            </p14:xfrm>
          </p:contentPart>
        </mc:Choice>
        <mc:Fallback xmlns="">
          <p:pic>
            <p:nvPicPr>
              <p:cNvPr id="303" name="Inkt 302">
                <a:extLst>
                  <a:ext uri="{FF2B5EF4-FFF2-40B4-BE49-F238E27FC236}">
                    <a16:creationId xmlns:a16="http://schemas.microsoft.com/office/drawing/2014/main" id="{A65889A0-DE2D-514E-B1EA-4B12189FF1D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68893" y="3687773"/>
                <a:ext cx="1262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9" name="Inkt 319">
                <a:extLst>
                  <a:ext uri="{FF2B5EF4-FFF2-40B4-BE49-F238E27FC236}">
                    <a16:creationId xmlns:a16="http://schemas.microsoft.com/office/drawing/2014/main" id="{B2A29C71-5144-B74C-86DD-B65FD56F42C9}"/>
                  </a:ext>
                </a:extLst>
              </p14:cNvPr>
              <p14:cNvContentPartPr/>
              <p14:nvPr/>
            </p14:nvContentPartPr>
            <p14:xfrm>
              <a:off x="6768013" y="4040573"/>
              <a:ext cx="1069200" cy="259560"/>
            </p14:xfrm>
          </p:contentPart>
        </mc:Choice>
        <mc:Fallback xmlns="">
          <p:pic>
            <p:nvPicPr>
              <p:cNvPr id="319" name="Inkt 319">
                <a:extLst>
                  <a:ext uri="{FF2B5EF4-FFF2-40B4-BE49-F238E27FC236}">
                    <a16:creationId xmlns:a16="http://schemas.microsoft.com/office/drawing/2014/main" id="{B2A29C71-5144-B74C-86DD-B65FD56F42C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37053" y="4009973"/>
                <a:ext cx="11307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05" name="Inkt 405">
                <a:extLst>
                  <a:ext uri="{FF2B5EF4-FFF2-40B4-BE49-F238E27FC236}">
                    <a16:creationId xmlns:a16="http://schemas.microsoft.com/office/drawing/2014/main" id="{53EACFB5-EF0B-154F-A9ED-4F30DF6D596C}"/>
                  </a:ext>
                </a:extLst>
              </p14:cNvPr>
              <p14:cNvContentPartPr/>
              <p14:nvPr/>
            </p14:nvContentPartPr>
            <p14:xfrm>
              <a:off x="7333933" y="4487333"/>
              <a:ext cx="4646520" cy="1254600"/>
            </p14:xfrm>
          </p:contentPart>
        </mc:Choice>
        <mc:Fallback xmlns="">
          <p:pic>
            <p:nvPicPr>
              <p:cNvPr id="405" name="Inkt 405">
                <a:extLst>
                  <a:ext uri="{FF2B5EF4-FFF2-40B4-BE49-F238E27FC236}">
                    <a16:creationId xmlns:a16="http://schemas.microsoft.com/office/drawing/2014/main" id="{53EACFB5-EF0B-154F-A9ED-4F30DF6D596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03333" y="4456373"/>
                <a:ext cx="4707720" cy="13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52" name="Inkt 452">
                <a:extLst>
                  <a:ext uri="{FF2B5EF4-FFF2-40B4-BE49-F238E27FC236}">
                    <a16:creationId xmlns:a16="http://schemas.microsoft.com/office/drawing/2014/main" id="{F0A1000C-0F41-3F4B-9610-A0BDFCB1D675}"/>
                  </a:ext>
                </a:extLst>
              </p14:cNvPr>
              <p14:cNvContentPartPr/>
              <p14:nvPr/>
            </p14:nvContentPartPr>
            <p14:xfrm>
              <a:off x="6768013" y="5894573"/>
              <a:ext cx="2799000" cy="907560"/>
            </p14:xfrm>
          </p:contentPart>
        </mc:Choice>
        <mc:Fallback xmlns="">
          <p:pic>
            <p:nvPicPr>
              <p:cNvPr id="452" name="Inkt 452">
                <a:extLst>
                  <a:ext uri="{FF2B5EF4-FFF2-40B4-BE49-F238E27FC236}">
                    <a16:creationId xmlns:a16="http://schemas.microsoft.com/office/drawing/2014/main" id="{F0A1000C-0F41-3F4B-9610-A0BDFCB1D67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737053" y="5863961"/>
                <a:ext cx="2860560" cy="969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54" name="Inkt 453">
                <a:extLst>
                  <a:ext uri="{FF2B5EF4-FFF2-40B4-BE49-F238E27FC236}">
                    <a16:creationId xmlns:a16="http://schemas.microsoft.com/office/drawing/2014/main" id="{390E2586-285E-264E-A8BC-40226B48D6ED}"/>
                  </a:ext>
                </a:extLst>
              </p14:cNvPr>
              <p14:cNvContentPartPr/>
              <p14:nvPr/>
            </p14:nvContentPartPr>
            <p14:xfrm>
              <a:off x="6138013" y="1953653"/>
              <a:ext cx="286200" cy="5038200"/>
            </p14:xfrm>
          </p:contentPart>
        </mc:Choice>
        <mc:Fallback xmlns="">
          <p:pic>
            <p:nvPicPr>
              <p:cNvPr id="454" name="Inkt 453">
                <a:extLst>
                  <a:ext uri="{FF2B5EF4-FFF2-40B4-BE49-F238E27FC236}">
                    <a16:creationId xmlns:a16="http://schemas.microsoft.com/office/drawing/2014/main" id="{390E2586-285E-264E-A8BC-40226B48D6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07413" y="1922693"/>
                <a:ext cx="347400" cy="509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9431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1F53749-65ED-4BF4-97C0-F77D4E5E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90" y="535169"/>
            <a:ext cx="4067175" cy="1685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149DB5F3-8A0C-2445-BCD7-56012D78C4B5}"/>
                  </a:ext>
                </a:extLst>
              </p14:cNvPr>
              <p14:cNvContentPartPr/>
              <p14:nvPr/>
            </p14:nvContentPartPr>
            <p14:xfrm>
              <a:off x="2693173" y="1894253"/>
              <a:ext cx="21600" cy="2149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149DB5F3-8A0C-2445-BCD7-56012D78C4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2573" y="1863653"/>
                <a:ext cx="828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8D43962-93EF-0F4D-9CD3-F0A1A7034F6E}"/>
                  </a:ext>
                </a:extLst>
              </p14:cNvPr>
              <p14:cNvContentPartPr/>
              <p14:nvPr/>
            </p14:nvContentPartPr>
            <p14:xfrm>
              <a:off x="8080213" y="1793813"/>
              <a:ext cx="196200" cy="2649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8D43962-93EF-0F4D-9CD3-F0A1A7034F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9613" y="1762853"/>
                <a:ext cx="2574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8" name="Inkt 78">
                <a:extLst>
                  <a:ext uri="{FF2B5EF4-FFF2-40B4-BE49-F238E27FC236}">
                    <a16:creationId xmlns:a16="http://schemas.microsoft.com/office/drawing/2014/main" id="{8A3441C0-FFAC-2141-BB52-5A649E6C4C8C}"/>
                  </a:ext>
                </a:extLst>
              </p14:cNvPr>
              <p14:cNvContentPartPr/>
              <p14:nvPr/>
            </p14:nvContentPartPr>
            <p14:xfrm>
              <a:off x="5395333" y="1761773"/>
              <a:ext cx="6675120" cy="1916280"/>
            </p14:xfrm>
          </p:contentPart>
        </mc:Choice>
        <mc:Fallback xmlns="">
          <p:pic>
            <p:nvPicPr>
              <p:cNvPr id="78" name="Inkt 78">
                <a:extLst>
                  <a:ext uri="{FF2B5EF4-FFF2-40B4-BE49-F238E27FC236}">
                    <a16:creationId xmlns:a16="http://schemas.microsoft.com/office/drawing/2014/main" id="{8A3441C0-FFAC-2141-BB52-5A649E6C4C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64373" y="1731167"/>
                <a:ext cx="6736680" cy="1977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7" name="Inkt 87">
                <a:extLst>
                  <a:ext uri="{FF2B5EF4-FFF2-40B4-BE49-F238E27FC236}">
                    <a16:creationId xmlns:a16="http://schemas.microsoft.com/office/drawing/2014/main" id="{7866439D-AA7B-8240-8AF6-312E50C629FF}"/>
                  </a:ext>
                </a:extLst>
              </p14:cNvPr>
              <p14:cNvContentPartPr/>
              <p14:nvPr/>
            </p14:nvContentPartPr>
            <p14:xfrm>
              <a:off x="5460853" y="3841493"/>
              <a:ext cx="1291680" cy="291240"/>
            </p14:xfrm>
          </p:contentPart>
        </mc:Choice>
        <mc:Fallback xmlns="">
          <p:pic>
            <p:nvPicPr>
              <p:cNvPr id="87" name="Inkt 87">
                <a:extLst>
                  <a:ext uri="{FF2B5EF4-FFF2-40B4-BE49-F238E27FC236}">
                    <a16:creationId xmlns:a16="http://schemas.microsoft.com/office/drawing/2014/main" id="{7866439D-AA7B-8240-8AF6-312E50C629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0253" y="3810893"/>
                <a:ext cx="13528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2" name="Inkt 113">
                <a:extLst>
                  <a:ext uri="{FF2B5EF4-FFF2-40B4-BE49-F238E27FC236}">
                    <a16:creationId xmlns:a16="http://schemas.microsoft.com/office/drawing/2014/main" id="{1BB49FE8-B13C-744D-8731-3A00364BC704}"/>
                  </a:ext>
                </a:extLst>
              </p14:cNvPr>
              <p14:cNvContentPartPr/>
              <p14:nvPr/>
            </p14:nvContentPartPr>
            <p14:xfrm>
              <a:off x="5831293" y="4270253"/>
              <a:ext cx="3275640" cy="354960"/>
            </p14:xfrm>
          </p:contentPart>
        </mc:Choice>
        <mc:Fallback xmlns="">
          <p:pic>
            <p:nvPicPr>
              <p:cNvPr id="112" name="Inkt 113">
                <a:extLst>
                  <a:ext uri="{FF2B5EF4-FFF2-40B4-BE49-F238E27FC236}">
                    <a16:creationId xmlns:a16="http://schemas.microsoft.com/office/drawing/2014/main" id="{1BB49FE8-B13C-744D-8731-3A00364BC7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00696" y="4239653"/>
                <a:ext cx="3336833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5" name="Inkt 125">
                <a:extLst>
                  <a:ext uri="{FF2B5EF4-FFF2-40B4-BE49-F238E27FC236}">
                    <a16:creationId xmlns:a16="http://schemas.microsoft.com/office/drawing/2014/main" id="{63E93226-3FEE-C545-A5ED-BA3D2FBD7E59}"/>
                  </a:ext>
                </a:extLst>
              </p14:cNvPr>
              <p14:cNvContentPartPr/>
              <p14:nvPr/>
            </p14:nvContentPartPr>
            <p14:xfrm>
              <a:off x="5847133" y="4831133"/>
              <a:ext cx="3201480" cy="915840"/>
            </p14:xfrm>
          </p:contentPart>
        </mc:Choice>
        <mc:Fallback xmlns="">
          <p:pic>
            <p:nvPicPr>
              <p:cNvPr id="125" name="Inkt 125">
                <a:extLst>
                  <a:ext uri="{FF2B5EF4-FFF2-40B4-BE49-F238E27FC236}">
                    <a16:creationId xmlns:a16="http://schemas.microsoft.com/office/drawing/2014/main" id="{63E93226-3FEE-C545-A5ED-BA3D2FBD7E5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16536" y="4800533"/>
                <a:ext cx="3262673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6" name="Inkt 136">
                <a:extLst>
                  <a:ext uri="{FF2B5EF4-FFF2-40B4-BE49-F238E27FC236}">
                    <a16:creationId xmlns:a16="http://schemas.microsoft.com/office/drawing/2014/main" id="{F8B40175-A756-BE40-BF4D-A0881F3C492B}"/>
                  </a:ext>
                </a:extLst>
              </p14:cNvPr>
              <p14:cNvContentPartPr/>
              <p14:nvPr/>
            </p14:nvContentPartPr>
            <p14:xfrm>
              <a:off x="5413693" y="5942453"/>
              <a:ext cx="1275120" cy="322920"/>
            </p14:xfrm>
          </p:contentPart>
        </mc:Choice>
        <mc:Fallback xmlns="">
          <p:pic>
            <p:nvPicPr>
              <p:cNvPr id="136" name="Inkt 136">
                <a:extLst>
                  <a:ext uri="{FF2B5EF4-FFF2-40B4-BE49-F238E27FC236}">
                    <a16:creationId xmlns:a16="http://schemas.microsoft.com/office/drawing/2014/main" id="{F8B40175-A756-BE40-BF4D-A0881F3C49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83093" y="5911887"/>
                <a:ext cx="1336320" cy="384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9947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6E6E2712-8375-4FE2-878A-C35AAA3D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" y="350928"/>
            <a:ext cx="5505450" cy="181927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3BCBE23-D691-4A2C-A8AE-3BD173D3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694" y="610552"/>
            <a:ext cx="6210300" cy="216217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ED8B923-BF86-4B3E-A6A1-A8F16662F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71" y="3277688"/>
            <a:ext cx="6467475" cy="3124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FCADAD74-9E11-1046-828F-3ACBF268DA68}"/>
                  </a:ext>
                </a:extLst>
              </p14:cNvPr>
              <p14:cNvContentPartPr/>
              <p14:nvPr/>
            </p14:nvContentPartPr>
            <p14:xfrm>
              <a:off x="883453" y="1280453"/>
              <a:ext cx="79560" cy="7041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FCADAD74-9E11-1046-828F-3ACBF268DA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853" y="1249853"/>
                <a:ext cx="14112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t 21">
                <a:extLst>
                  <a:ext uri="{FF2B5EF4-FFF2-40B4-BE49-F238E27FC236}">
                    <a16:creationId xmlns:a16="http://schemas.microsoft.com/office/drawing/2014/main" id="{7EADA8EE-45B8-674C-AB17-14E13D5956A8}"/>
                  </a:ext>
                </a:extLst>
              </p14:cNvPr>
              <p14:cNvContentPartPr/>
              <p14:nvPr/>
            </p14:nvContentPartPr>
            <p14:xfrm>
              <a:off x="3100693" y="4413247"/>
              <a:ext cx="2788920" cy="873360"/>
            </p14:xfrm>
          </p:contentPart>
        </mc:Choice>
        <mc:Fallback xmlns="">
          <p:pic>
            <p:nvPicPr>
              <p:cNvPr id="21" name="Inkt 21">
                <a:extLst>
                  <a:ext uri="{FF2B5EF4-FFF2-40B4-BE49-F238E27FC236}">
                    <a16:creationId xmlns:a16="http://schemas.microsoft.com/office/drawing/2014/main" id="{7EADA8EE-45B8-674C-AB17-14E13D5956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0093" y="4382287"/>
                <a:ext cx="2850480" cy="9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705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EA0373A-66BC-4FCE-8F89-F66004D2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37" y="1016819"/>
            <a:ext cx="7346224" cy="46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92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1BBD3666-90D5-4D80-AB12-BA60EA85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7" y="193357"/>
            <a:ext cx="6589493" cy="65995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t 24">
                <a:extLst>
                  <a:ext uri="{FF2B5EF4-FFF2-40B4-BE49-F238E27FC236}">
                    <a16:creationId xmlns:a16="http://schemas.microsoft.com/office/drawing/2014/main" id="{4CDF6AD5-46FF-A248-992A-2D0F2F2B8771}"/>
                  </a:ext>
                </a:extLst>
              </p14:cNvPr>
              <p14:cNvContentPartPr/>
              <p14:nvPr/>
            </p14:nvContentPartPr>
            <p14:xfrm>
              <a:off x="5884213" y="1380967"/>
              <a:ext cx="3969000" cy="1407960"/>
            </p14:xfrm>
          </p:contentPart>
        </mc:Choice>
        <mc:Fallback xmlns="">
          <p:pic>
            <p:nvPicPr>
              <p:cNvPr id="24" name="Inkt 24">
                <a:extLst>
                  <a:ext uri="{FF2B5EF4-FFF2-40B4-BE49-F238E27FC236}">
                    <a16:creationId xmlns:a16="http://schemas.microsoft.com/office/drawing/2014/main" id="{4CDF6AD5-46FF-A248-992A-2D0F2F2B87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3613" y="1350367"/>
                <a:ext cx="4030560" cy="14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DF13E30D-FBD7-B545-A49E-045738DC3FD6}"/>
                  </a:ext>
                </a:extLst>
              </p14:cNvPr>
              <p14:cNvContentPartPr/>
              <p14:nvPr/>
            </p14:nvContentPartPr>
            <p14:xfrm>
              <a:off x="4164493" y="2878567"/>
              <a:ext cx="63720" cy="45000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DF13E30D-FBD7-B545-A49E-045738DC3F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3533" y="2847967"/>
                <a:ext cx="1252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E29C5318-63F7-0B49-9441-F5A03C4CE89B}"/>
                  </a:ext>
                </a:extLst>
              </p14:cNvPr>
              <p14:cNvContentPartPr/>
              <p14:nvPr/>
            </p14:nvContentPartPr>
            <p14:xfrm>
              <a:off x="4169533" y="4725367"/>
              <a:ext cx="42840" cy="25956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E29C5318-63F7-0B49-9441-F5A03C4CE8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38933" y="4694767"/>
                <a:ext cx="1040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t 36">
                <a:extLst>
                  <a:ext uri="{FF2B5EF4-FFF2-40B4-BE49-F238E27FC236}">
                    <a16:creationId xmlns:a16="http://schemas.microsoft.com/office/drawing/2014/main" id="{955018A8-DD5A-8149-9D68-F01EB9F2E3E4}"/>
                  </a:ext>
                </a:extLst>
              </p14:cNvPr>
              <p14:cNvContentPartPr/>
              <p14:nvPr/>
            </p14:nvContentPartPr>
            <p14:xfrm>
              <a:off x="4735813" y="5238727"/>
              <a:ext cx="523800" cy="476640"/>
            </p14:xfrm>
          </p:contentPart>
        </mc:Choice>
        <mc:Fallback xmlns="">
          <p:pic>
            <p:nvPicPr>
              <p:cNvPr id="36" name="Inkt 36">
                <a:extLst>
                  <a:ext uri="{FF2B5EF4-FFF2-40B4-BE49-F238E27FC236}">
                    <a16:creationId xmlns:a16="http://schemas.microsoft.com/office/drawing/2014/main" id="{955018A8-DD5A-8149-9D68-F01EB9F2E3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5213" y="5207767"/>
                <a:ext cx="5850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t 40">
                <a:extLst>
                  <a:ext uri="{FF2B5EF4-FFF2-40B4-BE49-F238E27FC236}">
                    <a16:creationId xmlns:a16="http://schemas.microsoft.com/office/drawing/2014/main" id="{64F8664A-E590-1141-8E70-3B9908D59448}"/>
                  </a:ext>
                </a:extLst>
              </p14:cNvPr>
              <p14:cNvContentPartPr/>
              <p14:nvPr/>
            </p14:nvContentPartPr>
            <p14:xfrm>
              <a:off x="2730253" y="6360487"/>
              <a:ext cx="429120" cy="169560"/>
            </p14:xfrm>
          </p:contentPart>
        </mc:Choice>
        <mc:Fallback xmlns="">
          <p:pic>
            <p:nvPicPr>
              <p:cNvPr id="40" name="Inkt 40">
                <a:extLst>
                  <a:ext uri="{FF2B5EF4-FFF2-40B4-BE49-F238E27FC236}">
                    <a16:creationId xmlns:a16="http://schemas.microsoft.com/office/drawing/2014/main" id="{64F8664A-E590-1141-8E70-3B9908D594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9653" y="6329887"/>
                <a:ext cx="490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4EE63D42-655D-3F45-895E-5F2A2F1FE671}"/>
                  </a:ext>
                </a:extLst>
              </p14:cNvPr>
              <p14:cNvContentPartPr/>
              <p14:nvPr/>
            </p14:nvContentPartPr>
            <p14:xfrm>
              <a:off x="7249333" y="3736447"/>
              <a:ext cx="360360" cy="75132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4EE63D42-655D-3F45-895E-5F2A2F1FE6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8733" y="3705487"/>
                <a:ext cx="42156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6" name="Inkt 106">
                <a:extLst>
                  <a:ext uri="{FF2B5EF4-FFF2-40B4-BE49-F238E27FC236}">
                    <a16:creationId xmlns:a16="http://schemas.microsoft.com/office/drawing/2014/main" id="{B8BACE3E-DFC6-9E49-8CF2-90D3197D2BA8}"/>
                  </a:ext>
                </a:extLst>
              </p14:cNvPr>
              <p14:cNvContentPartPr/>
              <p14:nvPr/>
            </p14:nvContentPartPr>
            <p14:xfrm>
              <a:off x="5614213" y="2907367"/>
              <a:ext cx="6239160" cy="2844720"/>
            </p14:xfrm>
          </p:contentPart>
        </mc:Choice>
        <mc:Fallback xmlns="">
          <p:pic>
            <p:nvPicPr>
              <p:cNvPr id="106" name="Inkt 106">
                <a:extLst>
                  <a:ext uri="{FF2B5EF4-FFF2-40B4-BE49-F238E27FC236}">
                    <a16:creationId xmlns:a16="http://schemas.microsoft.com/office/drawing/2014/main" id="{B8BACE3E-DFC6-9E49-8CF2-90D3197D2B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83613" y="2876771"/>
                <a:ext cx="6300720" cy="29059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676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F70C178C-4158-490B-8606-3686D221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12" y="257175"/>
            <a:ext cx="4038600" cy="177165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E3B2E50-EDF4-4328-AFC0-B93E3132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95" y="2674348"/>
            <a:ext cx="6526212" cy="32692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5D37E82F-1A16-EB46-B81B-D038F34E93FA}"/>
                  </a:ext>
                </a:extLst>
              </p14:cNvPr>
              <p14:cNvContentPartPr/>
              <p14:nvPr/>
            </p14:nvContentPartPr>
            <p14:xfrm>
              <a:off x="412573" y="857093"/>
              <a:ext cx="26640" cy="9583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5D37E82F-1A16-EB46-B81B-D038F34E93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973" y="826493"/>
                <a:ext cx="8820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D20E5B43-A3EA-134F-9CAE-995C5ECD4DAE}"/>
                  </a:ext>
                </a:extLst>
              </p14:cNvPr>
              <p14:cNvContentPartPr/>
              <p14:nvPr/>
            </p14:nvContentPartPr>
            <p14:xfrm>
              <a:off x="4058440" y="810527"/>
              <a:ext cx="455400" cy="903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D20E5B43-A3EA-134F-9CAE-995C5ECD4D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1720" y="773807"/>
                <a:ext cx="5292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t 21">
                <a:extLst>
                  <a:ext uri="{FF2B5EF4-FFF2-40B4-BE49-F238E27FC236}">
                    <a16:creationId xmlns:a16="http://schemas.microsoft.com/office/drawing/2014/main" id="{CAB23112-6824-0147-A13A-82A7EE4C5BFE}"/>
                  </a:ext>
                </a:extLst>
              </p14:cNvPr>
              <p14:cNvContentPartPr/>
              <p14:nvPr/>
            </p14:nvContentPartPr>
            <p14:xfrm>
              <a:off x="4773040" y="508847"/>
              <a:ext cx="2323440" cy="381240"/>
            </p14:xfrm>
          </p:contentPart>
        </mc:Choice>
        <mc:Fallback xmlns="">
          <p:pic>
            <p:nvPicPr>
              <p:cNvPr id="21" name="Inkt 21">
                <a:extLst>
                  <a:ext uri="{FF2B5EF4-FFF2-40B4-BE49-F238E27FC236}">
                    <a16:creationId xmlns:a16="http://schemas.microsoft.com/office/drawing/2014/main" id="{CAB23112-6824-0147-A13A-82A7EE4C5B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5960" y="472127"/>
                <a:ext cx="2397240" cy="4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396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2933775-7833-414D-BF89-BAD9A5D7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57" y="1726338"/>
            <a:ext cx="9090130" cy="3405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t 19">
                <a:extLst>
                  <a:ext uri="{FF2B5EF4-FFF2-40B4-BE49-F238E27FC236}">
                    <a16:creationId xmlns:a16="http://schemas.microsoft.com/office/drawing/2014/main" id="{0D7D9698-C6CD-8E45-BF5A-9508472E9B9A}"/>
                  </a:ext>
                </a:extLst>
              </p14:cNvPr>
              <p14:cNvContentPartPr/>
              <p14:nvPr/>
            </p14:nvContentPartPr>
            <p14:xfrm>
              <a:off x="5534800" y="4567487"/>
              <a:ext cx="2995560" cy="524160"/>
            </p14:xfrm>
          </p:contentPart>
        </mc:Choice>
        <mc:Fallback xmlns="">
          <p:pic>
            <p:nvPicPr>
              <p:cNvPr id="19" name="Inkt 19">
                <a:extLst>
                  <a:ext uri="{FF2B5EF4-FFF2-40B4-BE49-F238E27FC236}">
                    <a16:creationId xmlns:a16="http://schemas.microsoft.com/office/drawing/2014/main" id="{0D7D9698-C6CD-8E45-BF5A-9508472E9B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8080" y="4530767"/>
                <a:ext cx="306288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t 32">
                <a:extLst>
                  <a:ext uri="{FF2B5EF4-FFF2-40B4-BE49-F238E27FC236}">
                    <a16:creationId xmlns:a16="http://schemas.microsoft.com/office/drawing/2014/main" id="{C3E63397-5834-5545-BA6D-DB173E4C76A1}"/>
                  </a:ext>
                </a:extLst>
              </p14:cNvPr>
              <p14:cNvContentPartPr/>
              <p14:nvPr/>
            </p14:nvContentPartPr>
            <p14:xfrm>
              <a:off x="8826280" y="3953687"/>
              <a:ext cx="2942640" cy="931680"/>
            </p14:xfrm>
          </p:contentPart>
        </mc:Choice>
        <mc:Fallback xmlns="">
          <p:pic>
            <p:nvPicPr>
              <p:cNvPr id="32" name="Inkt 32">
                <a:extLst>
                  <a:ext uri="{FF2B5EF4-FFF2-40B4-BE49-F238E27FC236}">
                    <a16:creationId xmlns:a16="http://schemas.microsoft.com/office/drawing/2014/main" id="{C3E63397-5834-5545-BA6D-DB173E4C7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5680" y="3923087"/>
                <a:ext cx="3003840" cy="9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540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105763CC-46E3-0C48-9C1F-83F660CC4950}"/>
                  </a:ext>
                </a:extLst>
              </p14:cNvPr>
              <p14:cNvContentPartPr/>
              <p14:nvPr/>
            </p14:nvContentPartPr>
            <p14:xfrm>
              <a:off x="1433893" y="491767"/>
              <a:ext cx="249120" cy="21744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105763CC-46E3-0C48-9C1F-83F660CC49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293" y="461167"/>
                <a:ext cx="3103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D848579A-508E-664D-AD11-493E3F8530C2}"/>
                  </a:ext>
                </a:extLst>
              </p14:cNvPr>
              <p14:cNvContentPartPr/>
              <p14:nvPr/>
            </p14:nvContentPartPr>
            <p14:xfrm>
              <a:off x="1740613" y="640087"/>
              <a:ext cx="196200" cy="5868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D848579A-508E-664D-AD11-493E3F8530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0013" y="609487"/>
                <a:ext cx="2574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E057C9F3-B769-3740-B57F-4E059CB9AFF9}"/>
                  </a:ext>
                </a:extLst>
              </p14:cNvPr>
              <p14:cNvContentPartPr/>
              <p14:nvPr/>
            </p14:nvContentPartPr>
            <p14:xfrm>
              <a:off x="1994773" y="502567"/>
              <a:ext cx="243720" cy="1854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E057C9F3-B769-3740-B57F-4E059CB9AF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4173" y="471967"/>
                <a:ext cx="3052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7DD9F199-65E8-6D4F-9741-3FDF180CC728}"/>
                  </a:ext>
                </a:extLst>
              </p14:cNvPr>
              <p14:cNvContentPartPr/>
              <p14:nvPr/>
            </p14:nvContentPartPr>
            <p14:xfrm>
              <a:off x="2724853" y="608407"/>
              <a:ext cx="185400" cy="6372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7DD9F199-65E8-6D4F-9741-3FDF180CC7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4253" y="577807"/>
                <a:ext cx="2469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008B6E4F-7E6C-0545-B499-A5E1F8570840}"/>
                  </a:ext>
                </a:extLst>
              </p14:cNvPr>
              <p14:cNvContentPartPr/>
              <p14:nvPr/>
            </p14:nvContentPartPr>
            <p14:xfrm>
              <a:off x="2883613" y="597607"/>
              <a:ext cx="476640" cy="6912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008B6E4F-7E6C-0545-B499-A5E1F85708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3013" y="567007"/>
                <a:ext cx="537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BD238FB9-B71D-514F-9136-F1E5BD28D76A}"/>
                  </a:ext>
                </a:extLst>
              </p14:cNvPr>
              <p14:cNvContentPartPr/>
              <p14:nvPr/>
            </p14:nvContentPartPr>
            <p14:xfrm>
              <a:off x="3365293" y="396727"/>
              <a:ext cx="180360" cy="20664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BD238FB9-B71D-514F-9136-F1E5BD28D7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4693" y="366127"/>
                <a:ext cx="2415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8E2F914-AC3E-7C4E-A52C-9ED0FDBDC9CB}"/>
                  </a:ext>
                </a:extLst>
              </p14:cNvPr>
              <p14:cNvContentPartPr/>
              <p14:nvPr/>
            </p14:nvContentPartPr>
            <p14:xfrm>
              <a:off x="3468973" y="576727"/>
              <a:ext cx="537120" cy="10080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8E2F914-AC3E-7C4E-A52C-9ED0FDBDC9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8013" y="545767"/>
                <a:ext cx="598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7327FD5B-5DD0-BE41-84C3-36C8E5DEEAD7}"/>
                  </a:ext>
                </a:extLst>
              </p14:cNvPr>
              <p14:cNvContentPartPr/>
              <p14:nvPr/>
            </p14:nvContentPartPr>
            <p14:xfrm>
              <a:off x="4370773" y="572047"/>
              <a:ext cx="524160" cy="1004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7327FD5B-5DD0-BE41-84C3-36C8E5DEEA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0173" y="541087"/>
                <a:ext cx="5857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B03E10C9-F199-914D-B27F-51B31F77C8F4}"/>
                  </a:ext>
                </a:extLst>
              </p14:cNvPr>
              <p14:cNvContentPartPr/>
              <p14:nvPr/>
            </p14:nvContentPartPr>
            <p14:xfrm>
              <a:off x="4937053" y="540007"/>
              <a:ext cx="1169640" cy="11628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B03E10C9-F199-914D-B27F-51B31F77C8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093" y="509407"/>
                <a:ext cx="1231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B2F6026D-05D4-E14A-8EB6-581FED14533F}"/>
                  </a:ext>
                </a:extLst>
              </p14:cNvPr>
              <p14:cNvContentPartPr/>
              <p14:nvPr/>
            </p14:nvContentPartPr>
            <p14:xfrm>
              <a:off x="5439613" y="365047"/>
              <a:ext cx="360" cy="1080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B2F6026D-05D4-E14A-8EB6-581FED14533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09013" y="334447"/>
                <a:ext cx="6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921DC08F-6AFB-DA40-9FCF-856C6C2E3138}"/>
                  </a:ext>
                </a:extLst>
              </p14:cNvPr>
              <p14:cNvContentPartPr/>
              <p14:nvPr/>
            </p14:nvContentPartPr>
            <p14:xfrm>
              <a:off x="6302173" y="539647"/>
              <a:ext cx="179640" cy="106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921DC08F-6AFB-DA40-9FCF-856C6C2E31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71573" y="509047"/>
                <a:ext cx="2412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45A7D916-A552-1648-A86D-2B4D75036E16}"/>
                  </a:ext>
                </a:extLst>
              </p14:cNvPr>
              <p14:cNvContentPartPr/>
              <p14:nvPr/>
            </p14:nvContentPartPr>
            <p14:xfrm>
              <a:off x="6429253" y="539647"/>
              <a:ext cx="418320" cy="9576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45A7D916-A552-1648-A86D-2B4D75036E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98653" y="509047"/>
                <a:ext cx="479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F6BC277B-DDDA-674E-BD74-B48B1F33F660}"/>
                  </a:ext>
                </a:extLst>
              </p14:cNvPr>
              <p14:cNvContentPartPr/>
              <p14:nvPr/>
            </p14:nvContentPartPr>
            <p14:xfrm>
              <a:off x="7058893" y="423007"/>
              <a:ext cx="79560" cy="19620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F6BC277B-DDDA-674E-BD74-B48B1F33F66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28293" y="392407"/>
                <a:ext cx="1411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CE8091DD-8B32-2D49-AAE4-E09BB238E484}"/>
                  </a:ext>
                </a:extLst>
              </p14:cNvPr>
              <p14:cNvContentPartPr/>
              <p14:nvPr/>
            </p14:nvContentPartPr>
            <p14:xfrm>
              <a:off x="7175173" y="475927"/>
              <a:ext cx="79560" cy="1620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CE8091DD-8B32-2D49-AAE4-E09BB238E48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44573" y="445327"/>
                <a:ext cx="141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FD63EC29-0A1C-DC41-AA7A-2F855820265E}"/>
                  </a:ext>
                </a:extLst>
              </p14:cNvPr>
              <p14:cNvContentPartPr/>
              <p14:nvPr/>
            </p14:nvContentPartPr>
            <p14:xfrm>
              <a:off x="7223413" y="550087"/>
              <a:ext cx="142560" cy="7956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FD63EC29-0A1C-DC41-AA7A-2F85582026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92813" y="519487"/>
                <a:ext cx="2041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281290A4-50F3-2740-A7E8-B806D8F9576F}"/>
                  </a:ext>
                </a:extLst>
              </p14:cNvPr>
              <p14:cNvContentPartPr/>
              <p14:nvPr/>
            </p14:nvContentPartPr>
            <p14:xfrm>
              <a:off x="7434733" y="391327"/>
              <a:ext cx="95760" cy="2278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281290A4-50F3-2740-A7E8-B806D8F957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03773" y="360727"/>
                <a:ext cx="1569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E8A9D37-DAA7-A546-ACDF-68B7452D1400}"/>
                  </a:ext>
                </a:extLst>
              </p14:cNvPr>
              <p14:cNvContentPartPr/>
              <p14:nvPr/>
            </p14:nvContentPartPr>
            <p14:xfrm>
              <a:off x="7535173" y="481327"/>
              <a:ext cx="126720" cy="2160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E8A9D37-DAA7-A546-ACDF-68B7452D14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4573" y="450727"/>
                <a:ext cx="188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5A831F28-5BAE-274C-BB91-9D5F10FD34E8}"/>
                  </a:ext>
                </a:extLst>
              </p14:cNvPr>
              <p14:cNvContentPartPr/>
              <p14:nvPr/>
            </p14:nvContentPartPr>
            <p14:xfrm>
              <a:off x="7715173" y="343807"/>
              <a:ext cx="1164600" cy="5130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5A831F28-5BAE-274C-BB91-9D5F10FD34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84213" y="313207"/>
                <a:ext cx="122580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AF5F8DAF-FEDB-9546-B7B3-01C2D1A35C39}"/>
                  </a:ext>
                </a:extLst>
              </p14:cNvPr>
              <p14:cNvContentPartPr/>
              <p14:nvPr/>
            </p14:nvContentPartPr>
            <p14:xfrm>
              <a:off x="8582773" y="550087"/>
              <a:ext cx="286200" cy="37548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AF5F8DAF-FEDB-9546-B7B3-01C2D1A35C3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52173" y="519487"/>
                <a:ext cx="3474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019987CD-F89B-9F4E-A74E-A1BD1551095E}"/>
                  </a:ext>
                </a:extLst>
              </p14:cNvPr>
              <p14:cNvContentPartPr/>
              <p14:nvPr/>
            </p14:nvContentPartPr>
            <p14:xfrm>
              <a:off x="8868613" y="528847"/>
              <a:ext cx="365400" cy="1166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019987CD-F89B-9F4E-A74E-A1BD1551095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38013" y="498247"/>
                <a:ext cx="4269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9FBE5D8A-928D-6743-A281-1C0B01100120}"/>
                  </a:ext>
                </a:extLst>
              </p14:cNvPr>
              <p14:cNvContentPartPr/>
              <p14:nvPr/>
            </p14:nvContentPartPr>
            <p14:xfrm>
              <a:off x="9262453" y="534247"/>
              <a:ext cx="140760" cy="903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9FBE5D8A-928D-6743-A281-1C0B011001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31853" y="503647"/>
                <a:ext cx="2023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D8C593D4-257F-D547-AD43-DC00DDE1CC5C}"/>
                  </a:ext>
                </a:extLst>
              </p14:cNvPr>
              <p14:cNvContentPartPr/>
              <p14:nvPr/>
            </p14:nvContentPartPr>
            <p14:xfrm>
              <a:off x="9413653" y="528847"/>
              <a:ext cx="280800" cy="10620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D8C593D4-257F-D547-AD43-DC00DDE1CC5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383053" y="498247"/>
                <a:ext cx="342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4A9F8F3E-2818-DA43-B04E-B57358EDD8CE}"/>
                  </a:ext>
                </a:extLst>
              </p14:cNvPr>
              <p14:cNvContentPartPr/>
              <p14:nvPr/>
            </p14:nvContentPartPr>
            <p14:xfrm>
              <a:off x="9667813" y="333367"/>
              <a:ext cx="222480" cy="28620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4A9F8F3E-2818-DA43-B04E-B57358EDD8C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36853" y="302407"/>
                <a:ext cx="284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18FAB245-0323-0C46-897C-BA6D3851B9F3}"/>
                  </a:ext>
                </a:extLst>
              </p14:cNvPr>
              <p14:cNvContentPartPr/>
              <p14:nvPr/>
            </p14:nvContentPartPr>
            <p14:xfrm>
              <a:off x="9762853" y="513007"/>
              <a:ext cx="455400" cy="12744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18FAB245-0323-0C46-897C-BA6D3851B9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32253" y="482407"/>
                <a:ext cx="516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DA759BC0-D676-CC49-86CF-C7499ED94E97}"/>
                  </a:ext>
                </a:extLst>
              </p14:cNvPr>
              <p14:cNvContentPartPr/>
              <p14:nvPr/>
            </p14:nvContentPartPr>
            <p14:xfrm>
              <a:off x="10207453" y="534247"/>
              <a:ext cx="148680" cy="11664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DA759BC0-D676-CC49-86CF-C7499ED94E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76853" y="503647"/>
                <a:ext cx="209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DED889D2-A6E8-C745-8E22-A8B40FEDEA5F}"/>
                  </a:ext>
                </a:extLst>
              </p14:cNvPr>
              <p14:cNvContentPartPr/>
              <p14:nvPr/>
            </p14:nvContentPartPr>
            <p14:xfrm>
              <a:off x="10392493" y="500047"/>
              <a:ext cx="429120" cy="16164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DED889D2-A6E8-C745-8E22-A8B40FEDEA5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61893" y="469447"/>
                <a:ext cx="490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Inkt 40">
                <a:extLst>
                  <a:ext uri="{FF2B5EF4-FFF2-40B4-BE49-F238E27FC236}">
                    <a16:creationId xmlns:a16="http://schemas.microsoft.com/office/drawing/2014/main" id="{372D4DB8-A56D-F340-A74D-E69283CA7F09}"/>
                  </a:ext>
                </a:extLst>
              </p14:cNvPr>
              <p14:cNvContentPartPr/>
              <p14:nvPr/>
            </p14:nvContentPartPr>
            <p14:xfrm>
              <a:off x="2651053" y="1095127"/>
              <a:ext cx="1418400" cy="312480"/>
            </p14:xfrm>
          </p:contentPart>
        </mc:Choice>
        <mc:Fallback xmlns="">
          <p:pic>
            <p:nvPicPr>
              <p:cNvPr id="39" name="Inkt 40">
                <a:extLst>
                  <a:ext uri="{FF2B5EF4-FFF2-40B4-BE49-F238E27FC236}">
                    <a16:creationId xmlns:a16="http://schemas.microsoft.com/office/drawing/2014/main" id="{372D4DB8-A56D-F340-A74D-E69283CA7F0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20093" y="1064527"/>
                <a:ext cx="14799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t 41">
                <a:extLst>
                  <a:ext uri="{FF2B5EF4-FFF2-40B4-BE49-F238E27FC236}">
                    <a16:creationId xmlns:a16="http://schemas.microsoft.com/office/drawing/2014/main" id="{9D562E1E-BFD9-DC4D-BBE7-D761925181A8}"/>
                  </a:ext>
                </a:extLst>
              </p14:cNvPr>
              <p14:cNvContentPartPr/>
              <p14:nvPr/>
            </p14:nvContentPartPr>
            <p14:xfrm>
              <a:off x="1836013" y="1116367"/>
              <a:ext cx="370800" cy="302040"/>
            </p14:xfrm>
          </p:contentPart>
        </mc:Choice>
        <mc:Fallback xmlns="">
          <p:pic>
            <p:nvPicPr>
              <p:cNvPr id="40" name="Inkt 41">
                <a:extLst>
                  <a:ext uri="{FF2B5EF4-FFF2-40B4-BE49-F238E27FC236}">
                    <a16:creationId xmlns:a16="http://schemas.microsoft.com/office/drawing/2014/main" id="{9D562E1E-BFD9-DC4D-BBE7-D761925181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05413" y="1085767"/>
                <a:ext cx="4320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t 60">
                <a:extLst>
                  <a:ext uri="{FF2B5EF4-FFF2-40B4-BE49-F238E27FC236}">
                    <a16:creationId xmlns:a16="http://schemas.microsoft.com/office/drawing/2014/main" id="{AA8395DB-BADA-B247-9F88-33089D0E7CA8}"/>
                  </a:ext>
                </a:extLst>
              </p14:cNvPr>
              <p14:cNvContentPartPr/>
              <p14:nvPr/>
            </p14:nvContentPartPr>
            <p14:xfrm>
              <a:off x="5328373" y="1941847"/>
              <a:ext cx="2651400" cy="566640"/>
            </p14:xfrm>
          </p:contentPart>
        </mc:Choice>
        <mc:Fallback xmlns="">
          <p:pic>
            <p:nvPicPr>
              <p:cNvPr id="59" name="Inkt 60">
                <a:extLst>
                  <a:ext uri="{FF2B5EF4-FFF2-40B4-BE49-F238E27FC236}">
                    <a16:creationId xmlns:a16="http://schemas.microsoft.com/office/drawing/2014/main" id="{AA8395DB-BADA-B247-9F88-33089D0E7CA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97773" y="1911247"/>
                <a:ext cx="271296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Inkt 61">
                <a:extLst>
                  <a:ext uri="{FF2B5EF4-FFF2-40B4-BE49-F238E27FC236}">
                    <a16:creationId xmlns:a16="http://schemas.microsoft.com/office/drawing/2014/main" id="{F2D4C5E9-1CE7-1248-A852-8D1563D25B6F}"/>
                  </a:ext>
                </a:extLst>
              </p14:cNvPr>
              <p14:cNvContentPartPr/>
              <p14:nvPr/>
            </p14:nvContentPartPr>
            <p14:xfrm>
              <a:off x="2725573" y="1904767"/>
              <a:ext cx="2190240" cy="376200"/>
            </p14:xfrm>
          </p:contentPart>
        </mc:Choice>
        <mc:Fallback xmlns="">
          <p:pic>
            <p:nvPicPr>
              <p:cNvPr id="60" name="Inkt 61">
                <a:extLst>
                  <a:ext uri="{FF2B5EF4-FFF2-40B4-BE49-F238E27FC236}">
                    <a16:creationId xmlns:a16="http://schemas.microsoft.com/office/drawing/2014/main" id="{F2D4C5E9-1CE7-1248-A852-8D1563D25B6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94978" y="1874167"/>
                <a:ext cx="225143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3" name="Inkt 173">
                <a:extLst>
                  <a:ext uri="{FF2B5EF4-FFF2-40B4-BE49-F238E27FC236}">
                    <a16:creationId xmlns:a16="http://schemas.microsoft.com/office/drawing/2014/main" id="{461C04EE-5F3E-4341-8D7C-AEF54C3E4892}"/>
                  </a:ext>
                </a:extLst>
              </p14:cNvPr>
              <p14:cNvContentPartPr/>
              <p14:nvPr/>
            </p14:nvContentPartPr>
            <p14:xfrm>
              <a:off x="4455373" y="2672287"/>
              <a:ext cx="7615080" cy="2206800"/>
            </p14:xfrm>
          </p:contentPart>
        </mc:Choice>
        <mc:Fallback xmlns="">
          <p:pic>
            <p:nvPicPr>
              <p:cNvPr id="173" name="Inkt 173">
                <a:extLst>
                  <a:ext uri="{FF2B5EF4-FFF2-40B4-BE49-F238E27FC236}">
                    <a16:creationId xmlns:a16="http://schemas.microsoft.com/office/drawing/2014/main" id="{461C04EE-5F3E-4341-8D7C-AEF54C3E48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24773" y="2641332"/>
                <a:ext cx="7676280" cy="226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7" name="Inkt 338">
                <a:extLst>
                  <a:ext uri="{FF2B5EF4-FFF2-40B4-BE49-F238E27FC236}">
                    <a16:creationId xmlns:a16="http://schemas.microsoft.com/office/drawing/2014/main" id="{2CBFD5BD-7B96-9548-848E-8B362E91EE62}"/>
                  </a:ext>
                </a:extLst>
              </p14:cNvPr>
              <p14:cNvContentPartPr/>
              <p14:nvPr/>
            </p14:nvContentPartPr>
            <p14:xfrm>
              <a:off x="206293" y="1890007"/>
              <a:ext cx="2043000" cy="439560"/>
            </p14:xfrm>
          </p:contentPart>
        </mc:Choice>
        <mc:Fallback xmlns="">
          <p:pic>
            <p:nvPicPr>
              <p:cNvPr id="337" name="Inkt 338">
                <a:extLst>
                  <a:ext uri="{FF2B5EF4-FFF2-40B4-BE49-F238E27FC236}">
                    <a16:creationId xmlns:a16="http://schemas.microsoft.com/office/drawing/2014/main" id="{2CBFD5BD-7B96-9548-848E-8B362E91EE6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5693" y="1859407"/>
                <a:ext cx="210420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3" name="Inkt 344">
                <a:extLst>
                  <a:ext uri="{FF2B5EF4-FFF2-40B4-BE49-F238E27FC236}">
                    <a16:creationId xmlns:a16="http://schemas.microsoft.com/office/drawing/2014/main" id="{4E39AF5C-ADA6-5B4A-BC4E-6A257D27CF70}"/>
                  </a:ext>
                </a:extLst>
              </p14:cNvPr>
              <p14:cNvContentPartPr/>
              <p14:nvPr/>
            </p14:nvContentPartPr>
            <p14:xfrm>
              <a:off x="206293" y="2693887"/>
              <a:ext cx="3423960" cy="436680"/>
            </p14:xfrm>
          </p:contentPart>
        </mc:Choice>
        <mc:Fallback xmlns="">
          <p:pic>
            <p:nvPicPr>
              <p:cNvPr id="343" name="Inkt 344">
                <a:extLst>
                  <a:ext uri="{FF2B5EF4-FFF2-40B4-BE49-F238E27FC236}">
                    <a16:creationId xmlns:a16="http://schemas.microsoft.com/office/drawing/2014/main" id="{4E39AF5C-ADA6-5B4A-BC4E-6A257D27CF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5693" y="2663287"/>
                <a:ext cx="348552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46" name="Inkt 346">
                <a:extLst>
                  <a:ext uri="{FF2B5EF4-FFF2-40B4-BE49-F238E27FC236}">
                    <a16:creationId xmlns:a16="http://schemas.microsoft.com/office/drawing/2014/main" id="{02CB28A3-6D87-2F46-ADFE-4F202C922B39}"/>
                  </a:ext>
                </a:extLst>
              </p14:cNvPr>
              <p14:cNvContentPartPr/>
              <p14:nvPr/>
            </p14:nvContentPartPr>
            <p14:xfrm>
              <a:off x="243373" y="5217487"/>
              <a:ext cx="11763720" cy="1651320"/>
            </p14:xfrm>
          </p:contentPart>
        </mc:Choice>
        <mc:Fallback xmlns="">
          <p:pic>
            <p:nvPicPr>
              <p:cNvPr id="346" name="Inkt 346">
                <a:extLst>
                  <a:ext uri="{FF2B5EF4-FFF2-40B4-BE49-F238E27FC236}">
                    <a16:creationId xmlns:a16="http://schemas.microsoft.com/office/drawing/2014/main" id="{02CB28A3-6D87-2F46-ADFE-4F202C922B3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2413" y="5186887"/>
                <a:ext cx="11824920" cy="171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48" name="Inkt 347">
                <a:extLst>
                  <a:ext uri="{FF2B5EF4-FFF2-40B4-BE49-F238E27FC236}">
                    <a16:creationId xmlns:a16="http://schemas.microsoft.com/office/drawing/2014/main" id="{B1AA630F-7F67-5147-A417-9FD3EBC24795}"/>
                  </a:ext>
                </a:extLst>
              </p14:cNvPr>
              <p14:cNvContentPartPr/>
              <p14:nvPr/>
            </p14:nvContentPartPr>
            <p14:xfrm>
              <a:off x="528853" y="6742447"/>
              <a:ext cx="21600" cy="26640"/>
            </p14:xfrm>
          </p:contentPart>
        </mc:Choice>
        <mc:Fallback xmlns="">
          <p:pic>
            <p:nvPicPr>
              <p:cNvPr id="348" name="Inkt 347">
                <a:extLst>
                  <a:ext uri="{FF2B5EF4-FFF2-40B4-BE49-F238E27FC236}">
                    <a16:creationId xmlns:a16="http://schemas.microsoft.com/office/drawing/2014/main" id="{B1AA630F-7F67-5147-A417-9FD3EBC2479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8253" y="6711847"/>
                <a:ext cx="82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49" name="Inkt 348">
                <a:extLst>
                  <a:ext uri="{FF2B5EF4-FFF2-40B4-BE49-F238E27FC236}">
                    <a16:creationId xmlns:a16="http://schemas.microsoft.com/office/drawing/2014/main" id="{00D76C90-6D49-6640-9626-409993ED17BC}"/>
                  </a:ext>
                </a:extLst>
              </p14:cNvPr>
              <p14:cNvContentPartPr/>
              <p14:nvPr/>
            </p14:nvContentPartPr>
            <p14:xfrm>
              <a:off x="682573" y="6763687"/>
              <a:ext cx="10800" cy="10800"/>
            </p14:xfrm>
          </p:contentPart>
        </mc:Choice>
        <mc:Fallback xmlns="">
          <p:pic>
            <p:nvPicPr>
              <p:cNvPr id="349" name="Inkt 348">
                <a:extLst>
                  <a:ext uri="{FF2B5EF4-FFF2-40B4-BE49-F238E27FC236}">
                    <a16:creationId xmlns:a16="http://schemas.microsoft.com/office/drawing/2014/main" id="{00D76C90-6D49-6640-9626-409993ED17B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1613" y="673308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50" name="Inkt 349">
                <a:extLst>
                  <a:ext uri="{FF2B5EF4-FFF2-40B4-BE49-F238E27FC236}">
                    <a16:creationId xmlns:a16="http://schemas.microsoft.com/office/drawing/2014/main" id="{80EBB7F1-C52B-5841-A87E-A54098F8715F}"/>
                  </a:ext>
                </a:extLst>
              </p14:cNvPr>
              <p14:cNvContentPartPr/>
              <p14:nvPr/>
            </p14:nvContentPartPr>
            <p14:xfrm>
              <a:off x="841333" y="6758287"/>
              <a:ext cx="16200" cy="16200"/>
            </p14:xfrm>
          </p:contentPart>
        </mc:Choice>
        <mc:Fallback xmlns="">
          <p:pic>
            <p:nvPicPr>
              <p:cNvPr id="350" name="Inkt 349">
                <a:extLst>
                  <a:ext uri="{FF2B5EF4-FFF2-40B4-BE49-F238E27FC236}">
                    <a16:creationId xmlns:a16="http://schemas.microsoft.com/office/drawing/2014/main" id="{80EBB7F1-C52B-5841-A87E-A54098F8715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0373" y="6727687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7061BA6A-E2B4-2F44-83DF-24AFE358FBB2}"/>
                  </a:ext>
                </a:extLst>
              </p14:cNvPr>
              <p14:cNvContentPartPr/>
              <p14:nvPr/>
            </p14:nvContentPartPr>
            <p14:xfrm>
              <a:off x="6307933" y="1826647"/>
              <a:ext cx="95040" cy="6246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7061BA6A-E2B4-2F44-83DF-24AFE358FBB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77333" y="1795687"/>
                <a:ext cx="15624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50E6A755-3F9A-EF4B-8737-B1C47104FE6C}"/>
                  </a:ext>
                </a:extLst>
              </p14:cNvPr>
              <p14:cNvContentPartPr/>
              <p14:nvPr/>
            </p14:nvContentPartPr>
            <p14:xfrm>
              <a:off x="8053573" y="1805407"/>
              <a:ext cx="100800" cy="65124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50E6A755-3F9A-EF4B-8737-B1C47104FE6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22973" y="1774807"/>
                <a:ext cx="16236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33CB2CC7-EA6C-5543-9237-56D40B3BF1C9}"/>
                  </a:ext>
                </a:extLst>
              </p14:cNvPr>
              <p14:cNvContentPartPr/>
              <p14:nvPr/>
            </p14:nvContentPartPr>
            <p14:xfrm>
              <a:off x="10810813" y="6334927"/>
              <a:ext cx="90360" cy="42372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33CB2CC7-EA6C-5543-9237-56D40B3BF1C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79853" y="6304327"/>
                <a:ext cx="15156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99F6EF03-90E3-4E46-9E3D-96E4F1B6D8B7}"/>
                  </a:ext>
                </a:extLst>
              </p14:cNvPr>
              <p14:cNvContentPartPr/>
              <p14:nvPr/>
            </p14:nvContentPartPr>
            <p14:xfrm>
              <a:off x="12001333" y="6313687"/>
              <a:ext cx="111600" cy="45000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99F6EF03-90E3-4E46-9E3D-96E4F1B6D8B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970733" y="6283087"/>
                <a:ext cx="172800" cy="5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803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t 15">
                <a:extLst>
                  <a:ext uri="{FF2B5EF4-FFF2-40B4-BE49-F238E27FC236}">
                    <a16:creationId xmlns:a16="http://schemas.microsoft.com/office/drawing/2014/main" id="{02BED87C-751B-4D42-BA38-60B5283389A2}"/>
                  </a:ext>
                </a:extLst>
              </p14:cNvPr>
              <p14:cNvContentPartPr/>
              <p14:nvPr/>
            </p14:nvContentPartPr>
            <p14:xfrm>
              <a:off x="1581853" y="391327"/>
              <a:ext cx="2016720" cy="339120"/>
            </p14:xfrm>
          </p:contentPart>
        </mc:Choice>
        <mc:Fallback xmlns="">
          <p:pic>
            <p:nvPicPr>
              <p:cNvPr id="14" name="Inkt 15">
                <a:extLst>
                  <a:ext uri="{FF2B5EF4-FFF2-40B4-BE49-F238E27FC236}">
                    <a16:creationId xmlns:a16="http://schemas.microsoft.com/office/drawing/2014/main" id="{02BED87C-751B-4D42-BA38-60B5283389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1248" y="360727"/>
                <a:ext cx="2078291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t 16">
                <a:extLst>
                  <a:ext uri="{FF2B5EF4-FFF2-40B4-BE49-F238E27FC236}">
                    <a16:creationId xmlns:a16="http://schemas.microsoft.com/office/drawing/2014/main" id="{0F58D32B-3087-6C41-8A82-EB47F7F5FA1E}"/>
                  </a:ext>
                </a:extLst>
              </p14:cNvPr>
              <p14:cNvContentPartPr/>
              <p14:nvPr/>
            </p14:nvContentPartPr>
            <p14:xfrm>
              <a:off x="3963253" y="365047"/>
              <a:ext cx="317880" cy="381240"/>
            </p14:xfrm>
          </p:contentPart>
        </mc:Choice>
        <mc:Fallback xmlns="">
          <p:pic>
            <p:nvPicPr>
              <p:cNvPr id="15" name="Inkt 16">
                <a:extLst>
                  <a:ext uri="{FF2B5EF4-FFF2-40B4-BE49-F238E27FC236}">
                    <a16:creationId xmlns:a16="http://schemas.microsoft.com/office/drawing/2014/main" id="{0F58D32B-3087-6C41-8A82-EB47F7F5FA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2653" y="334447"/>
                <a:ext cx="3790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Inkt 122">
                <a:extLst>
                  <a:ext uri="{FF2B5EF4-FFF2-40B4-BE49-F238E27FC236}">
                    <a16:creationId xmlns:a16="http://schemas.microsoft.com/office/drawing/2014/main" id="{9053C378-FD83-554C-BF97-B22E40C98B7A}"/>
                  </a:ext>
                </a:extLst>
              </p14:cNvPr>
              <p14:cNvContentPartPr/>
              <p14:nvPr/>
            </p14:nvContentPartPr>
            <p14:xfrm>
              <a:off x="2719813" y="4707007"/>
              <a:ext cx="2614320" cy="505080"/>
            </p14:xfrm>
          </p:contentPart>
        </mc:Choice>
        <mc:Fallback xmlns="">
          <p:pic>
            <p:nvPicPr>
              <p:cNvPr id="121" name="Inkt 122">
                <a:extLst>
                  <a:ext uri="{FF2B5EF4-FFF2-40B4-BE49-F238E27FC236}">
                    <a16:creationId xmlns:a16="http://schemas.microsoft.com/office/drawing/2014/main" id="{9053C378-FD83-554C-BF97-B22E40C98B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9213" y="4676385"/>
                <a:ext cx="2675880" cy="566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2" name="Inkt 123">
                <a:extLst>
                  <a:ext uri="{FF2B5EF4-FFF2-40B4-BE49-F238E27FC236}">
                    <a16:creationId xmlns:a16="http://schemas.microsoft.com/office/drawing/2014/main" id="{9120B152-5F9D-584A-8550-236DBE2C0C50}"/>
                  </a:ext>
                </a:extLst>
              </p14:cNvPr>
              <p14:cNvContentPartPr/>
              <p14:nvPr/>
            </p14:nvContentPartPr>
            <p14:xfrm>
              <a:off x="1095133" y="4730407"/>
              <a:ext cx="1217520" cy="286200"/>
            </p14:xfrm>
          </p:contentPart>
        </mc:Choice>
        <mc:Fallback xmlns="">
          <p:pic>
            <p:nvPicPr>
              <p:cNvPr id="122" name="Inkt 123">
                <a:extLst>
                  <a:ext uri="{FF2B5EF4-FFF2-40B4-BE49-F238E27FC236}">
                    <a16:creationId xmlns:a16="http://schemas.microsoft.com/office/drawing/2014/main" id="{9120B152-5F9D-584A-8550-236DBE2C0C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4533" y="4699807"/>
                <a:ext cx="12787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kt 124">
                <a:extLst>
                  <a:ext uri="{FF2B5EF4-FFF2-40B4-BE49-F238E27FC236}">
                    <a16:creationId xmlns:a16="http://schemas.microsoft.com/office/drawing/2014/main" id="{AE9E9B9C-46A4-4941-B406-A0E9C135F90D}"/>
                  </a:ext>
                </a:extLst>
              </p14:cNvPr>
              <p14:cNvContentPartPr/>
              <p14:nvPr/>
            </p14:nvContentPartPr>
            <p14:xfrm>
              <a:off x="5661733" y="4910407"/>
              <a:ext cx="365400" cy="116640"/>
            </p14:xfrm>
          </p:contentPart>
        </mc:Choice>
        <mc:Fallback xmlns="">
          <p:pic>
            <p:nvPicPr>
              <p:cNvPr id="125" name="Inkt 124">
                <a:extLst>
                  <a:ext uri="{FF2B5EF4-FFF2-40B4-BE49-F238E27FC236}">
                    <a16:creationId xmlns:a16="http://schemas.microsoft.com/office/drawing/2014/main" id="{AE9E9B9C-46A4-4941-B406-A0E9C135F9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31133" y="4879807"/>
                <a:ext cx="4269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Inkt 125">
                <a:extLst>
                  <a:ext uri="{FF2B5EF4-FFF2-40B4-BE49-F238E27FC236}">
                    <a16:creationId xmlns:a16="http://schemas.microsoft.com/office/drawing/2014/main" id="{F978C602-5181-CB40-BB25-6F4758278B47}"/>
                  </a:ext>
                </a:extLst>
              </p14:cNvPr>
              <p14:cNvContentPartPr/>
              <p14:nvPr/>
            </p14:nvContentPartPr>
            <p14:xfrm>
              <a:off x="5857573" y="4762447"/>
              <a:ext cx="21600" cy="5760"/>
            </p14:xfrm>
          </p:contentPart>
        </mc:Choice>
        <mc:Fallback xmlns="">
          <p:pic>
            <p:nvPicPr>
              <p:cNvPr id="126" name="Inkt 125">
                <a:extLst>
                  <a:ext uri="{FF2B5EF4-FFF2-40B4-BE49-F238E27FC236}">
                    <a16:creationId xmlns:a16="http://schemas.microsoft.com/office/drawing/2014/main" id="{F978C602-5181-CB40-BB25-6F4758278B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6973" y="4731487"/>
                <a:ext cx="82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Inkt 126">
                <a:extLst>
                  <a:ext uri="{FF2B5EF4-FFF2-40B4-BE49-F238E27FC236}">
                    <a16:creationId xmlns:a16="http://schemas.microsoft.com/office/drawing/2014/main" id="{0AA95483-DF43-DC4A-8001-D64C902D2673}"/>
                  </a:ext>
                </a:extLst>
              </p14:cNvPr>
              <p14:cNvContentPartPr/>
              <p14:nvPr/>
            </p14:nvContentPartPr>
            <p14:xfrm>
              <a:off x="6312613" y="4741207"/>
              <a:ext cx="259560" cy="270360"/>
            </p14:xfrm>
          </p:contentPart>
        </mc:Choice>
        <mc:Fallback xmlns="">
          <p:pic>
            <p:nvPicPr>
              <p:cNvPr id="127" name="Inkt 126">
                <a:extLst>
                  <a:ext uri="{FF2B5EF4-FFF2-40B4-BE49-F238E27FC236}">
                    <a16:creationId xmlns:a16="http://schemas.microsoft.com/office/drawing/2014/main" id="{0AA95483-DF43-DC4A-8001-D64C902D26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82013" y="4710607"/>
                <a:ext cx="3211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t 127">
                <a:extLst>
                  <a:ext uri="{FF2B5EF4-FFF2-40B4-BE49-F238E27FC236}">
                    <a16:creationId xmlns:a16="http://schemas.microsoft.com/office/drawing/2014/main" id="{AA159DF2-75A3-5341-9E9B-ABFD0A95DC91}"/>
                  </a:ext>
                </a:extLst>
              </p14:cNvPr>
              <p14:cNvContentPartPr/>
              <p14:nvPr/>
            </p14:nvContentPartPr>
            <p14:xfrm>
              <a:off x="6698893" y="4550767"/>
              <a:ext cx="90360" cy="185400"/>
            </p14:xfrm>
          </p:contentPart>
        </mc:Choice>
        <mc:Fallback xmlns="">
          <p:pic>
            <p:nvPicPr>
              <p:cNvPr id="128" name="Inkt 127">
                <a:extLst>
                  <a:ext uri="{FF2B5EF4-FFF2-40B4-BE49-F238E27FC236}">
                    <a16:creationId xmlns:a16="http://schemas.microsoft.com/office/drawing/2014/main" id="{AA159DF2-75A3-5341-9E9B-ABFD0A95DC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68293" y="4519807"/>
                <a:ext cx="1515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9" name="Inkt 128">
                <a:extLst>
                  <a:ext uri="{FF2B5EF4-FFF2-40B4-BE49-F238E27FC236}">
                    <a16:creationId xmlns:a16="http://schemas.microsoft.com/office/drawing/2014/main" id="{CE169EB3-ACC2-3544-ADEC-9EE6E0577870}"/>
                  </a:ext>
                </a:extLst>
              </p14:cNvPr>
              <p14:cNvContentPartPr/>
              <p14:nvPr/>
            </p14:nvContentPartPr>
            <p14:xfrm>
              <a:off x="6799693" y="4524127"/>
              <a:ext cx="180360" cy="32040"/>
            </p14:xfrm>
          </p:contentPart>
        </mc:Choice>
        <mc:Fallback xmlns="">
          <p:pic>
            <p:nvPicPr>
              <p:cNvPr id="129" name="Inkt 128">
                <a:extLst>
                  <a:ext uri="{FF2B5EF4-FFF2-40B4-BE49-F238E27FC236}">
                    <a16:creationId xmlns:a16="http://schemas.microsoft.com/office/drawing/2014/main" id="{CE169EB3-ACC2-3544-ADEC-9EE6E05778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69093" y="4493527"/>
                <a:ext cx="241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Inkt 129">
                <a:extLst>
                  <a:ext uri="{FF2B5EF4-FFF2-40B4-BE49-F238E27FC236}">
                    <a16:creationId xmlns:a16="http://schemas.microsoft.com/office/drawing/2014/main" id="{C2D46615-FDBF-1949-AC2C-D43066C7D3A5}"/>
                  </a:ext>
                </a:extLst>
              </p14:cNvPr>
              <p14:cNvContentPartPr/>
              <p14:nvPr/>
            </p14:nvContentPartPr>
            <p14:xfrm>
              <a:off x="6795013" y="4656607"/>
              <a:ext cx="137520" cy="116640"/>
            </p14:xfrm>
          </p:contentPart>
        </mc:Choice>
        <mc:Fallback xmlns="">
          <p:pic>
            <p:nvPicPr>
              <p:cNvPr id="130" name="Inkt 129">
                <a:extLst>
                  <a:ext uri="{FF2B5EF4-FFF2-40B4-BE49-F238E27FC236}">
                    <a16:creationId xmlns:a16="http://schemas.microsoft.com/office/drawing/2014/main" id="{C2D46615-FDBF-1949-AC2C-D43066C7D3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64053" y="4625647"/>
                <a:ext cx="198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1" name="Inkt 130">
                <a:extLst>
                  <a:ext uri="{FF2B5EF4-FFF2-40B4-BE49-F238E27FC236}">
                    <a16:creationId xmlns:a16="http://schemas.microsoft.com/office/drawing/2014/main" id="{F37F3796-D151-1E42-B68B-830F2ED55FBA}"/>
                  </a:ext>
                </a:extLst>
              </p14:cNvPr>
              <p14:cNvContentPartPr/>
              <p14:nvPr/>
            </p14:nvContentPartPr>
            <p14:xfrm>
              <a:off x="7212253" y="4746607"/>
              <a:ext cx="90360" cy="275400"/>
            </p14:xfrm>
          </p:contentPart>
        </mc:Choice>
        <mc:Fallback xmlns="">
          <p:pic>
            <p:nvPicPr>
              <p:cNvPr id="131" name="Inkt 130">
                <a:extLst>
                  <a:ext uri="{FF2B5EF4-FFF2-40B4-BE49-F238E27FC236}">
                    <a16:creationId xmlns:a16="http://schemas.microsoft.com/office/drawing/2014/main" id="{F37F3796-D151-1E42-B68B-830F2ED55F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1653" y="4715647"/>
                <a:ext cx="1515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2" name="Inkt 131">
                <a:extLst>
                  <a:ext uri="{FF2B5EF4-FFF2-40B4-BE49-F238E27FC236}">
                    <a16:creationId xmlns:a16="http://schemas.microsoft.com/office/drawing/2014/main" id="{CDD6E680-004D-C34D-BC05-50038FDBEA1A}"/>
                  </a:ext>
                </a:extLst>
              </p14:cNvPr>
              <p14:cNvContentPartPr/>
              <p14:nvPr/>
            </p14:nvContentPartPr>
            <p14:xfrm>
              <a:off x="7307653" y="4799527"/>
              <a:ext cx="174960" cy="58680"/>
            </p14:xfrm>
          </p:contentPart>
        </mc:Choice>
        <mc:Fallback xmlns="">
          <p:pic>
            <p:nvPicPr>
              <p:cNvPr id="132" name="Inkt 131">
                <a:extLst>
                  <a:ext uri="{FF2B5EF4-FFF2-40B4-BE49-F238E27FC236}">
                    <a16:creationId xmlns:a16="http://schemas.microsoft.com/office/drawing/2014/main" id="{CDD6E680-004D-C34D-BC05-50038FDBEA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77053" y="4768567"/>
                <a:ext cx="2361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3" name="Inkt 132">
                <a:extLst>
                  <a:ext uri="{FF2B5EF4-FFF2-40B4-BE49-F238E27FC236}">
                    <a16:creationId xmlns:a16="http://schemas.microsoft.com/office/drawing/2014/main" id="{AC832F65-AF11-8848-9B98-7D8200527944}"/>
                  </a:ext>
                </a:extLst>
              </p14:cNvPr>
              <p14:cNvContentPartPr/>
              <p14:nvPr/>
            </p14:nvContentPartPr>
            <p14:xfrm>
              <a:off x="7419253" y="4921207"/>
              <a:ext cx="206280" cy="259560"/>
            </p14:xfrm>
          </p:contentPart>
        </mc:Choice>
        <mc:Fallback xmlns="">
          <p:pic>
            <p:nvPicPr>
              <p:cNvPr id="133" name="Inkt 132">
                <a:extLst>
                  <a:ext uri="{FF2B5EF4-FFF2-40B4-BE49-F238E27FC236}">
                    <a16:creationId xmlns:a16="http://schemas.microsoft.com/office/drawing/2014/main" id="{AC832F65-AF11-8848-9B98-7D82005279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88653" y="4890247"/>
                <a:ext cx="2674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4" name="Inkt 133">
                <a:extLst>
                  <a:ext uri="{FF2B5EF4-FFF2-40B4-BE49-F238E27FC236}">
                    <a16:creationId xmlns:a16="http://schemas.microsoft.com/office/drawing/2014/main" id="{43662695-9D51-2349-B6D5-7C8D72A1CD6B}"/>
                  </a:ext>
                </a:extLst>
              </p14:cNvPr>
              <p14:cNvContentPartPr/>
              <p14:nvPr/>
            </p14:nvContentPartPr>
            <p14:xfrm>
              <a:off x="7668013" y="4899967"/>
              <a:ext cx="184320" cy="100800"/>
            </p14:xfrm>
          </p:contentPart>
        </mc:Choice>
        <mc:Fallback xmlns="">
          <p:pic>
            <p:nvPicPr>
              <p:cNvPr id="134" name="Inkt 133">
                <a:extLst>
                  <a:ext uri="{FF2B5EF4-FFF2-40B4-BE49-F238E27FC236}">
                    <a16:creationId xmlns:a16="http://schemas.microsoft.com/office/drawing/2014/main" id="{43662695-9D51-2349-B6D5-7C8D72A1CD6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37413" y="4869367"/>
                <a:ext cx="245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5" name="Inkt 134">
                <a:extLst>
                  <a:ext uri="{FF2B5EF4-FFF2-40B4-BE49-F238E27FC236}">
                    <a16:creationId xmlns:a16="http://schemas.microsoft.com/office/drawing/2014/main" id="{A611D42A-0307-894A-80E2-644874E93993}"/>
                  </a:ext>
                </a:extLst>
              </p14:cNvPr>
              <p14:cNvContentPartPr/>
              <p14:nvPr/>
            </p14:nvContentPartPr>
            <p14:xfrm>
              <a:off x="7858093" y="4688287"/>
              <a:ext cx="180360" cy="280800"/>
            </p14:xfrm>
          </p:contentPart>
        </mc:Choice>
        <mc:Fallback xmlns="">
          <p:pic>
            <p:nvPicPr>
              <p:cNvPr id="135" name="Inkt 134">
                <a:extLst>
                  <a:ext uri="{FF2B5EF4-FFF2-40B4-BE49-F238E27FC236}">
                    <a16:creationId xmlns:a16="http://schemas.microsoft.com/office/drawing/2014/main" id="{A611D42A-0307-894A-80E2-644874E9399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27133" y="4657687"/>
                <a:ext cx="241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65688390-9094-4342-A92B-00E446893BB1}"/>
                  </a:ext>
                </a:extLst>
              </p14:cNvPr>
              <p14:cNvContentPartPr/>
              <p14:nvPr/>
            </p14:nvContentPartPr>
            <p14:xfrm>
              <a:off x="7725613" y="4688287"/>
              <a:ext cx="74520" cy="216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65688390-9094-4342-A92B-00E446893B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95013" y="4657687"/>
                <a:ext cx="135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B56719EE-3D7A-BB46-9147-089E48F2CC78}"/>
                  </a:ext>
                </a:extLst>
              </p14:cNvPr>
              <p14:cNvContentPartPr/>
              <p14:nvPr/>
            </p14:nvContentPartPr>
            <p14:xfrm>
              <a:off x="7646413" y="4667047"/>
              <a:ext cx="32040" cy="3744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B56719EE-3D7A-BB46-9147-089E48F2CC7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15453" y="4636447"/>
                <a:ext cx="93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8" name="Inkt 137">
                <a:extLst>
                  <a:ext uri="{FF2B5EF4-FFF2-40B4-BE49-F238E27FC236}">
                    <a16:creationId xmlns:a16="http://schemas.microsoft.com/office/drawing/2014/main" id="{12864CCA-EF8F-ED44-BB3D-AC3F0308CDC3}"/>
                  </a:ext>
                </a:extLst>
              </p14:cNvPr>
              <p14:cNvContentPartPr/>
              <p14:nvPr/>
            </p14:nvContentPartPr>
            <p14:xfrm>
              <a:off x="8223133" y="4878727"/>
              <a:ext cx="370800" cy="100800"/>
            </p14:xfrm>
          </p:contentPart>
        </mc:Choice>
        <mc:Fallback xmlns="">
          <p:pic>
            <p:nvPicPr>
              <p:cNvPr id="138" name="Inkt 137">
                <a:extLst>
                  <a:ext uri="{FF2B5EF4-FFF2-40B4-BE49-F238E27FC236}">
                    <a16:creationId xmlns:a16="http://schemas.microsoft.com/office/drawing/2014/main" id="{12864CCA-EF8F-ED44-BB3D-AC3F0308CD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92533" y="4848127"/>
                <a:ext cx="4320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9" name="Inkt 138">
                <a:extLst>
                  <a:ext uri="{FF2B5EF4-FFF2-40B4-BE49-F238E27FC236}">
                    <a16:creationId xmlns:a16="http://schemas.microsoft.com/office/drawing/2014/main" id="{82E4CEAA-0673-AE48-B707-2368EF227A47}"/>
                  </a:ext>
                </a:extLst>
              </p14:cNvPr>
              <p14:cNvContentPartPr/>
              <p14:nvPr/>
            </p14:nvContentPartPr>
            <p14:xfrm>
              <a:off x="8403133" y="4730407"/>
              <a:ext cx="21600" cy="10800"/>
            </p14:xfrm>
          </p:contentPart>
        </mc:Choice>
        <mc:Fallback xmlns="">
          <p:pic>
            <p:nvPicPr>
              <p:cNvPr id="139" name="Inkt 138">
                <a:extLst>
                  <a:ext uri="{FF2B5EF4-FFF2-40B4-BE49-F238E27FC236}">
                    <a16:creationId xmlns:a16="http://schemas.microsoft.com/office/drawing/2014/main" id="{82E4CEAA-0673-AE48-B707-2368EF227A4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72173" y="4699807"/>
                <a:ext cx="8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0" name="Inkt 139">
                <a:extLst>
                  <a:ext uri="{FF2B5EF4-FFF2-40B4-BE49-F238E27FC236}">
                    <a16:creationId xmlns:a16="http://schemas.microsoft.com/office/drawing/2014/main" id="{E1C925A5-4A1B-074C-B687-8E130266C647}"/>
                  </a:ext>
                </a:extLst>
              </p14:cNvPr>
              <p14:cNvContentPartPr/>
              <p14:nvPr/>
            </p14:nvContentPartPr>
            <p14:xfrm>
              <a:off x="8879413" y="4679287"/>
              <a:ext cx="624600" cy="384840"/>
            </p14:xfrm>
          </p:contentPart>
        </mc:Choice>
        <mc:Fallback xmlns="">
          <p:pic>
            <p:nvPicPr>
              <p:cNvPr id="140" name="Inkt 139">
                <a:extLst>
                  <a:ext uri="{FF2B5EF4-FFF2-40B4-BE49-F238E27FC236}">
                    <a16:creationId xmlns:a16="http://schemas.microsoft.com/office/drawing/2014/main" id="{E1C925A5-4A1B-074C-B687-8E130266C64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48453" y="4648687"/>
                <a:ext cx="68616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1" name="Inkt 140">
                <a:extLst>
                  <a:ext uri="{FF2B5EF4-FFF2-40B4-BE49-F238E27FC236}">
                    <a16:creationId xmlns:a16="http://schemas.microsoft.com/office/drawing/2014/main" id="{7F8757CC-9F6F-3947-B339-A1E06B092A02}"/>
                  </a:ext>
                </a:extLst>
              </p14:cNvPr>
              <p14:cNvContentPartPr/>
              <p14:nvPr/>
            </p14:nvContentPartPr>
            <p14:xfrm>
              <a:off x="9546133" y="4698727"/>
              <a:ext cx="169560" cy="328320"/>
            </p14:xfrm>
          </p:contentPart>
        </mc:Choice>
        <mc:Fallback xmlns="">
          <p:pic>
            <p:nvPicPr>
              <p:cNvPr id="141" name="Inkt 140">
                <a:extLst>
                  <a:ext uri="{FF2B5EF4-FFF2-40B4-BE49-F238E27FC236}">
                    <a16:creationId xmlns:a16="http://schemas.microsoft.com/office/drawing/2014/main" id="{7F8757CC-9F6F-3947-B339-A1E06B092A0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15173" y="4668127"/>
                <a:ext cx="2311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2" name="Inkt 141">
                <a:extLst>
                  <a:ext uri="{FF2B5EF4-FFF2-40B4-BE49-F238E27FC236}">
                    <a16:creationId xmlns:a16="http://schemas.microsoft.com/office/drawing/2014/main" id="{5F5E1B0A-903E-4547-9614-409B007A2377}"/>
                  </a:ext>
                </a:extLst>
              </p14:cNvPr>
              <p14:cNvContentPartPr/>
              <p14:nvPr/>
            </p14:nvContentPartPr>
            <p14:xfrm>
              <a:off x="9614893" y="4868287"/>
              <a:ext cx="159120" cy="69120"/>
            </p14:xfrm>
          </p:contentPart>
        </mc:Choice>
        <mc:Fallback xmlns="">
          <p:pic>
            <p:nvPicPr>
              <p:cNvPr id="142" name="Inkt 141">
                <a:extLst>
                  <a:ext uri="{FF2B5EF4-FFF2-40B4-BE49-F238E27FC236}">
                    <a16:creationId xmlns:a16="http://schemas.microsoft.com/office/drawing/2014/main" id="{5F5E1B0A-903E-4547-9614-409B007A237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83933" y="4837327"/>
                <a:ext cx="220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3" name="Inkt 142">
                <a:extLst>
                  <a:ext uri="{FF2B5EF4-FFF2-40B4-BE49-F238E27FC236}">
                    <a16:creationId xmlns:a16="http://schemas.microsoft.com/office/drawing/2014/main" id="{FEDE9F77-81A6-6349-963F-A573BD8331F5}"/>
                  </a:ext>
                </a:extLst>
              </p14:cNvPr>
              <p14:cNvContentPartPr/>
              <p14:nvPr/>
            </p14:nvContentPartPr>
            <p14:xfrm>
              <a:off x="9975253" y="4783327"/>
              <a:ext cx="369720" cy="190800"/>
            </p14:xfrm>
          </p:contentPart>
        </mc:Choice>
        <mc:Fallback xmlns="">
          <p:pic>
            <p:nvPicPr>
              <p:cNvPr id="143" name="Inkt 142">
                <a:extLst>
                  <a:ext uri="{FF2B5EF4-FFF2-40B4-BE49-F238E27FC236}">
                    <a16:creationId xmlns:a16="http://schemas.microsoft.com/office/drawing/2014/main" id="{FEDE9F77-81A6-6349-963F-A573BD8331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44653" y="4752727"/>
                <a:ext cx="430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4" name="Inkt 143">
                <a:extLst>
                  <a:ext uri="{FF2B5EF4-FFF2-40B4-BE49-F238E27FC236}">
                    <a16:creationId xmlns:a16="http://schemas.microsoft.com/office/drawing/2014/main" id="{87260A3A-98BE-4344-B440-2AE8857A58C3}"/>
                  </a:ext>
                </a:extLst>
              </p14:cNvPr>
              <p14:cNvContentPartPr/>
              <p14:nvPr/>
            </p14:nvContentPartPr>
            <p14:xfrm>
              <a:off x="10334533" y="4873327"/>
              <a:ext cx="232560" cy="122040"/>
            </p14:xfrm>
          </p:contentPart>
        </mc:Choice>
        <mc:Fallback xmlns="">
          <p:pic>
            <p:nvPicPr>
              <p:cNvPr id="144" name="Inkt 143">
                <a:extLst>
                  <a:ext uri="{FF2B5EF4-FFF2-40B4-BE49-F238E27FC236}">
                    <a16:creationId xmlns:a16="http://schemas.microsoft.com/office/drawing/2014/main" id="{87260A3A-98BE-4344-B440-2AE8857A58C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03933" y="4842727"/>
                <a:ext cx="2941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5" name="Inkt 144">
                <a:extLst>
                  <a:ext uri="{FF2B5EF4-FFF2-40B4-BE49-F238E27FC236}">
                    <a16:creationId xmlns:a16="http://schemas.microsoft.com/office/drawing/2014/main" id="{01FFC67A-6922-AF4F-BD6C-240A73157BA4}"/>
                  </a:ext>
                </a:extLst>
              </p14:cNvPr>
              <p14:cNvContentPartPr/>
              <p14:nvPr/>
            </p14:nvContentPartPr>
            <p14:xfrm>
              <a:off x="10588333" y="4836247"/>
              <a:ext cx="201600" cy="174960"/>
            </p14:xfrm>
          </p:contentPart>
        </mc:Choice>
        <mc:Fallback xmlns="">
          <p:pic>
            <p:nvPicPr>
              <p:cNvPr id="145" name="Inkt 144">
                <a:extLst>
                  <a:ext uri="{FF2B5EF4-FFF2-40B4-BE49-F238E27FC236}">
                    <a16:creationId xmlns:a16="http://schemas.microsoft.com/office/drawing/2014/main" id="{01FFC67A-6922-AF4F-BD6C-240A73157BA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57733" y="4805647"/>
                <a:ext cx="2628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6" name="Inkt 145">
                <a:extLst>
                  <a:ext uri="{FF2B5EF4-FFF2-40B4-BE49-F238E27FC236}">
                    <a16:creationId xmlns:a16="http://schemas.microsoft.com/office/drawing/2014/main" id="{AC0E1707-22B3-2442-8DCF-A315E8374547}"/>
                  </a:ext>
                </a:extLst>
              </p14:cNvPr>
              <p14:cNvContentPartPr/>
              <p14:nvPr/>
            </p14:nvContentPartPr>
            <p14:xfrm>
              <a:off x="1640173" y="5519167"/>
              <a:ext cx="169560" cy="122040"/>
            </p14:xfrm>
          </p:contentPart>
        </mc:Choice>
        <mc:Fallback xmlns="">
          <p:pic>
            <p:nvPicPr>
              <p:cNvPr id="146" name="Inkt 145">
                <a:extLst>
                  <a:ext uri="{FF2B5EF4-FFF2-40B4-BE49-F238E27FC236}">
                    <a16:creationId xmlns:a16="http://schemas.microsoft.com/office/drawing/2014/main" id="{AC0E1707-22B3-2442-8DCF-A315E837454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09573" y="5488207"/>
                <a:ext cx="2311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7" name="Inkt 146">
                <a:extLst>
                  <a:ext uri="{FF2B5EF4-FFF2-40B4-BE49-F238E27FC236}">
                    <a16:creationId xmlns:a16="http://schemas.microsoft.com/office/drawing/2014/main" id="{42443A79-FDAC-514B-8047-055EFAD770ED}"/>
                  </a:ext>
                </a:extLst>
              </p14:cNvPr>
              <p14:cNvContentPartPr/>
              <p14:nvPr/>
            </p14:nvContentPartPr>
            <p14:xfrm>
              <a:off x="1873093" y="5519167"/>
              <a:ext cx="868320" cy="122040"/>
            </p14:xfrm>
          </p:contentPart>
        </mc:Choice>
        <mc:Fallback xmlns="">
          <p:pic>
            <p:nvPicPr>
              <p:cNvPr id="147" name="Inkt 146">
                <a:extLst>
                  <a:ext uri="{FF2B5EF4-FFF2-40B4-BE49-F238E27FC236}">
                    <a16:creationId xmlns:a16="http://schemas.microsoft.com/office/drawing/2014/main" id="{42443A79-FDAC-514B-8047-055EFAD770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42493" y="5488207"/>
                <a:ext cx="929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8" name="Inkt 147">
                <a:extLst>
                  <a:ext uri="{FF2B5EF4-FFF2-40B4-BE49-F238E27FC236}">
                    <a16:creationId xmlns:a16="http://schemas.microsoft.com/office/drawing/2014/main" id="{0A722F7D-9324-4A4B-BAB8-E88D476B3A8E}"/>
                  </a:ext>
                </a:extLst>
              </p14:cNvPr>
              <p14:cNvContentPartPr/>
              <p14:nvPr/>
            </p14:nvContentPartPr>
            <p14:xfrm>
              <a:off x="2777773" y="5492527"/>
              <a:ext cx="730440" cy="122040"/>
            </p14:xfrm>
          </p:contentPart>
        </mc:Choice>
        <mc:Fallback xmlns="">
          <p:pic>
            <p:nvPicPr>
              <p:cNvPr id="148" name="Inkt 147">
                <a:extLst>
                  <a:ext uri="{FF2B5EF4-FFF2-40B4-BE49-F238E27FC236}">
                    <a16:creationId xmlns:a16="http://schemas.microsoft.com/office/drawing/2014/main" id="{0A722F7D-9324-4A4B-BAB8-E88D476B3A8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47173" y="5461927"/>
                <a:ext cx="7920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9" name="Inkt 148">
                <a:extLst>
                  <a:ext uri="{FF2B5EF4-FFF2-40B4-BE49-F238E27FC236}">
                    <a16:creationId xmlns:a16="http://schemas.microsoft.com/office/drawing/2014/main" id="{FC51C6ED-B9A9-4F42-97E2-98C4E2648FBC}"/>
                  </a:ext>
                </a:extLst>
              </p14:cNvPr>
              <p14:cNvContentPartPr/>
              <p14:nvPr/>
            </p14:nvContentPartPr>
            <p14:xfrm>
              <a:off x="3249013" y="5328367"/>
              <a:ext cx="16200" cy="5760"/>
            </p14:xfrm>
          </p:contentPart>
        </mc:Choice>
        <mc:Fallback xmlns="">
          <p:pic>
            <p:nvPicPr>
              <p:cNvPr id="149" name="Inkt 148">
                <a:extLst>
                  <a:ext uri="{FF2B5EF4-FFF2-40B4-BE49-F238E27FC236}">
                    <a16:creationId xmlns:a16="http://schemas.microsoft.com/office/drawing/2014/main" id="{FC51C6ED-B9A9-4F42-97E2-98C4E2648FB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18053" y="529776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76D1F60D-7382-AA46-B905-A8DD2F266C9D}"/>
                  </a:ext>
                </a:extLst>
              </p14:cNvPr>
              <p14:cNvContentPartPr/>
              <p14:nvPr/>
            </p14:nvContentPartPr>
            <p14:xfrm>
              <a:off x="3693253" y="5630047"/>
              <a:ext cx="106200" cy="10620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76D1F60D-7382-AA46-B905-A8DD2F266C9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62653" y="5599447"/>
                <a:ext cx="1674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1" name="Inkt 150">
                <a:extLst>
                  <a:ext uri="{FF2B5EF4-FFF2-40B4-BE49-F238E27FC236}">
                    <a16:creationId xmlns:a16="http://schemas.microsoft.com/office/drawing/2014/main" id="{7919FD59-8ACA-6E41-A609-00E1B2AD87CD}"/>
                  </a:ext>
                </a:extLst>
              </p14:cNvPr>
              <p14:cNvContentPartPr/>
              <p14:nvPr/>
            </p14:nvContentPartPr>
            <p14:xfrm>
              <a:off x="4032013" y="5487127"/>
              <a:ext cx="667080" cy="137880"/>
            </p14:xfrm>
          </p:contentPart>
        </mc:Choice>
        <mc:Fallback xmlns="">
          <p:pic>
            <p:nvPicPr>
              <p:cNvPr id="151" name="Inkt 150">
                <a:extLst>
                  <a:ext uri="{FF2B5EF4-FFF2-40B4-BE49-F238E27FC236}">
                    <a16:creationId xmlns:a16="http://schemas.microsoft.com/office/drawing/2014/main" id="{7919FD59-8ACA-6E41-A609-00E1B2AD87C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01413" y="5456527"/>
                <a:ext cx="728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2" name="Inkt 151">
                <a:extLst>
                  <a:ext uri="{FF2B5EF4-FFF2-40B4-BE49-F238E27FC236}">
                    <a16:creationId xmlns:a16="http://schemas.microsoft.com/office/drawing/2014/main" id="{9400A756-B74A-AA4E-9B28-2DCF64B6D7C1}"/>
                  </a:ext>
                </a:extLst>
              </p14:cNvPr>
              <p14:cNvContentPartPr/>
              <p14:nvPr/>
            </p14:nvContentPartPr>
            <p14:xfrm>
              <a:off x="4677493" y="5519167"/>
              <a:ext cx="302040" cy="90360"/>
            </p14:xfrm>
          </p:contentPart>
        </mc:Choice>
        <mc:Fallback xmlns="">
          <p:pic>
            <p:nvPicPr>
              <p:cNvPr id="152" name="Inkt 151">
                <a:extLst>
                  <a:ext uri="{FF2B5EF4-FFF2-40B4-BE49-F238E27FC236}">
                    <a16:creationId xmlns:a16="http://schemas.microsoft.com/office/drawing/2014/main" id="{9400A756-B74A-AA4E-9B28-2DCF64B6D7C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46893" y="5488207"/>
                <a:ext cx="363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3" name="Inkt 152">
                <a:extLst>
                  <a:ext uri="{FF2B5EF4-FFF2-40B4-BE49-F238E27FC236}">
                    <a16:creationId xmlns:a16="http://schemas.microsoft.com/office/drawing/2014/main" id="{CE9D185A-FD39-FB47-9950-14D05FE2BAB8}"/>
                  </a:ext>
                </a:extLst>
              </p14:cNvPr>
              <p14:cNvContentPartPr/>
              <p14:nvPr/>
            </p14:nvContentPartPr>
            <p14:xfrm>
              <a:off x="5000413" y="5492527"/>
              <a:ext cx="243720" cy="127440"/>
            </p14:xfrm>
          </p:contentPart>
        </mc:Choice>
        <mc:Fallback xmlns="">
          <p:pic>
            <p:nvPicPr>
              <p:cNvPr id="153" name="Inkt 152">
                <a:extLst>
                  <a:ext uri="{FF2B5EF4-FFF2-40B4-BE49-F238E27FC236}">
                    <a16:creationId xmlns:a16="http://schemas.microsoft.com/office/drawing/2014/main" id="{CE9D185A-FD39-FB47-9950-14D05FE2BAB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69813" y="5461927"/>
                <a:ext cx="3052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4" name="Inkt 153">
                <a:extLst>
                  <a:ext uri="{FF2B5EF4-FFF2-40B4-BE49-F238E27FC236}">
                    <a16:creationId xmlns:a16="http://schemas.microsoft.com/office/drawing/2014/main" id="{1E15E370-7B70-254A-B72B-9E4D3E6555ED}"/>
                  </a:ext>
                </a:extLst>
              </p14:cNvPr>
              <p14:cNvContentPartPr/>
              <p14:nvPr/>
            </p14:nvContentPartPr>
            <p14:xfrm>
              <a:off x="5592973" y="5487127"/>
              <a:ext cx="392040" cy="153720"/>
            </p14:xfrm>
          </p:contentPart>
        </mc:Choice>
        <mc:Fallback xmlns="">
          <p:pic>
            <p:nvPicPr>
              <p:cNvPr id="154" name="Inkt 153">
                <a:extLst>
                  <a:ext uri="{FF2B5EF4-FFF2-40B4-BE49-F238E27FC236}">
                    <a16:creationId xmlns:a16="http://schemas.microsoft.com/office/drawing/2014/main" id="{1E15E370-7B70-254A-B72B-9E4D3E6555E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62373" y="5456527"/>
                <a:ext cx="4532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5" name="Inkt 154">
                <a:extLst>
                  <a:ext uri="{FF2B5EF4-FFF2-40B4-BE49-F238E27FC236}">
                    <a16:creationId xmlns:a16="http://schemas.microsoft.com/office/drawing/2014/main" id="{EA9E676A-CB1A-C242-9B9E-A8AA59070444}"/>
                  </a:ext>
                </a:extLst>
              </p14:cNvPr>
              <p14:cNvContentPartPr/>
              <p14:nvPr/>
            </p14:nvContentPartPr>
            <p14:xfrm>
              <a:off x="6048733" y="5334487"/>
              <a:ext cx="639360" cy="290880"/>
            </p14:xfrm>
          </p:contentPart>
        </mc:Choice>
        <mc:Fallback xmlns="">
          <p:pic>
            <p:nvPicPr>
              <p:cNvPr id="155" name="Inkt 154">
                <a:extLst>
                  <a:ext uri="{FF2B5EF4-FFF2-40B4-BE49-F238E27FC236}">
                    <a16:creationId xmlns:a16="http://schemas.microsoft.com/office/drawing/2014/main" id="{EA9E676A-CB1A-C242-9B9E-A8AA5907044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18133" y="5303887"/>
                <a:ext cx="7009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6" name="Inkt 155">
                <a:extLst>
                  <a:ext uri="{FF2B5EF4-FFF2-40B4-BE49-F238E27FC236}">
                    <a16:creationId xmlns:a16="http://schemas.microsoft.com/office/drawing/2014/main" id="{DE0C74BC-5EF5-204A-941C-C966330E9B36}"/>
                  </a:ext>
                </a:extLst>
              </p14:cNvPr>
              <p14:cNvContentPartPr/>
              <p14:nvPr/>
            </p14:nvContentPartPr>
            <p14:xfrm>
              <a:off x="6735973" y="5476687"/>
              <a:ext cx="63720" cy="148680"/>
            </p14:xfrm>
          </p:contentPart>
        </mc:Choice>
        <mc:Fallback xmlns="">
          <p:pic>
            <p:nvPicPr>
              <p:cNvPr id="156" name="Inkt 155">
                <a:extLst>
                  <a:ext uri="{FF2B5EF4-FFF2-40B4-BE49-F238E27FC236}">
                    <a16:creationId xmlns:a16="http://schemas.microsoft.com/office/drawing/2014/main" id="{DE0C74BC-5EF5-204A-941C-C966330E9B3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05373" y="5446087"/>
                <a:ext cx="1252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7" name="Inkt 156">
                <a:extLst>
                  <a:ext uri="{FF2B5EF4-FFF2-40B4-BE49-F238E27FC236}">
                    <a16:creationId xmlns:a16="http://schemas.microsoft.com/office/drawing/2014/main" id="{B64111F3-9C4E-4B45-9AA2-6CB136DD13E1}"/>
                  </a:ext>
                </a:extLst>
              </p14:cNvPr>
              <p14:cNvContentPartPr/>
              <p14:nvPr/>
            </p14:nvContentPartPr>
            <p14:xfrm>
              <a:off x="6821293" y="5513767"/>
              <a:ext cx="174240" cy="116640"/>
            </p14:xfrm>
          </p:contentPart>
        </mc:Choice>
        <mc:Fallback xmlns="">
          <p:pic>
            <p:nvPicPr>
              <p:cNvPr id="157" name="Inkt 156">
                <a:extLst>
                  <a:ext uri="{FF2B5EF4-FFF2-40B4-BE49-F238E27FC236}">
                    <a16:creationId xmlns:a16="http://schemas.microsoft.com/office/drawing/2014/main" id="{B64111F3-9C4E-4B45-9AA2-6CB136DD13E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90693" y="5483167"/>
                <a:ext cx="235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8" name="Inkt 157">
                <a:extLst>
                  <a:ext uri="{FF2B5EF4-FFF2-40B4-BE49-F238E27FC236}">
                    <a16:creationId xmlns:a16="http://schemas.microsoft.com/office/drawing/2014/main" id="{E9947D85-FC6E-6A4A-9575-0352A11963FE}"/>
                  </a:ext>
                </a:extLst>
              </p14:cNvPr>
              <p14:cNvContentPartPr/>
              <p14:nvPr/>
            </p14:nvContentPartPr>
            <p14:xfrm>
              <a:off x="6942613" y="5487847"/>
              <a:ext cx="465480" cy="147960"/>
            </p14:xfrm>
          </p:contentPart>
        </mc:Choice>
        <mc:Fallback xmlns="">
          <p:pic>
            <p:nvPicPr>
              <p:cNvPr id="158" name="Inkt 157">
                <a:extLst>
                  <a:ext uri="{FF2B5EF4-FFF2-40B4-BE49-F238E27FC236}">
                    <a16:creationId xmlns:a16="http://schemas.microsoft.com/office/drawing/2014/main" id="{E9947D85-FC6E-6A4A-9575-0352A11963F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11653" y="5457247"/>
                <a:ext cx="526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9" name="Inkt 158">
                <a:extLst>
                  <a:ext uri="{FF2B5EF4-FFF2-40B4-BE49-F238E27FC236}">
                    <a16:creationId xmlns:a16="http://schemas.microsoft.com/office/drawing/2014/main" id="{E22747C4-9876-AA4A-B363-C381E492D6ED}"/>
                  </a:ext>
                </a:extLst>
              </p14:cNvPr>
              <p14:cNvContentPartPr/>
              <p14:nvPr/>
            </p14:nvContentPartPr>
            <p14:xfrm>
              <a:off x="6926773" y="5339167"/>
              <a:ext cx="10800" cy="16200"/>
            </p14:xfrm>
          </p:contentPart>
        </mc:Choice>
        <mc:Fallback xmlns="">
          <p:pic>
            <p:nvPicPr>
              <p:cNvPr id="159" name="Inkt 158">
                <a:extLst>
                  <a:ext uri="{FF2B5EF4-FFF2-40B4-BE49-F238E27FC236}">
                    <a16:creationId xmlns:a16="http://schemas.microsoft.com/office/drawing/2014/main" id="{E22747C4-9876-AA4A-B363-C381E492D6E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95813" y="5308567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0" name="Inkt 159">
                <a:extLst>
                  <a:ext uri="{FF2B5EF4-FFF2-40B4-BE49-F238E27FC236}">
                    <a16:creationId xmlns:a16="http://schemas.microsoft.com/office/drawing/2014/main" id="{6B8278D8-3848-7F49-AEC7-7421ABE01E64}"/>
                  </a:ext>
                </a:extLst>
              </p14:cNvPr>
              <p14:cNvContentPartPr/>
              <p14:nvPr/>
            </p14:nvContentPartPr>
            <p14:xfrm>
              <a:off x="6672613" y="5291647"/>
              <a:ext cx="10800" cy="10800"/>
            </p14:xfrm>
          </p:contentPart>
        </mc:Choice>
        <mc:Fallback xmlns="">
          <p:pic>
            <p:nvPicPr>
              <p:cNvPr id="160" name="Inkt 159">
                <a:extLst>
                  <a:ext uri="{FF2B5EF4-FFF2-40B4-BE49-F238E27FC236}">
                    <a16:creationId xmlns:a16="http://schemas.microsoft.com/office/drawing/2014/main" id="{6B8278D8-3848-7F49-AEC7-7421ABE01E6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42013" y="526068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4" name="Inkt 174">
                <a:extLst>
                  <a:ext uri="{FF2B5EF4-FFF2-40B4-BE49-F238E27FC236}">
                    <a16:creationId xmlns:a16="http://schemas.microsoft.com/office/drawing/2014/main" id="{0B2644F4-E354-7642-A225-88615AE71A2B}"/>
                  </a:ext>
                </a:extLst>
              </p14:cNvPr>
              <p14:cNvContentPartPr/>
              <p14:nvPr/>
            </p14:nvContentPartPr>
            <p14:xfrm>
              <a:off x="7762693" y="5313247"/>
              <a:ext cx="3111840" cy="533520"/>
            </p14:xfrm>
          </p:contentPart>
        </mc:Choice>
        <mc:Fallback xmlns="">
          <p:pic>
            <p:nvPicPr>
              <p:cNvPr id="174" name="Inkt 174">
                <a:extLst>
                  <a:ext uri="{FF2B5EF4-FFF2-40B4-BE49-F238E27FC236}">
                    <a16:creationId xmlns:a16="http://schemas.microsoft.com/office/drawing/2014/main" id="{0B2644F4-E354-7642-A225-88615AE71A2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32093" y="5282647"/>
                <a:ext cx="31730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8" name="Inkt 178">
                <a:extLst>
                  <a:ext uri="{FF2B5EF4-FFF2-40B4-BE49-F238E27FC236}">
                    <a16:creationId xmlns:a16="http://schemas.microsoft.com/office/drawing/2014/main" id="{0629CB2A-2E70-814B-875B-43F0EAFCBC5E}"/>
                  </a:ext>
                </a:extLst>
              </p14:cNvPr>
              <p14:cNvContentPartPr/>
              <p14:nvPr/>
            </p14:nvContentPartPr>
            <p14:xfrm>
              <a:off x="1687693" y="6085087"/>
              <a:ext cx="709560" cy="339120"/>
            </p14:xfrm>
          </p:contentPart>
        </mc:Choice>
        <mc:Fallback xmlns="">
          <p:pic>
            <p:nvPicPr>
              <p:cNvPr id="178" name="Inkt 178">
                <a:extLst>
                  <a:ext uri="{FF2B5EF4-FFF2-40B4-BE49-F238E27FC236}">
                    <a16:creationId xmlns:a16="http://schemas.microsoft.com/office/drawing/2014/main" id="{0629CB2A-2E70-814B-875B-43F0EAFCBC5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57093" y="6054487"/>
                <a:ext cx="7707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2" name="Inkt 252">
                <a:extLst>
                  <a:ext uri="{FF2B5EF4-FFF2-40B4-BE49-F238E27FC236}">
                    <a16:creationId xmlns:a16="http://schemas.microsoft.com/office/drawing/2014/main" id="{1D33CABB-B11E-6A4C-B585-FB56377E3B90}"/>
                  </a:ext>
                </a:extLst>
              </p14:cNvPr>
              <p14:cNvContentPartPr/>
              <p14:nvPr/>
            </p14:nvContentPartPr>
            <p14:xfrm>
              <a:off x="4873333" y="185047"/>
              <a:ext cx="6546240" cy="720000"/>
            </p14:xfrm>
          </p:contentPart>
        </mc:Choice>
        <mc:Fallback xmlns="">
          <p:pic>
            <p:nvPicPr>
              <p:cNvPr id="252" name="Inkt 252">
                <a:extLst>
                  <a:ext uri="{FF2B5EF4-FFF2-40B4-BE49-F238E27FC236}">
                    <a16:creationId xmlns:a16="http://schemas.microsoft.com/office/drawing/2014/main" id="{1D33CABB-B11E-6A4C-B585-FB56377E3B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42733" y="154447"/>
                <a:ext cx="6607440" cy="7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5" name="Inkt 294">
                <a:extLst>
                  <a:ext uri="{FF2B5EF4-FFF2-40B4-BE49-F238E27FC236}">
                    <a16:creationId xmlns:a16="http://schemas.microsoft.com/office/drawing/2014/main" id="{A361E3A6-42D6-0841-8566-84A97C9CD3FC}"/>
                  </a:ext>
                </a:extLst>
              </p14:cNvPr>
              <p14:cNvContentPartPr/>
              <p14:nvPr/>
            </p14:nvContentPartPr>
            <p14:xfrm>
              <a:off x="1335253" y="1068847"/>
              <a:ext cx="2930040" cy="116640"/>
            </p14:xfrm>
          </p:contentPart>
        </mc:Choice>
        <mc:Fallback xmlns="">
          <p:pic>
            <p:nvPicPr>
              <p:cNvPr id="295" name="Inkt 294">
                <a:extLst>
                  <a:ext uri="{FF2B5EF4-FFF2-40B4-BE49-F238E27FC236}">
                    <a16:creationId xmlns:a16="http://schemas.microsoft.com/office/drawing/2014/main" id="{A361E3A6-42D6-0841-8566-84A97C9CD3F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04293" y="1037887"/>
                <a:ext cx="2991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4" name="Inkt 304">
                <a:extLst>
                  <a:ext uri="{FF2B5EF4-FFF2-40B4-BE49-F238E27FC236}">
                    <a16:creationId xmlns:a16="http://schemas.microsoft.com/office/drawing/2014/main" id="{59E2DF05-30A9-2242-837D-0B9D80226FEF}"/>
                  </a:ext>
                </a:extLst>
              </p14:cNvPr>
              <p14:cNvContentPartPr/>
              <p14:nvPr/>
            </p14:nvContentPartPr>
            <p14:xfrm>
              <a:off x="8334373" y="1640167"/>
              <a:ext cx="1645920" cy="577080"/>
            </p14:xfrm>
          </p:contentPart>
        </mc:Choice>
        <mc:Fallback xmlns="">
          <p:pic>
            <p:nvPicPr>
              <p:cNvPr id="304" name="Inkt 304">
                <a:extLst>
                  <a:ext uri="{FF2B5EF4-FFF2-40B4-BE49-F238E27FC236}">
                    <a16:creationId xmlns:a16="http://schemas.microsoft.com/office/drawing/2014/main" id="{59E2DF05-30A9-2242-837D-0B9D80226FE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03413" y="1609567"/>
                <a:ext cx="170748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19" name="Inkt 319">
                <a:extLst>
                  <a:ext uri="{FF2B5EF4-FFF2-40B4-BE49-F238E27FC236}">
                    <a16:creationId xmlns:a16="http://schemas.microsoft.com/office/drawing/2014/main" id="{E880B264-AF5C-B54E-A035-7F30058D5A39}"/>
                  </a:ext>
                </a:extLst>
              </p14:cNvPr>
              <p14:cNvContentPartPr/>
              <p14:nvPr/>
            </p14:nvContentPartPr>
            <p14:xfrm>
              <a:off x="2005213" y="1163887"/>
              <a:ext cx="9297720" cy="3222360"/>
            </p14:xfrm>
          </p:contentPart>
        </mc:Choice>
        <mc:Fallback xmlns="">
          <p:pic>
            <p:nvPicPr>
              <p:cNvPr id="319" name="Inkt 319">
                <a:extLst>
                  <a:ext uri="{FF2B5EF4-FFF2-40B4-BE49-F238E27FC236}">
                    <a16:creationId xmlns:a16="http://schemas.microsoft.com/office/drawing/2014/main" id="{E880B264-AF5C-B54E-A035-7F30058D5A3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74613" y="1133287"/>
                <a:ext cx="9359280" cy="32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76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" name="Inkt 56">
                <a:extLst>
                  <a:ext uri="{FF2B5EF4-FFF2-40B4-BE49-F238E27FC236}">
                    <a16:creationId xmlns:a16="http://schemas.microsoft.com/office/drawing/2014/main" id="{1190BD6E-FEAB-EA47-BEDF-621543659FA0}"/>
                  </a:ext>
                </a:extLst>
              </p14:cNvPr>
              <p14:cNvContentPartPr/>
              <p14:nvPr/>
            </p14:nvContentPartPr>
            <p14:xfrm>
              <a:off x="1618933" y="1433887"/>
              <a:ext cx="7308360" cy="1772640"/>
            </p14:xfrm>
          </p:contentPart>
        </mc:Choice>
        <mc:Fallback xmlns="">
          <p:pic>
            <p:nvPicPr>
              <p:cNvPr id="56" name="Inkt 56">
                <a:extLst>
                  <a:ext uri="{FF2B5EF4-FFF2-40B4-BE49-F238E27FC236}">
                    <a16:creationId xmlns:a16="http://schemas.microsoft.com/office/drawing/2014/main" id="{1190BD6E-FEAB-EA47-BEDF-621543659F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8331" y="1403287"/>
                <a:ext cx="7369923" cy="18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9" name="Inkt 69">
                <a:extLst>
                  <a:ext uri="{FF2B5EF4-FFF2-40B4-BE49-F238E27FC236}">
                    <a16:creationId xmlns:a16="http://schemas.microsoft.com/office/drawing/2014/main" id="{D7A2D5DC-361C-934A-8BFE-8B0BBC4E1666}"/>
                  </a:ext>
                </a:extLst>
              </p14:cNvPr>
              <p14:cNvContentPartPr/>
              <p14:nvPr/>
            </p14:nvContentPartPr>
            <p14:xfrm>
              <a:off x="5619613" y="3412807"/>
              <a:ext cx="2878920" cy="392040"/>
            </p14:xfrm>
          </p:contentPart>
        </mc:Choice>
        <mc:Fallback xmlns="">
          <p:pic>
            <p:nvPicPr>
              <p:cNvPr id="69" name="Inkt 69">
                <a:extLst>
                  <a:ext uri="{FF2B5EF4-FFF2-40B4-BE49-F238E27FC236}">
                    <a16:creationId xmlns:a16="http://schemas.microsoft.com/office/drawing/2014/main" id="{D7A2D5DC-361C-934A-8BFE-8B0BBC4E16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9013" y="3382207"/>
                <a:ext cx="29404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132CD2E7-5453-3146-9E6B-D8CD6F74A0D1}"/>
                  </a:ext>
                </a:extLst>
              </p14:cNvPr>
              <p14:cNvContentPartPr/>
              <p14:nvPr/>
            </p14:nvContentPartPr>
            <p14:xfrm>
              <a:off x="8641093" y="3611527"/>
              <a:ext cx="788760" cy="29664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132CD2E7-5453-3146-9E6B-D8CD6F74A0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0493" y="3580927"/>
                <a:ext cx="8503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" name="Inkt 71">
                <a:extLst>
                  <a:ext uri="{FF2B5EF4-FFF2-40B4-BE49-F238E27FC236}">
                    <a16:creationId xmlns:a16="http://schemas.microsoft.com/office/drawing/2014/main" id="{F6451066-CF86-E040-93E9-9F2E4C82BD19}"/>
                  </a:ext>
                </a:extLst>
              </p14:cNvPr>
              <p14:cNvContentPartPr/>
              <p14:nvPr/>
            </p14:nvContentPartPr>
            <p14:xfrm>
              <a:off x="9487813" y="3423967"/>
              <a:ext cx="614160" cy="312120"/>
            </p14:xfrm>
          </p:contentPart>
        </mc:Choice>
        <mc:Fallback xmlns="">
          <p:pic>
            <p:nvPicPr>
              <p:cNvPr id="72" name="Inkt 71">
                <a:extLst>
                  <a:ext uri="{FF2B5EF4-FFF2-40B4-BE49-F238E27FC236}">
                    <a16:creationId xmlns:a16="http://schemas.microsoft.com/office/drawing/2014/main" id="{F6451066-CF86-E040-93E9-9F2E4C82BD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57213" y="3393367"/>
                <a:ext cx="6757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6178A0F3-A32F-8645-A10D-C00B5044D162}"/>
                  </a:ext>
                </a:extLst>
              </p14:cNvPr>
              <p14:cNvContentPartPr/>
              <p14:nvPr/>
            </p14:nvContentPartPr>
            <p14:xfrm>
              <a:off x="9932413" y="3714487"/>
              <a:ext cx="180360" cy="296640"/>
            </p14:xfrm>
          </p:contentPart>
        </mc:Choice>
        <mc:Fallback xmlns=""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6178A0F3-A32F-8645-A10D-C00B5044D1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01453" y="3683887"/>
                <a:ext cx="2415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06780B24-25BD-0D44-88E2-9F585809BDB8}"/>
                  </a:ext>
                </a:extLst>
              </p14:cNvPr>
              <p14:cNvContentPartPr/>
              <p14:nvPr/>
            </p14:nvContentPartPr>
            <p14:xfrm>
              <a:off x="9852853" y="3412807"/>
              <a:ext cx="21600" cy="2160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06780B24-25BD-0D44-88E2-9F585809BD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22253" y="3382207"/>
                <a:ext cx="8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E6B3DD1F-C33F-414C-B0C0-BC927EC608ED}"/>
                  </a:ext>
                </a:extLst>
              </p14:cNvPr>
              <p14:cNvContentPartPr/>
              <p14:nvPr/>
            </p14:nvContentPartPr>
            <p14:xfrm>
              <a:off x="5577133" y="4323247"/>
              <a:ext cx="137880" cy="576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E6B3DD1F-C33F-414C-B0C0-BC927EC608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46533" y="4292287"/>
                <a:ext cx="1994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6" name="Inkt 75">
                <a:extLst>
                  <a:ext uri="{FF2B5EF4-FFF2-40B4-BE49-F238E27FC236}">
                    <a16:creationId xmlns:a16="http://schemas.microsoft.com/office/drawing/2014/main" id="{2B0F45CC-F9CE-634C-95E6-4EC465766EAD}"/>
                  </a:ext>
                </a:extLst>
              </p14:cNvPr>
              <p14:cNvContentPartPr/>
              <p14:nvPr/>
            </p14:nvContentPartPr>
            <p14:xfrm>
              <a:off x="5900053" y="4148647"/>
              <a:ext cx="116640" cy="212040"/>
            </p14:xfrm>
          </p:contentPart>
        </mc:Choice>
        <mc:Fallback xmlns="">
          <p:pic>
            <p:nvPicPr>
              <p:cNvPr id="76" name="Inkt 75">
                <a:extLst>
                  <a:ext uri="{FF2B5EF4-FFF2-40B4-BE49-F238E27FC236}">
                    <a16:creationId xmlns:a16="http://schemas.microsoft.com/office/drawing/2014/main" id="{2B0F45CC-F9CE-634C-95E6-4EC465766E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453" y="4117687"/>
                <a:ext cx="1782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7" name="Inkt 76">
                <a:extLst>
                  <a:ext uri="{FF2B5EF4-FFF2-40B4-BE49-F238E27FC236}">
                    <a16:creationId xmlns:a16="http://schemas.microsoft.com/office/drawing/2014/main" id="{52CBEBCB-CACF-684A-BBE6-4CD0E23A5414}"/>
                  </a:ext>
                </a:extLst>
              </p14:cNvPr>
              <p14:cNvContentPartPr/>
              <p14:nvPr/>
            </p14:nvContentPartPr>
            <p14:xfrm>
              <a:off x="5857573" y="4127407"/>
              <a:ext cx="351360" cy="243720"/>
            </p14:xfrm>
          </p:contentPart>
        </mc:Choice>
        <mc:Fallback xmlns="">
          <p:pic>
            <p:nvPicPr>
              <p:cNvPr id="77" name="Inkt 76">
                <a:extLst>
                  <a:ext uri="{FF2B5EF4-FFF2-40B4-BE49-F238E27FC236}">
                    <a16:creationId xmlns:a16="http://schemas.microsoft.com/office/drawing/2014/main" id="{52CBEBCB-CACF-684A-BBE6-4CD0E23A54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26973" y="4096807"/>
                <a:ext cx="412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Inkt 77">
                <a:extLst>
                  <a:ext uri="{FF2B5EF4-FFF2-40B4-BE49-F238E27FC236}">
                    <a16:creationId xmlns:a16="http://schemas.microsoft.com/office/drawing/2014/main" id="{B95C9DE0-C660-3841-9893-F06A31FB8803}"/>
                  </a:ext>
                </a:extLst>
              </p14:cNvPr>
              <p14:cNvContentPartPr/>
              <p14:nvPr/>
            </p14:nvContentPartPr>
            <p14:xfrm>
              <a:off x="6149173" y="4264927"/>
              <a:ext cx="184320" cy="74520"/>
            </p14:xfrm>
          </p:contentPart>
        </mc:Choice>
        <mc:Fallback xmlns="">
          <p:pic>
            <p:nvPicPr>
              <p:cNvPr id="78" name="Inkt 77">
                <a:extLst>
                  <a:ext uri="{FF2B5EF4-FFF2-40B4-BE49-F238E27FC236}">
                    <a16:creationId xmlns:a16="http://schemas.microsoft.com/office/drawing/2014/main" id="{B95C9DE0-C660-3841-9893-F06A31FB88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18573" y="4234327"/>
                <a:ext cx="245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6BE99276-3670-BC4E-8A5D-695C8D028452}"/>
                  </a:ext>
                </a:extLst>
              </p14:cNvPr>
              <p14:cNvContentPartPr/>
              <p14:nvPr/>
            </p14:nvContentPartPr>
            <p14:xfrm>
              <a:off x="6397573" y="4074847"/>
              <a:ext cx="794160" cy="32256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6BE99276-3670-BC4E-8A5D-695C8D0284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66613" y="4044247"/>
                <a:ext cx="8553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t 79">
                <a:extLst>
                  <a:ext uri="{FF2B5EF4-FFF2-40B4-BE49-F238E27FC236}">
                    <a16:creationId xmlns:a16="http://schemas.microsoft.com/office/drawing/2014/main" id="{D6C5E03B-DF50-9B4C-A660-8519E35916AB}"/>
                  </a:ext>
                </a:extLst>
              </p14:cNvPr>
              <p14:cNvContentPartPr/>
              <p14:nvPr/>
            </p14:nvContentPartPr>
            <p14:xfrm>
              <a:off x="7487653" y="4091047"/>
              <a:ext cx="491760" cy="259200"/>
            </p14:xfrm>
          </p:contentPart>
        </mc:Choice>
        <mc:Fallback xmlns="">
          <p:pic>
            <p:nvPicPr>
              <p:cNvPr id="80" name="Inkt 79">
                <a:extLst>
                  <a:ext uri="{FF2B5EF4-FFF2-40B4-BE49-F238E27FC236}">
                    <a16:creationId xmlns:a16="http://schemas.microsoft.com/office/drawing/2014/main" id="{D6C5E03B-DF50-9B4C-A660-8519E35916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56693" y="4060087"/>
                <a:ext cx="5533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529A3ACC-6A69-A043-8BF4-8087CB856CCD}"/>
                  </a:ext>
                </a:extLst>
              </p14:cNvPr>
              <p14:cNvContentPartPr/>
              <p14:nvPr/>
            </p14:nvContentPartPr>
            <p14:xfrm>
              <a:off x="7979773" y="4280767"/>
              <a:ext cx="222480" cy="7920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529A3ACC-6A69-A043-8BF4-8087CB856C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48813" y="4250167"/>
                <a:ext cx="284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2" name="Inkt 81">
                <a:extLst>
                  <a:ext uri="{FF2B5EF4-FFF2-40B4-BE49-F238E27FC236}">
                    <a16:creationId xmlns:a16="http://schemas.microsoft.com/office/drawing/2014/main" id="{D47DF1B4-AB3A-8741-AF1C-602FEDF3D109}"/>
                  </a:ext>
                </a:extLst>
              </p14:cNvPr>
              <p14:cNvContentPartPr/>
              <p14:nvPr/>
            </p14:nvContentPartPr>
            <p14:xfrm>
              <a:off x="8238973" y="4111927"/>
              <a:ext cx="741240" cy="513000"/>
            </p14:xfrm>
          </p:contentPart>
        </mc:Choice>
        <mc:Fallback xmlns="">
          <p:pic>
            <p:nvPicPr>
              <p:cNvPr id="82" name="Inkt 81">
                <a:extLst>
                  <a:ext uri="{FF2B5EF4-FFF2-40B4-BE49-F238E27FC236}">
                    <a16:creationId xmlns:a16="http://schemas.microsoft.com/office/drawing/2014/main" id="{D47DF1B4-AB3A-8741-AF1C-602FEDF3D1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08373" y="4081327"/>
                <a:ext cx="8024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3" name="Inkt 82">
                <a:extLst>
                  <a:ext uri="{FF2B5EF4-FFF2-40B4-BE49-F238E27FC236}">
                    <a16:creationId xmlns:a16="http://schemas.microsoft.com/office/drawing/2014/main" id="{8B5BB498-FB94-EC4B-A79A-BDFAF05A4638}"/>
                  </a:ext>
                </a:extLst>
              </p14:cNvPr>
              <p14:cNvContentPartPr/>
              <p14:nvPr/>
            </p14:nvContentPartPr>
            <p14:xfrm>
              <a:off x="8614813" y="4148647"/>
              <a:ext cx="21600" cy="21600"/>
            </p14:xfrm>
          </p:contentPart>
        </mc:Choice>
        <mc:Fallback xmlns="">
          <p:pic>
            <p:nvPicPr>
              <p:cNvPr id="83" name="Inkt 82">
                <a:extLst>
                  <a:ext uri="{FF2B5EF4-FFF2-40B4-BE49-F238E27FC236}">
                    <a16:creationId xmlns:a16="http://schemas.microsoft.com/office/drawing/2014/main" id="{8B5BB498-FB94-EC4B-A79A-BDFAF05A46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83853" y="4117687"/>
                <a:ext cx="8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" name="Inkt 107">
                <a:extLst>
                  <a:ext uri="{FF2B5EF4-FFF2-40B4-BE49-F238E27FC236}">
                    <a16:creationId xmlns:a16="http://schemas.microsoft.com/office/drawing/2014/main" id="{85A3D79C-7C85-AA46-B0A4-8F25779F1454}"/>
                  </a:ext>
                </a:extLst>
              </p14:cNvPr>
              <p14:cNvContentPartPr/>
              <p14:nvPr/>
            </p14:nvContentPartPr>
            <p14:xfrm>
              <a:off x="1085053" y="682567"/>
              <a:ext cx="5053320" cy="555840"/>
            </p14:xfrm>
          </p:contentPart>
        </mc:Choice>
        <mc:Fallback xmlns="">
          <p:pic>
            <p:nvPicPr>
              <p:cNvPr id="107" name="Inkt 107">
                <a:extLst>
                  <a:ext uri="{FF2B5EF4-FFF2-40B4-BE49-F238E27FC236}">
                    <a16:creationId xmlns:a16="http://schemas.microsoft.com/office/drawing/2014/main" id="{85A3D79C-7C85-AA46-B0A4-8F25779F145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4453" y="651607"/>
                <a:ext cx="511452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3" name="Inkt 223">
                <a:extLst>
                  <a:ext uri="{FF2B5EF4-FFF2-40B4-BE49-F238E27FC236}">
                    <a16:creationId xmlns:a16="http://schemas.microsoft.com/office/drawing/2014/main" id="{96DD7F94-BB08-3442-ADAE-C79F92C8EB6A}"/>
                  </a:ext>
                </a:extLst>
              </p14:cNvPr>
              <p14:cNvContentPartPr/>
              <p14:nvPr/>
            </p14:nvContentPartPr>
            <p14:xfrm>
              <a:off x="899293" y="4884127"/>
              <a:ext cx="11107800" cy="1996200"/>
            </p14:xfrm>
          </p:contentPart>
        </mc:Choice>
        <mc:Fallback xmlns="">
          <p:pic>
            <p:nvPicPr>
              <p:cNvPr id="223" name="Inkt 223">
                <a:extLst>
                  <a:ext uri="{FF2B5EF4-FFF2-40B4-BE49-F238E27FC236}">
                    <a16:creationId xmlns:a16="http://schemas.microsoft.com/office/drawing/2014/main" id="{96DD7F94-BB08-3442-ADAE-C79F92C8EB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692" y="4853527"/>
                <a:ext cx="11169362" cy="20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5" name="Inkt 224">
                <a:extLst>
                  <a:ext uri="{FF2B5EF4-FFF2-40B4-BE49-F238E27FC236}">
                    <a16:creationId xmlns:a16="http://schemas.microsoft.com/office/drawing/2014/main" id="{FF6ACE41-DC38-9948-B2B3-94ADDEE85A1E}"/>
                  </a:ext>
                </a:extLst>
              </p14:cNvPr>
              <p14:cNvContentPartPr/>
              <p14:nvPr/>
            </p14:nvContentPartPr>
            <p14:xfrm>
              <a:off x="539653" y="1360807"/>
              <a:ext cx="5778720" cy="190800"/>
            </p14:xfrm>
          </p:contentPart>
        </mc:Choice>
        <mc:Fallback xmlns="">
          <p:pic>
            <p:nvPicPr>
              <p:cNvPr id="225" name="Inkt 224">
                <a:extLst>
                  <a:ext uri="{FF2B5EF4-FFF2-40B4-BE49-F238E27FC236}">
                    <a16:creationId xmlns:a16="http://schemas.microsoft.com/office/drawing/2014/main" id="{FF6ACE41-DC38-9948-B2B3-94ADDEE85A1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9053" y="1330207"/>
                <a:ext cx="58402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6" name="Inkt 225">
                <a:extLst>
                  <a:ext uri="{FF2B5EF4-FFF2-40B4-BE49-F238E27FC236}">
                    <a16:creationId xmlns:a16="http://schemas.microsoft.com/office/drawing/2014/main" id="{288C2D83-BB04-2648-82F8-FDE190238C0B}"/>
                  </a:ext>
                </a:extLst>
              </p14:cNvPr>
              <p14:cNvContentPartPr/>
              <p14:nvPr/>
            </p14:nvContentPartPr>
            <p14:xfrm>
              <a:off x="3339013" y="2048767"/>
              <a:ext cx="10800" cy="26640"/>
            </p14:xfrm>
          </p:contentPart>
        </mc:Choice>
        <mc:Fallback xmlns="">
          <p:pic>
            <p:nvPicPr>
              <p:cNvPr id="226" name="Inkt 225">
                <a:extLst>
                  <a:ext uri="{FF2B5EF4-FFF2-40B4-BE49-F238E27FC236}">
                    <a16:creationId xmlns:a16="http://schemas.microsoft.com/office/drawing/2014/main" id="{288C2D83-BB04-2648-82F8-FDE190238C0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08053" y="2018167"/>
                <a:ext cx="72360" cy="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18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BFD0563E-4C26-4C40-9888-229A22B2DFEC}"/>
                  </a:ext>
                </a:extLst>
              </p14:cNvPr>
              <p14:cNvContentPartPr/>
              <p14:nvPr/>
            </p14:nvContentPartPr>
            <p14:xfrm>
              <a:off x="1788493" y="2053087"/>
              <a:ext cx="217440" cy="1080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BFD0563E-4C26-4C40-9888-229A22B2D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7893" y="2022487"/>
                <a:ext cx="27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EF1EDBA7-A34E-ED4F-B273-3438C82973D3}"/>
                  </a:ext>
                </a:extLst>
              </p14:cNvPr>
              <p14:cNvContentPartPr/>
              <p14:nvPr/>
            </p14:nvContentPartPr>
            <p14:xfrm>
              <a:off x="2333533" y="1899367"/>
              <a:ext cx="275400" cy="19080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EF1EDBA7-A34E-ED4F-B273-3438C82973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2933" y="1868767"/>
                <a:ext cx="336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8C111090-8B48-B647-B801-9FBD5D900823}"/>
                  </a:ext>
                </a:extLst>
              </p14:cNvPr>
              <p14:cNvContentPartPr/>
              <p14:nvPr/>
            </p14:nvContentPartPr>
            <p14:xfrm>
              <a:off x="2587333" y="1913047"/>
              <a:ext cx="671400" cy="4258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8C111090-8B48-B647-B801-9FBD5D9008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6733" y="1882447"/>
                <a:ext cx="7326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BC2D2AFC-1F04-B445-8698-B98DF432E599}"/>
                  </a:ext>
                </a:extLst>
              </p14:cNvPr>
              <p14:cNvContentPartPr/>
              <p14:nvPr/>
            </p14:nvContentPartPr>
            <p14:xfrm>
              <a:off x="3222373" y="2063527"/>
              <a:ext cx="169200" cy="903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BC2D2AFC-1F04-B445-8698-B98DF432E5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1773" y="2032927"/>
                <a:ext cx="2304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4268D57C-C9F5-2A4E-B52B-B6BDB14A73B2}"/>
                  </a:ext>
                </a:extLst>
              </p14:cNvPr>
              <p14:cNvContentPartPr/>
              <p14:nvPr/>
            </p14:nvContentPartPr>
            <p14:xfrm>
              <a:off x="3402373" y="2031847"/>
              <a:ext cx="836280" cy="15372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4268D57C-C9F5-2A4E-B52B-B6BDB14A73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71773" y="2001247"/>
                <a:ext cx="8978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150DFFD9-EFD9-214A-B2FE-EACB921DFB8B}"/>
                  </a:ext>
                </a:extLst>
              </p14:cNvPr>
              <p14:cNvContentPartPr/>
              <p14:nvPr/>
            </p14:nvContentPartPr>
            <p14:xfrm>
              <a:off x="4577773" y="2063527"/>
              <a:ext cx="147960" cy="100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150DFFD9-EFD9-214A-B2FE-EACB921DFB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7173" y="2032927"/>
                <a:ext cx="20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D31F0A5-2501-AB4E-95F2-3812D06A71B0}"/>
                  </a:ext>
                </a:extLst>
              </p14:cNvPr>
              <p14:cNvContentPartPr/>
              <p14:nvPr/>
            </p14:nvContentPartPr>
            <p14:xfrm>
              <a:off x="4772893" y="1910167"/>
              <a:ext cx="143280" cy="20160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D31F0A5-2501-AB4E-95F2-3812D06A71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2293" y="1879567"/>
                <a:ext cx="2044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1D8E4CC-B626-114E-B612-866DF5D1E587}"/>
                  </a:ext>
                </a:extLst>
              </p14:cNvPr>
              <p14:cNvContentPartPr/>
              <p14:nvPr/>
            </p14:nvContentPartPr>
            <p14:xfrm>
              <a:off x="4915813" y="2031847"/>
              <a:ext cx="243720" cy="14868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1D8E4CC-B626-114E-B612-866DF5D1E5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85213" y="2001247"/>
                <a:ext cx="3052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5903948E-27DF-2444-9216-4C3D8D79945C}"/>
                  </a:ext>
                </a:extLst>
              </p14:cNvPr>
              <p14:cNvContentPartPr/>
              <p14:nvPr/>
            </p14:nvContentPartPr>
            <p14:xfrm>
              <a:off x="5239093" y="1867687"/>
              <a:ext cx="147960" cy="28620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5903948E-27DF-2444-9216-4C3D8D7994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08493" y="1837087"/>
                <a:ext cx="209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79A96E0B-4C86-174B-9CCB-9969887D0A8C}"/>
                  </a:ext>
                </a:extLst>
              </p14:cNvPr>
              <p14:cNvContentPartPr/>
              <p14:nvPr/>
            </p14:nvContentPartPr>
            <p14:xfrm>
              <a:off x="5328373" y="1978927"/>
              <a:ext cx="127440" cy="5868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79A96E0B-4C86-174B-9CCB-9969887D0A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97773" y="1948327"/>
                <a:ext cx="1886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B628B73-28DD-C24C-914B-8F5E40791D07}"/>
                  </a:ext>
                </a:extLst>
              </p14:cNvPr>
              <p14:cNvContentPartPr/>
              <p14:nvPr/>
            </p14:nvContentPartPr>
            <p14:xfrm>
              <a:off x="5355013" y="1825567"/>
              <a:ext cx="1058760" cy="32832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B628B73-28DD-C24C-914B-8F5E40791D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24413" y="1794607"/>
                <a:ext cx="11199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D9C8482F-AC87-9248-908B-2116908CAD8B}"/>
                  </a:ext>
                </a:extLst>
              </p14:cNvPr>
              <p14:cNvContentPartPr/>
              <p14:nvPr/>
            </p14:nvContentPartPr>
            <p14:xfrm>
              <a:off x="6360493" y="2031847"/>
              <a:ext cx="42840" cy="10080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D9C8482F-AC87-9248-908B-2116908CAD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9893" y="2001247"/>
                <a:ext cx="1040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B5EEDAE4-8468-A145-A984-148174C23053}"/>
                  </a:ext>
                </a:extLst>
              </p14:cNvPr>
              <p14:cNvContentPartPr/>
              <p14:nvPr/>
            </p14:nvContentPartPr>
            <p14:xfrm>
              <a:off x="6472093" y="2027167"/>
              <a:ext cx="147960" cy="16380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B5EEDAE4-8468-A145-A984-148174C2305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41493" y="1996567"/>
                <a:ext cx="209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9B764946-FC2F-C443-8DB6-AF3A0DBB3229}"/>
                  </a:ext>
                </a:extLst>
              </p14:cNvPr>
              <p14:cNvContentPartPr/>
              <p14:nvPr/>
            </p14:nvContentPartPr>
            <p14:xfrm>
              <a:off x="6529693" y="1883527"/>
              <a:ext cx="10800" cy="108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9B764946-FC2F-C443-8DB6-AF3A0DBB322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99093" y="185292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826849A5-72F0-524F-BF7F-789CEFD98CFE}"/>
                  </a:ext>
                </a:extLst>
              </p14:cNvPr>
              <p14:cNvContentPartPr/>
              <p14:nvPr/>
            </p14:nvContentPartPr>
            <p14:xfrm>
              <a:off x="6984733" y="1894687"/>
              <a:ext cx="466200" cy="29088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826849A5-72F0-524F-BF7F-789CEFD98CF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54133" y="1864087"/>
                <a:ext cx="52740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2D16FEC7-7921-3344-80BE-3020B63D25AE}"/>
                  </a:ext>
                </a:extLst>
              </p14:cNvPr>
              <p14:cNvContentPartPr/>
              <p14:nvPr/>
            </p14:nvContentPartPr>
            <p14:xfrm>
              <a:off x="7450573" y="2090167"/>
              <a:ext cx="217440" cy="1220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2D16FEC7-7921-3344-80BE-3020B63D25A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19973" y="2059207"/>
                <a:ext cx="278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FF9582BA-5D4A-AD43-9AF7-83E0F90A59DB}"/>
                  </a:ext>
                </a:extLst>
              </p14:cNvPr>
              <p14:cNvContentPartPr/>
              <p14:nvPr/>
            </p14:nvContentPartPr>
            <p14:xfrm>
              <a:off x="7731013" y="1851847"/>
              <a:ext cx="246240" cy="35712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FF9582BA-5D4A-AD43-9AF7-83E0F90A59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00413" y="1821247"/>
                <a:ext cx="30744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C373EBE4-EEBE-AB4A-8B19-AF78BF5B556C}"/>
                  </a:ext>
                </a:extLst>
              </p14:cNvPr>
              <p14:cNvContentPartPr/>
              <p14:nvPr/>
            </p14:nvContentPartPr>
            <p14:xfrm>
              <a:off x="8143573" y="2044807"/>
              <a:ext cx="116640" cy="17784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C373EBE4-EEBE-AB4A-8B19-AF78BF5B556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12973" y="2014207"/>
                <a:ext cx="1782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C1B79FB8-3FEA-B048-BFC0-54F730C4D360}"/>
                  </a:ext>
                </a:extLst>
              </p14:cNvPr>
              <p14:cNvContentPartPr/>
              <p14:nvPr/>
            </p14:nvContentPartPr>
            <p14:xfrm>
              <a:off x="8286493" y="2100607"/>
              <a:ext cx="132480" cy="13788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C1B79FB8-3FEA-B048-BFC0-54F730C4D36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55893" y="2070007"/>
                <a:ext cx="1940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C952E52D-A181-2343-A45F-7769601BA846}"/>
                  </a:ext>
                </a:extLst>
              </p14:cNvPr>
              <p14:cNvContentPartPr/>
              <p14:nvPr/>
            </p14:nvContentPartPr>
            <p14:xfrm>
              <a:off x="8450653" y="1889647"/>
              <a:ext cx="783360" cy="4496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C952E52D-A181-2343-A45F-7769601BA8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20053" y="1858687"/>
                <a:ext cx="84492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t 103">
                <a:extLst>
                  <a:ext uri="{FF2B5EF4-FFF2-40B4-BE49-F238E27FC236}">
                    <a16:creationId xmlns:a16="http://schemas.microsoft.com/office/drawing/2014/main" id="{7D5989D1-CE6F-6D46-9321-162B0C097C8D}"/>
                  </a:ext>
                </a:extLst>
              </p14:cNvPr>
              <p14:cNvContentPartPr/>
              <p14:nvPr/>
            </p14:nvContentPartPr>
            <p14:xfrm>
              <a:off x="1618933" y="2648167"/>
              <a:ext cx="10356120" cy="2103840"/>
            </p14:xfrm>
          </p:contentPart>
        </mc:Choice>
        <mc:Fallback xmlns="">
          <p:pic>
            <p:nvPicPr>
              <p:cNvPr id="103" name="Inkt 103">
                <a:extLst>
                  <a:ext uri="{FF2B5EF4-FFF2-40B4-BE49-F238E27FC236}">
                    <a16:creationId xmlns:a16="http://schemas.microsoft.com/office/drawing/2014/main" id="{7D5989D1-CE6F-6D46-9321-162B0C097C8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88333" y="2617212"/>
                <a:ext cx="10417680" cy="2165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t 117">
                <a:extLst>
                  <a:ext uri="{FF2B5EF4-FFF2-40B4-BE49-F238E27FC236}">
                    <a16:creationId xmlns:a16="http://schemas.microsoft.com/office/drawing/2014/main" id="{5AA9D1E0-1ABA-3145-B725-E7B7C105B5D3}"/>
                  </a:ext>
                </a:extLst>
              </p14:cNvPr>
              <p14:cNvContentPartPr/>
              <p14:nvPr/>
            </p14:nvContentPartPr>
            <p14:xfrm>
              <a:off x="1089733" y="481327"/>
              <a:ext cx="6313680" cy="1063800"/>
            </p14:xfrm>
          </p:contentPart>
        </mc:Choice>
        <mc:Fallback xmlns="">
          <p:pic>
            <p:nvPicPr>
              <p:cNvPr id="117" name="Inkt 117">
                <a:extLst>
                  <a:ext uri="{FF2B5EF4-FFF2-40B4-BE49-F238E27FC236}">
                    <a16:creationId xmlns:a16="http://schemas.microsoft.com/office/drawing/2014/main" id="{5AA9D1E0-1ABA-3145-B725-E7B7C105B5D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59131" y="450737"/>
                <a:ext cx="6374883" cy="112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9" name="Inkt 118">
                <a:extLst>
                  <a:ext uri="{FF2B5EF4-FFF2-40B4-BE49-F238E27FC236}">
                    <a16:creationId xmlns:a16="http://schemas.microsoft.com/office/drawing/2014/main" id="{5AF69ECF-146B-A047-9A0D-A6584D1534BF}"/>
                  </a:ext>
                </a:extLst>
              </p14:cNvPr>
              <p14:cNvContentPartPr/>
              <p14:nvPr/>
            </p14:nvContentPartPr>
            <p14:xfrm>
              <a:off x="3016093" y="1751407"/>
              <a:ext cx="32040" cy="26640"/>
            </p14:xfrm>
          </p:contentPart>
        </mc:Choice>
        <mc:Fallback xmlns="">
          <p:pic>
            <p:nvPicPr>
              <p:cNvPr id="119" name="Inkt 118">
                <a:extLst>
                  <a:ext uri="{FF2B5EF4-FFF2-40B4-BE49-F238E27FC236}">
                    <a16:creationId xmlns:a16="http://schemas.microsoft.com/office/drawing/2014/main" id="{5AF69ECF-146B-A047-9A0D-A6584D1534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85493" y="1720807"/>
                <a:ext cx="936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E24F0BDE-4D75-2746-AAB2-2F81466935DA}"/>
                  </a:ext>
                </a:extLst>
              </p14:cNvPr>
              <p14:cNvContentPartPr/>
              <p14:nvPr/>
            </p14:nvContentPartPr>
            <p14:xfrm>
              <a:off x="730093" y="931327"/>
              <a:ext cx="2889720" cy="4284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E24F0BDE-4D75-2746-AAB2-2F81466935D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9493" y="900367"/>
                <a:ext cx="295092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85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5" name="Inkt 135">
                <a:extLst>
                  <a:ext uri="{FF2B5EF4-FFF2-40B4-BE49-F238E27FC236}">
                    <a16:creationId xmlns:a16="http://schemas.microsoft.com/office/drawing/2014/main" id="{D9F56734-8D59-834A-9286-2463802AE95A}"/>
                  </a:ext>
                </a:extLst>
              </p14:cNvPr>
              <p14:cNvContentPartPr/>
              <p14:nvPr/>
            </p14:nvContentPartPr>
            <p14:xfrm>
              <a:off x="3280693" y="2984333"/>
              <a:ext cx="3884400" cy="2937240"/>
            </p14:xfrm>
          </p:contentPart>
        </mc:Choice>
        <mc:Fallback xmlns="">
          <p:pic>
            <p:nvPicPr>
              <p:cNvPr id="135" name="Inkt 135">
                <a:extLst>
                  <a:ext uri="{FF2B5EF4-FFF2-40B4-BE49-F238E27FC236}">
                    <a16:creationId xmlns:a16="http://schemas.microsoft.com/office/drawing/2014/main" id="{D9F56734-8D59-834A-9286-2463802AE9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0093" y="2953733"/>
                <a:ext cx="3945960" cy="29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54E40E0C-412D-7C45-B868-DCB7764794C9}"/>
                  </a:ext>
                </a:extLst>
              </p14:cNvPr>
              <p14:cNvContentPartPr/>
              <p14:nvPr/>
            </p14:nvContentPartPr>
            <p14:xfrm>
              <a:off x="3238213" y="3905213"/>
              <a:ext cx="3873960" cy="82044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54E40E0C-412D-7C45-B868-DCB7764794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7613" y="3874253"/>
                <a:ext cx="3935160" cy="8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8" name="Inkt 137">
                <a:extLst>
                  <a:ext uri="{FF2B5EF4-FFF2-40B4-BE49-F238E27FC236}">
                    <a16:creationId xmlns:a16="http://schemas.microsoft.com/office/drawing/2014/main" id="{DA5F80B6-36A1-9C44-AA7E-38E9184A7815}"/>
                  </a:ext>
                </a:extLst>
              </p14:cNvPr>
              <p14:cNvContentPartPr/>
              <p14:nvPr/>
            </p14:nvContentPartPr>
            <p14:xfrm>
              <a:off x="3322813" y="5053253"/>
              <a:ext cx="3802680" cy="502920"/>
            </p14:xfrm>
          </p:contentPart>
        </mc:Choice>
        <mc:Fallback xmlns="">
          <p:pic>
            <p:nvPicPr>
              <p:cNvPr id="138" name="Inkt 137">
                <a:extLst>
                  <a:ext uri="{FF2B5EF4-FFF2-40B4-BE49-F238E27FC236}">
                    <a16:creationId xmlns:a16="http://schemas.microsoft.com/office/drawing/2014/main" id="{DA5F80B6-36A1-9C44-AA7E-38E9184A78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2213" y="5022653"/>
                <a:ext cx="38642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9" name="Inkt 138">
                <a:extLst>
                  <a:ext uri="{FF2B5EF4-FFF2-40B4-BE49-F238E27FC236}">
                    <a16:creationId xmlns:a16="http://schemas.microsoft.com/office/drawing/2014/main" id="{80EA36CB-3A97-0544-BE89-C8D8B6991303}"/>
                  </a:ext>
                </a:extLst>
              </p14:cNvPr>
              <p14:cNvContentPartPr/>
              <p14:nvPr/>
            </p14:nvContentPartPr>
            <p14:xfrm>
              <a:off x="7429333" y="3889373"/>
              <a:ext cx="169560" cy="185400"/>
            </p14:xfrm>
          </p:contentPart>
        </mc:Choice>
        <mc:Fallback xmlns="">
          <p:pic>
            <p:nvPicPr>
              <p:cNvPr id="139" name="Inkt 138">
                <a:extLst>
                  <a:ext uri="{FF2B5EF4-FFF2-40B4-BE49-F238E27FC236}">
                    <a16:creationId xmlns:a16="http://schemas.microsoft.com/office/drawing/2014/main" id="{80EA36CB-3A97-0544-BE89-C8D8B69913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98733" y="3858413"/>
                <a:ext cx="2311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7" name="Inkt 207">
                <a:extLst>
                  <a:ext uri="{FF2B5EF4-FFF2-40B4-BE49-F238E27FC236}">
                    <a16:creationId xmlns:a16="http://schemas.microsoft.com/office/drawing/2014/main" id="{4D7227B7-1A23-B644-8AF4-76A556491DE1}"/>
                  </a:ext>
                </a:extLst>
              </p14:cNvPr>
              <p14:cNvContentPartPr/>
              <p14:nvPr/>
            </p14:nvContentPartPr>
            <p14:xfrm>
              <a:off x="5000413" y="2328053"/>
              <a:ext cx="1979280" cy="317880"/>
            </p14:xfrm>
          </p:contentPart>
        </mc:Choice>
        <mc:Fallback xmlns="">
          <p:pic>
            <p:nvPicPr>
              <p:cNvPr id="207" name="Inkt 207">
                <a:extLst>
                  <a:ext uri="{FF2B5EF4-FFF2-40B4-BE49-F238E27FC236}">
                    <a16:creationId xmlns:a16="http://schemas.microsoft.com/office/drawing/2014/main" id="{4D7227B7-1A23-B644-8AF4-76A556491D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9813" y="2297453"/>
                <a:ext cx="20408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6" name="Inkt 216">
                <a:extLst>
                  <a:ext uri="{FF2B5EF4-FFF2-40B4-BE49-F238E27FC236}">
                    <a16:creationId xmlns:a16="http://schemas.microsoft.com/office/drawing/2014/main" id="{FCA46B7C-1286-E545-9C11-BBC6EBAEABE9}"/>
                  </a:ext>
                </a:extLst>
              </p14:cNvPr>
              <p14:cNvContentPartPr/>
              <p14:nvPr/>
            </p14:nvContentPartPr>
            <p14:xfrm>
              <a:off x="3561133" y="2878493"/>
              <a:ext cx="4069440" cy="3185640"/>
            </p14:xfrm>
          </p:contentPart>
        </mc:Choice>
        <mc:Fallback xmlns="">
          <p:pic>
            <p:nvPicPr>
              <p:cNvPr id="216" name="Inkt 216">
                <a:extLst>
                  <a:ext uri="{FF2B5EF4-FFF2-40B4-BE49-F238E27FC236}">
                    <a16:creationId xmlns:a16="http://schemas.microsoft.com/office/drawing/2014/main" id="{FCA46B7C-1286-E545-9C11-BBC6EBAEAB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0536" y="2847896"/>
                <a:ext cx="4130635" cy="3246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8" name="Inkt 217">
                <a:extLst>
                  <a:ext uri="{FF2B5EF4-FFF2-40B4-BE49-F238E27FC236}">
                    <a16:creationId xmlns:a16="http://schemas.microsoft.com/office/drawing/2014/main" id="{E8DC5B17-B203-D846-8D15-2CB88BA8B545}"/>
                  </a:ext>
                </a:extLst>
              </p14:cNvPr>
              <p14:cNvContentPartPr/>
              <p14:nvPr/>
            </p14:nvContentPartPr>
            <p14:xfrm>
              <a:off x="7307653" y="3598133"/>
              <a:ext cx="381240" cy="53280"/>
            </p14:xfrm>
          </p:contentPart>
        </mc:Choice>
        <mc:Fallback xmlns="">
          <p:pic>
            <p:nvPicPr>
              <p:cNvPr id="218" name="Inkt 217">
                <a:extLst>
                  <a:ext uri="{FF2B5EF4-FFF2-40B4-BE49-F238E27FC236}">
                    <a16:creationId xmlns:a16="http://schemas.microsoft.com/office/drawing/2014/main" id="{E8DC5B17-B203-D846-8D15-2CB88BA8B5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53653" y="3490493"/>
                <a:ext cx="4888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9" name="Inkt 218">
                <a:extLst>
                  <a:ext uri="{FF2B5EF4-FFF2-40B4-BE49-F238E27FC236}">
                    <a16:creationId xmlns:a16="http://schemas.microsoft.com/office/drawing/2014/main" id="{AB510210-912E-9448-B952-8FEFBDCBB20C}"/>
                  </a:ext>
                </a:extLst>
              </p14:cNvPr>
              <p14:cNvContentPartPr/>
              <p14:nvPr/>
            </p14:nvContentPartPr>
            <p14:xfrm>
              <a:off x="4891693" y="2476373"/>
              <a:ext cx="2162160" cy="100800"/>
            </p14:xfrm>
          </p:contentPart>
        </mc:Choice>
        <mc:Fallback xmlns="">
          <p:pic>
            <p:nvPicPr>
              <p:cNvPr id="219" name="Inkt 218">
                <a:extLst>
                  <a:ext uri="{FF2B5EF4-FFF2-40B4-BE49-F238E27FC236}">
                    <a16:creationId xmlns:a16="http://schemas.microsoft.com/office/drawing/2014/main" id="{AB510210-912E-9448-B952-8FEFBDCBB2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37693" y="2368373"/>
                <a:ext cx="22698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1" name="Inkt 241">
                <a:extLst>
                  <a:ext uri="{FF2B5EF4-FFF2-40B4-BE49-F238E27FC236}">
                    <a16:creationId xmlns:a16="http://schemas.microsoft.com/office/drawing/2014/main" id="{A3529DD5-0719-2342-A4FA-806844E94208}"/>
                  </a:ext>
                </a:extLst>
              </p14:cNvPr>
              <p14:cNvContentPartPr/>
              <p14:nvPr/>
            </p14:nvContentPartPr>
            <p14:xfrm>
              <a:off x="2264773" y="444173"/>
              <a:ext cx="9541080" cy="6107040"/>
            </p14:xfrm>
          </p:contentPart>
        </mc:Choice>
        <mc:Fallback xmlns="">
          <p:pic>
            <p:nvPicPr>
              <p:cNvPr id="241" name="Inkt 241">
                <a:extLst>
                  <a:ext uri="{FF2B5EF4-FFF2-40B4-BE49-F238E27FC236}">
                    <a16:creationId xmlns:a16="http://schemas.microsoft.com/office/drawing/2014/main" id="{A3529DD5-0719-2342-A4FA-806844E942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33813" y="413573"/>
                <a:ext cx="9602640" cy="61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3" name="Inkt 242">
                <a:extLst>
                  <a:ext uri="{FF2B5EF4-FFF2-40B4-BE49-F238E27FC236}">
                    <a16:creationId xmlns:a16="http://schemas.microsoft.com/office/drawing/2014/main" id="{42107685-F3B1-734A-97F6-EFCE6E543D53}"/>
                  </a:ext>
                </a:extLst>
              </p14:cNvPr>
              <p14:cNvContentPartPr/>
              <p14:nvPr/>
            </p14:nvContentPartPr>
            <p14:xfrm>
              <a:off x="9477373" y="3905213"/>
              <a:ext cx="2529720" cy="233280"/>
            </p14:xfrm>
          </p:contentPart>
        </mc:Choice>
        <mc:Fallback xmlns="">
          <p:pic>
            <p:nvPicPr>
              <p:cNvPr id="243" name="Inkt 242">
                <a:extLst>
                  <a:ext uri="{FF2B5EF4-FFF2-40B4-BE49-F238E27FC236}">
                    <a16:creationId xmlns:a16="http://schemas.microsoft.com/office/drawing/2014/main" id="{42107685-F3B1-734A-97F6-EFCE6E543D5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23373" y="3797213"/>
                <a:ext cx="26373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4" name="Inkt 243">
                <a:extLst>
                  <a:ext uri="{FF2B5EF4-FFF2-40B4-BE49-F238E27FC236}">
                    <a16:creationId xmlns:a16="http://schemas.microsoft.com/office/drawing/2014/main" id="{61B80F18-0EBB-D74B-B40C-67734F1F9857}"/>
                  </a:ext>
                </a:extLst>
              </p14:cNvPr>
              <p14:cNvContentPartPr/>
              <p14:nvPr/>
            </p14:nvContentPartPr>
            <p14:xfrm>
              <a:off x="4931653" y="1989653"/>
              <a:ext cx="1392120" cy="137880"/>
            </p14:xfrm>
          </p:contentPart>
        </mc:Choice>
        <mc:Fallback xmlns="">
          <p:pic>
            <p:nvPicPr>
              <p:cNvPr id="244" name="Inkt 243">
                <a:extLst>
                  <a:ext uri="{FF2B5EF4-FFF2-40B4-BE49-F238E27FC236}">
                    <a16:creationId xmlns:a16="http://schemas.microsoft.com/office/drawing/2014/main" id="{61B80F18-0EBB-D74B-B40C-67734F1F985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8013" y="1881653"/>
                <a:ext cx="14997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5" name="Inkt 244">
                <a:extLst>
                  <a:ext uri="{FF2B5EF4-FFF2-40B4-BE49-F238E27FC236}">
                    <a16:creationId xmlns:a16="http://schemas.microsoft.com/office/drawing/2014/main" id="{26A1D8CE-A78B-BD4D-BEEE-4F7270850489}"/>
                  </a:ext>
                </a:extLst>
              </p14:cNvPr>
              <p14:cNvContentPartPr/>
              <p14:nvPr/>
            </p14:nvContentPartPr>
            <p14:xfrm>
              <a:off x="9724693" y="3106013"/>
              <a:ext cx="1705320" cy="42840"/>
            </p14:xfrm>
          </p:contentPart>
        </mc:Choice>
        <mc:Fallback xmlns="">
          <p:pic>
            <p:nvPicPr>
              <p:cNvPr id="245" name="Inkt 244">
                <a:extLst>
                  <a:ext uri="{FF2B5EF4-FFF2-40B4-BE49-F238E27FC236}">
                    <a16:creationId xmlns:a16="http://schemas.microsoft.com/office/drawing/2014/main" id="{26A1D8CE-A78B-BD4D-BEEE-4F72708504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71053" y="2998373"/>
                <a:ext cx="18129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6" name="Inkt 245">
                <a:extLst>
                  <a:ext uri="{FF2B5EF4-FFF2-40B4-BE49-F238E27FC236}">
                    <a16:creationId xmlns:a16="http://schemas.microsoft.com/office/drawing/2014/main" id="{74E31292-9821-BB43-A744-73B1CC2D6BF0}"/>
                  </a:ext>
                </a:extLst>
              </p14:cNvPr>
              <p14:cNvContentPartPr/>
              <p14:nvPr/>
            </p14:nvContentPartPr>
            <p14:xfrm>
              <a:off x="7323493" y="2936813"/>
              <a:ext cx="333720" cy="5760"/>
            </p14:xfrm>
          </p:contentPart>
        </mc:Choice>
        <mc:Fallback xmlns="">
          <p:pic>
            <p:nvPicPr>
              <p:cNvPr id="246" name="Inkt 245">
                <a:extLst>
                  <a:ext uri="{FF2B5EF4-FFF2-40B4-BE49-F238E27FC236}">
                    <a16:creationId xmlns:a16="http://schemas.microsoft.com/office/drawing/2014/main" id="{74E31292-9821-BB43-A744-73B1CC2D6BF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69493" y="2828813"/>
                <a:ext cx="441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7" name="Inkt 246">
                <a:extLst>
                  <a:ext uri="{FF2B5EF4-FFF2-40B4-BE49-F238E27FC236}">
                    <a16:creationId xmlns:a16="http://schemas.microsoft.com/office/drawing/2014/main" id="{988FBABB-E74D-1F4B-A4DD-BB012A32D272}"/>
                  </a:ext>
                </a:extLst>
              </p14:cNvPr>
              <p14:cNvContentPartPr/>
              <p14:nvPr/>
            </p14:nvContentPartPr>
            <p14:xfrm>
              <a:off x="7371013" y="3275213"/>
              <a:ext cx="259560" cy="21600"/>
            </p14:xfrm>
          </p:contentPart>
        </mc:Choice>
        <mc:Fallback xmlns="">
          <p:pic>
            <p:nvPicPr>
              <p:cNvPr id="247" name="Inkt 246">
                <a:extLst>
                  <a:ext uri="{FF2B5EF4-FFF2-40B4-BE49-F238E27FC236}">
                    <a16:creationId xmlns:a16="http://schemas.microsoft.com/office/drawing/2014/main" id="{988FBABB-E74D-1F4B-A4DD-BB012A32D2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17373" y="3167573"/>
                <a:ext cx="3672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8" name="Inkt 247">
                <a:extLst>
                  <a:ext uri="{FF2B5EF4-FFF2-40B4-BE49-F238E27FC236}">
                    <a16:creationId xmlns:a16="http://schemas.microsoft.com/office/drawing/2014/main" id="{EDE5F830-B518-6544-81B3-A3B72EF2EE49}"/>
                  </a:ext>
                </a:extLst>
              </p14:cNvPr>
              <p14:cNvContentPartPr/>
              <p14:nvPr/>
            </p14:nvContentPartPr>
            <p14:xfrm>
              <a:off x="7323493" y="4005653"/>
              <a:ext cx="312480" cy="5760"/>
            </p14:xfrm>
          </p:contentPart>
        </mc:Choice>
        <mc:Fallback xmlns="">
          <p:pic>
            <p:nvPicPr>
              <p:cNvPr id="248" name="Inkt 247">
                <a:extLst>
                  <a:ext uri="{FF2B5EF4-FFF2-40B4-BE49-F238E27FC236}">
                    <a16:creationId xmlns:a16="http://schemas.microsoft.com/office/drawing/2014/main" id="{EDE5F830-B518-6544-81B3-A3B72EF2EE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69493" y="3897653"/>
                <a:ext cx="4201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9" name="Inkt 248">
                <a:extLst>
                  <a:ext uri="{FF2B5EF4-FFF2-40B4-BE49-F238E27FC236}">
                    <a16:creationId xmlns:a16="http://schemas.microsoft.com/office/drawing/2014/main" id="{FC363D27-FBEA-8848-88D7-AFC7AF8AF6FF}"/>
                  </a:ext>
                </a:extLst>
              </p14:cNvPr>
              <p14:cNvContentPartPr/>
              <p14:nvPr/>
            </p14:nvContentPartPr>
            <p14:xfrm>
              <a:off x="7349773" y="4619453"/>
              <a:ext cx="280800" cy="26640"/>
            </p14:xfrm>
          </p:contentPart>
        </mc:Choice>
        <mc:Fallback xmlns="">
          <p:pic>
            <p:nvPicPr>
              <p:cNvPr id="249" name="Inkt 248">
                <a:extLst>
                  <a:ext uri="{FF2B5EF4-FFF2-40B4-BE49-F238E27FC236}">
                    <a16:creationId xmlns:a16="http://schemas.microsoft.com/office/drawing/2014/main" id="{FC363D27-FBEA-8848-88D7-AFC7AF8AF6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96133" y="4511453"/>
                <a:ext cx="3884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0" name="Inkt 249">
                <a:extLst>
                  <a:ext uri="{FF2B5EF4-FFF2-40B4-BE49-F238E27FC236}">
                    <a16:creationId xmlns:a16="http://schemas.microsoft.com/office/drawing/2014/main" id="{C3451D48-A19D-9F48-B22F-1793D217C546}"/>
                  </a:ext>
                </a:extLst>
              </p14:cNvPr>
              <p14:cNvContentPartPr/>
              <p14:nvPr/>
            </p14:nvContentPartPr>
            <p14:xfrm>
              <a:off x="7296853" y="5164493"/>
              <a:ext cx="270360" cy="16200"/>
            </p14:xfrm>
          </p:contentPart>
        </mc:Choice>
        <mc:Fallback xmlns="">
          <p:pic>
            <p:nvPicPr>
              <p:cNvPr id="250" name="Inkt 249">
                <a:extLst>
                  <a:ext uri="{FF2B5EF4-FFF2-40B4-BE49-F238E27FC236}">
                    <a16:creationId xmlns:a16="http://schemas.microsoft.com/office/drawing/2014/main" id="{C3451D48-A19D-9F48-B22F-1793D217C5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43213" y="5056493"/>
                <a:ext cx="378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1" name="Inkt 250">
                <a:extLst>
                  <a:ext uri="{FF2B5EF4-FFF2-40B4-BE49-F238E27FC236}">
                    <a16:creationId xmlns:a16="http://schemas.microsoft.com/office/drawing/2014/main" id="{ABF7D52E-089A-E74D-8EE6-81FF735C32E2}"/>
                  </a:ext>
                </a:extLst>
              </p14:cNvPr>
              <p14:cNvContentPartPr/>
              <p14:nvPr/>
            </p14:nvContentPartPr>
            <p14:xfrm>
              <a:off x="7175173" y="5873693"/>
              <a:ext cx="307440" cy="26640"/>
            </p14:xfrm>
          </p:contentPart>
        </mc:Choice>
        <mc:Fallback xmlns="">
          <p:pic>
            <p:nvPicPr>
              <p:cNvPr id="251" name="Inkt 250">
                <a:extLst>
                  <a:ext uri="{FF2B5EF4-FFF2-40B4-BE49-F238E27FC236}">
                    <a16:creationId xmlns:a16="http://schemas.microsoft.com/office/drawing/2014/main" id="{ABF7D52E-089A-E74D-8EE6-81FF735C32E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21533" y="5765693"/>
                <a:ext cx="415080" cy="2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59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t 7">
                <a:extLst>
                  <a:ext uri="{FF2B5EF4-FFF2-40B4-BE49-F238E27FC236}">
                    <a16:creationId xmlns:a16="http://schemas.microsoft.com/office/drawing/2014/main" id="{9D1D56FD-10B9-1644-B700-8B0F7985806B}"/>
                  </a:ext>
                </a:extLst>
              </p14:cNvPr>
              <p14:cNvContentPartPr/>
              <p14:nvPr/>
            </p14:nvContentPartPr>
            <p14:xfrm>
              <a:off x="1285573" y="349493"/>
              <a:ext cx="1900440" cy="280440"/>
            </p14:xfrm>
          </p:contentPart>
        </mc:Choice>
        <mc:Fallback xmlns="">
          <p:pic>
            <p:nvPicPr>
              <p:cNvPr id="7" name="Inkt 7">
                <a:extLst>
                  <a:ext uri="{FF2B5EF4-FFF2-40B4-BE49-F238E27FC236}">
                    <a16:creationId xmlns:a16="http://schemas.microsoft.com/office/drawing/2014/main" id="{9D1D56FD-10B9-1644-B700-8B0F798580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4967" y="318854"/>
                <a:ext cx="1961652" cy="342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t 37">
                <a:extLst>
                  <a:ext uri="{FF2B5EF4-FFF2-40B4-BE49-F238E27FC236}">
                    <a16:creationId xmlns:a16="http://schemas.microsoft.com/office/drawing/2014/main" id="{30701677-5C2D-6F4F-A80E-8EB483BBC395}"/>
                  </a:ext>
                </a:extLst>
              </p14:cNvPr>
              <p14:cNvContentPartPr/>
              <p14:nvPr/>
            </p14:nvContentPartPr>
            <p14:xfrm>
              <a:off x="1211773" y="1005413"/>
              <a:ext cx="8572680" cy="592920"/>
            </p14:xfrm>
          </p:contentPart>
        </mc:Choice>
        <mc:Fallback xmlns="">
          <p:pic>
            <p:nvPicPr>
              <p:cNvPr id="37" name="Inkt 37">
                <a:extLst>
                  <a:ext uri="{FF2B5EF4-FFF2-40B4-BE49-F238E27FC236}">
                    <a16:creationId xmlns:a16="http://schemas.microsoft.com/office/drawing/2014/main" id="{30701677-5C2D-6F4F-A80E-8EB483BBC3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814" y="974453"/>
                <a:ext cx="8633877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t 41">
                <a:extLst>
                  <a:ext uri="{FF2B5EF4-FFF2-40B4-BE49-F238E27FC236}">
                    <a16:creationId xmlns:a16="http://schemas.microsoft.com/office/drawing/2014/main" id="{B0C394E3-B374-444F-AE32-7066F1B3D83E}"/>
                  </a:ext>
                </a:extLst>
              </p14:cNvPr>
              <p14:cNvContentPartPr/>
              <p14:nvPr/>
            </p14:nvContentPartPr>
            <p14:xfrm>
              <a:off x="3465733" y="2158853"/>
              <a:ext cx="423720" cy="217440"/>
            </p14:xfrm>
          </p:contentPart>
        </mc:Choice>
        <mc:Fallback xmlns="">
          <p:pic>
            <p:nvPicPr>
              <p:cNvPr id="41" name="Inkt 41">
                <a:extLst>
                  <a:ext uri="{FF2B5EF4-FFF2-40B4-BE49-F238E27FC236}">
                    <a16:creationId xmlns:a16="http://schemas.microsoft.com/office/drawing/2014/main" id="{B0C394E3-B374-444F-AE32-7066F1B3D8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5133" y="2128253"/>
                <a:ext cx="4849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4CB82775-66C3-1A49-B29A-AF0FE962176F}"/>
                  </a:ext>
                </a:extLst>
              </p14:cNvPr>
              <p14:cNvContentPartPr/>
              <p14:nvPr/>
            </p14:nvContentPartPr>
            <p14:xfrm>
              <a:off x="5878813" y="2328053"/>
              <a:ext cx="127440" cy="576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4CB82775-66C3-1A49-B29A-AF0FE96217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48213" y="2297453"/>
                <a:ext cx="188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t 49">
                <a:extLst>
                  <a:ext uri="{FF2B5EF4-FFF2-40B4-BE49-F238E27FC236}">
                    <a16:creationId xmlns:a16="http://schemas.microsoft.com/office/drawing/2014/main" id="{A43304F1-B2FC-4D4A-A166-868DCE6FA38A}"/>
                  </a:ext>
                </a:extLst>
              </p14:cNvPr>
              <p14:cNvContentPartPr/>
              <p14:nvPr/>
            </p14:nvContentPartPr>
            <p14:xfrm>
              <a:off x="4455373" y="2084693"/>
              <a:ext cx="1010880" cy="354960"/>
            </p14:xfrm>
          </p:contentPart>
        </mc:Choice>
        <mc:Fallback xmlns="">
          <p:pic>
            <p:nvPicPr>
              <p:cNvPr id="49" name="Inkt 49">
                <a:extLst>
                  <a:ext uri="{FF2B5EF4-FFF2-40B4-BE49-F238E27FC236}">
                    <a16:creationId xmlns:a16="http://schemas.microsoft.com/office/drawing/2014/main" id="{A43304F1-B2FC-4D4A-A166-868DCE6FA3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4784" y="2054093"/>
                <a:ext cx="1072058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t 55">
                <a:extLst>
                  <a:ext uri="{FF2B5EF4-FFF2-40B4-BE49-F238E27FC236}">
                    <a16:creationId xmlns:a16="http://schemas.microsoft.com/office/drawing/2014/main" id="{423C48D3-8BF3-B143-BFB1-43C58D1EE9D3}"/>
                  </a:ext>
                </a:extLst>
              </p14:cNvPr>
              <p14:cNvContentPartPr/>
              <p14:nvPr/>
            </p14:nvContentPartPr>
            <p14:xfrm>
              <a:off x="6370933" y="2259293"/>
              <a:ext cx="767520" cy="169920"/>
            </p14:xfrm>
          </p:contentPart>
        </mc:Choice>
        <mc:Fallback xmlns="">
          <p:pic>
            <p:nvPicPr>
              <p:cNvPr id="55" name="Inkt 55">
                <a:extLst>
                  <a:ext uri="{FF2B5EF4-FFF2-40B4-BE49-F238E27FC236}">
                    <a16:creationId xmlns:a16="http://schemas.microsoft.com/office/drawing/2014/main" id="{423C48D3-8BF3-B143-BFB1-43C58D1EE9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333" y="2228628"/>
                <a:ext cx="829080" cy="231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5BC6F37D-7838-9949-A598-69B35E663537}"/>
                  </a:ext>
                </a:extLst>
              </p14:cNvPr>
              <p14:cNvContentPartPr/>
              <p14:nvPr/>
            </p14:nvContentPartPr>
            <p14:xfrm>
              <a:off x="4233253" y="2523893"/>
              <a:ext cx="1259640" cy="13788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5BC6F37D-7838-9949-A598-69B35E6635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2653" y="2493293"/>
                <a:ext cx="13212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1" name="Inkt 61">
                <a:extLst>
                  <a:ext uri="{FF2B5EF4-FFF2-40B4-BE49-F238E27FC236}">
                    <a16:creationId xmlns:a16="http://schemas.microsoft.com/office/drawing/2014/main" id="{7CCE05DD-ED63-B849-B2F9-CA14A5828E33}"/>
                  </a:ext>
                </a:extLst>
              </p14:cNvPr>
              <p14:cNvContentPartPr/>
              <p14:nvPr/>
            </p14:nvContentPartPr>
            <p14:xfrm>
              <a:off x="3555733" y="2798933"/>
              <a:ext cx="1741320" cy="460800"/>
            </p14:xfrm>
          </p:contentPart>
        </mc:Choice>
        <mc:Fallback xmlns="">
          <p:pic>
            <p:nvPicPr>
              <p:cNvPr id="61" name="Inkt 61">
                <a:extLst>
                  <a:ext uri="{FF2B5EF4-FFF2-40B4-BE49-F238E27FC236}">
                    <a16:creationId xmlns:a16="http://schemas.microsoft.com/office/drawing/2014/main" id="{7CCE05DD-ED63-B849-B2F9-CA14A5828E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25133" y="2768333"/>
                <a:ext cx="180252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t 62">
                <a:extLst>
                  <a:ext uri="{FF2B5EF4-FFF2-40B4-BE49-F238E27FC236}">
                    <a16:creationId xmlns:a16="http://schemas.microsoft.com/office/drawing/2014/main" id="{32D656C2-0928-5348-8D37-8C1FAA79D243}"/>
                  </a:ext>
                </a:extLst>
              </p14:cNvPr>
              <p14:cNvContentPartPr/>
              <p14:nvPr/>
            </p14:nvContentPartPr>
            <p14:xfrm>
              <a:off x="6323413" y="2550533"/>
              <a:ext cx="968760" cy="190800"/>
            </p14:xfrm>
          </p:contentPart>
        </mc:Choice>
        <mc:Fallback xmlns="">
          <p:pic>
            <p:nvPicPr>
              <p:cNvPr id="63" name="Inkt 62">
                <a:extLst>
                  <a:ext uri="{FF2B5EF4-FFF2-40B4-BE49-F238E27FC236}">
                    <a16:creationId xmlns:a16="http://schemas.microsoft.com/office/drawing/2014/main" id="{32D656C2-0928-5348-8D37-8C1FAA79D2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92813" y="2519573"/>
                <a:ext cx="1029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4" name="Inkt 84">
                <a:extLst>
                  <a:ext uri="{FF2B5EF4-FFF2-40B4-BE49-F238E27FC236}">
                    <a16:creationId xmlns:a16="http://schemas.microsoft.com/office/drawing/2014/main" id="{C1A2E883-7B95-A94A-9307-F338BB93731B}"/>
                  </a:ext>
                </a:extLst>
              </p14:cNvPr>
              <p14:cNvContentPartPr/>
              <p14:nvPr/>
            </p14:nvContentPartPr>
            <p14:xfrm>
              <a:off x="6556333" y="2746373"/>
              <a:ext cx="3556080" cy="635400"/>
            </p14:xfrm>
          </p:contentPart>
        </mc:Choice>
        <mc:Fallback xmlns="">
          <p:pic>
            <p:nvPicPr>
              <p:cNvPr id="84" name="Inkt 84">
                <a:extLst>
                  <a:ext uri="{FF2B5EF4-FFF2-40B4-BE49-F238E27FC236}">
                    <a16:creationId xmlns:a16="http://schemas.microsoft.com/office/drawing/2014/main" id="{C1A2E883-7B95-A94A-9307-F338BB9373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25376" y="2715413"/>
                <a:ext cx="3617274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2" name="Inkt 104">
                <a:extLst>
                  <a:ext uri="{FF2B5EF4-FFF2-40B4-BE49-F238E27FC236}">
                    <a16:creationId xmlns:a16="http://schemas.microsoft.com/office/drawing/2014/main" id="{ED7EE7B4-EB7B-8C4F-A1B7-1BC42AB53FD3}"/>
                  </a:ext>
                </a:extLst>
              </p14:cNvPr>
              <p14:cNvContentPartPr/>
              <p14:nvPr/>
            </p14:nvContentPartPr>
            <p14:xfrm>
              <a:off x="4884133" y="3852293"/>
              <a:ext cx="1428840" cy="333720"/>
            </p14:xfrm>
          </p:contentPart>
        </mc:Choice>
        <mc:Fallback xmlns="">
          <p:pic>
            <p:nvPicPr>
              <p:cNvPr id="102" name="Inkt 104">
                <a:extLst>
                  <a:ext uri="{FF2B5EF4-FFF2-40B4-BE49-F238E27FC236}">
                    <a16:creationId xmlns:a16="http://schemas.microsoft.com/office/drawing/2014/main" id="{ED7EE7B4-EB7B-8C4F-A1B7-1BC42AB53FD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53181" y="3821333"/>
                <a:ext cx="1490025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3" name="Inkt 105">
                <a:extLst>
                  <a:ext uri="{FF2B5EF4-FFF2-40B4-BE49-F238E27FC236}">
                    <a16:creationId xmlns:a16="http://schemas.microsoft.com/office/drawing/2014/main" id="{06D5A3EF-CC8E-0440-81D1-F72F4AFECAB7}"/>
                  </a:ext>
                </a:extLst>
              </p14:cNvPr>
              <p14:cNvContentPartPr/>
              <p14:nvPr/>
            </p14:nvContentPartPr>
            <p14:xfrm>
              <a:off x="4160893" y="3815213"/>
              <a:ext cx="363600" cy="307080"/>
            </p14:xfrm>
          </p:contentPart>
        </mc:Choice>
        <mc:Fallback xmlns="">
          <p:pic>
            <p:nvPicPr>
              <p:cNvPr id="103" name="Inkt 105">
                <a:extLst>
                  <a:ext uri="{FF2B5EF4-FFF2-40B4-BE49-F238E27FC236}">
                    <a16:creationId xmlns:a16="http://schemas.microsoft.com/office/drawing/2014/main" id="{06D5A3EF-CC8E-0440-81D1-F72F4AFECAB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30293" y="3784649"/>
                <a:ext cx="425160" cy="368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5" name="Inkt 115">
                <a:extLst>
                  <a:ext uri="{FF2B5EF4-FFF2-40B4-BE49-F238E27FC236}">
                    <a16:creationId xmlns:a16="http://schemas.microsoft.com/office/drawing/2014/main" id="{5E89FDC3-4A6F-D942-8D05-742F2CA0A7E3}"/>
                  </a:ext>
                </a:extLst>
              </p14:cNvPr>
              <p14:cNvContentPartPr/>
              <p14:nvPr/>
            </p14:nvContentPartPr>
            <p14:xfrm>
              <a:off x="6672613" y="3858053"/>
              <a:ext cx="5138640" cy="422280"/>
            </p14:xfrm>
          </p:contentPart>
        </mc:Choice>
        <mc:Fallback xmlns="">
          <p:pic>
            <p:nvPicPr>
              <p:cNvPr id="115" name="Inkt 115">
                <a:extLst>
                  <a:ext uri="{FF2B5EF4-FFF2-40B4-BE49-F238E27FC236}">
                    <a16:creationId xmlns:a16="http://schemas.microsoft.com/office/drawing/2014/main" id="{5E89FDC3-4A6F-D942-8D05-742F2CA0A7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42013" y="3827479"/>
                <a:ext cx="5199840" cy="483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7" name="Inkt 116">
                <a:extLst>
                  <a:ext uri="{FF2B5EF4-FFF2-40B4-BE49-F238E27FC236}">
                    <a16:creationId xmlns:a16="http://schemas.microsoft.com/office/drawing/2014/main" id="{5988BB84-E7A0-0C42-B611-A934E1D0B328}"/>
                  </a:ext>
                </a:extLst>
              </p14:cNvPr>
              <p14:cNvContentPartPr/>
              <p14:nvPr/>
            </p14:nvContentPartPr>
            <p14:xfrm>
              <a:off x="5190853" y="4730693"/>
              <a:ext cx="693720" cy="137520"/>
            </p14:xfrm>
          </p:contentPart>
        </mc:Choice>
        <mc:Fallback xmlns="">
          <p:pic>
            <p:nvPicPr>
              <p:cNvPr id="117" name="Inkt 116">
                <a:extLst>
                  <a:ext uri="{FF2B5EF4-FFF2-40B4-BE49-F238E27FC236}">
                    <a16:creationId xmlns:a16="http://schemas.microsoft.com/office/drawing/2014/main" id="{5988BB84-E7A0-0C42-B611-A934E1D0B32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60253" y="4699733"/>
                <a:ext cx="7549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8" name="Inkt 117">
                <a:extLst>
                  <a:ext uri="{FF2B5EF4-FFF2-40B4-BE49-F238E27FC236}">
                    <a16:creationId xmlns:a16="http://schemas.microsoft.com/office/drawing/2014/main" id="{1F5563EB-A1C3-F244-90F9-E200502284FD}"/>
                  </a:ext>
                </a:extLst>
              </p14:cNvPr>
              <p14:cNvContentPartPr/>
              <p14:nvPr/>
            </p14:nvContentPartPr>
            <p14:xfrm>
              <a:off x="6228013" y="4725293"/>
              <a:ext cx="423000" cy="137880"/>
            </p14:xfrm>
          </p:contentPart>
        </mc:Choice>
        <mc:Fallback xmlns="">
          <p:pic>
            <p:nvPicPr>
              <p:cNvPr id="118" name="Inkt 117">
                <a:extLst>
                  <a:ext uri="{FF2B5EF4-FFF2-40B4-BE49-F238E27FC236}">
                    <a16:creationId xmlns:a16="http://schemas.microsoft.com/office/drawing/2014/main" id="{1F5563EB-A1C3-F244-90F9-E200502284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97413" y="4694693"/>
                <a:ext cx="4845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Inkt 118">
                <a:extLst>
                  <a:ext uri="{FF2B5EF4-FFF2-40B4-BE49-F238E27FC236}">
                    <a16:creationId xmlns:a16="http://schemas.microsoft.com/office/drawing/2014/main" id="{C781B027-3FDB-954B-96F4-5AF2548BDD87}"/>
                  </a:ext>
                </a:extLst>
              </p14:cNvPr>
              <p14:cNvContentPartPr/>
              <p14:nvPr/>
            </p14:nvContentPartPr>
            <p14:xfrm>
              <a:off x="6704293" y="4604333"/>
              <a:ext cx="1645920" cy="338400"/>
            </p14:xfrm>
          </p:contentPart>
        </mc:Choice>
        <mc:Fallback xmlns="">
          <p:pic>
            <p:nvPicPr>
              <p:cNvPr id="119" name="Inkt 118">
                <a:extLst>
                  <a:ext uri="{FF2B5EF4-FFF2-40B4-BE49-F238E27FC236}">
                    <a16:creationId xmlns:a16="http://schemas.microsoft.com/office/drawing/2014/main" id="{C781B027-3FDB-954B-96F4-5AF2548BDD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73693" y="4573373"/>
                <a:ext cx="170748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0" name="Inkt 119">
                <a:extLst>
                  <a:ext uri="{FF2B5EF4-FFF2-40B4-BE49-F238E27FC236}">
                    <a16:creationId xmlns:a16="http://schemas.microsoft.com/office/drawing/2014/main" id="{CF941E3E-BE5F-9B4F-80C9-E6D650DEAFA6}"/>
                  </a:ext>
                </a:extLst>
              </p14:cNvPr>
              <p14:cNvContentPartPr/>
              <p14:nvPr/>
            </p14:nvContentPartPr>
            <p14:xfrm>
              <a:off x="8604013" y="4719893"/>
              <a:ext cx="778320" cy="524160"/>
            </p14:xfrm>
          </p:contentPart>
        </mc:Choice>
        <mc:Fallback xmlns="">
          <p:pic>
            <p:nvPicPr>
              <p:cNvPr id="120" name="Inkt 119">
                <a:extLst>
                  <a:ext uri="{FF2B5EF4-FFF2-40B4-BE49-F238E27FC236}">
                    <a16:creationId xmlns:a16="http://schemas.microsoft.com/office/drawing/2014/main" id="{CF941E3E-BE5F-9B4F-80C9-E6D650DEAF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73413" y="4689293"/>
                <a:ext cx="8395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1" name="Inkt 120">
                <a:extLst>
                  <a:ext uri="{FF2B5EF4-FFF2-40B4-BE49-F238E27FC236}">
                    <a16:creationId xmlns:a16="http://schemas.microsoft.com/office/drawing/2014/main" id="{99DC02CE-EB7E-7C43-A44B-9D003974C09E}"/>
                  </a:ext>
                </a:extLst>
              </p14:cNvPr>
              <p14:cNvContentPartPr/>
              <p14:nvPr/>
            </p14:nvContentPartPr>
            <p14:xfrm>
              <a:off x="9477373" y="4846973"/>
              <a:ext cx="142560" cy="105480"/>
            </p14:xfrm>
          </p:contentPart>
        </mc:Choice>
        <mc:Fallback xmlns="">
          <p:pic>
            <p:nvPicPr>
              <p:cNvPr id="121" name="Inkt 120">
                <a:extLst>
                  <a:ext uri="{FF2B5EF4-FFF2-40B4-BE49-F238E27FC236}">
                    <a16:creationId xmlns:a16="http://schemas.microsoft.com/office/drawing/2014/main" id="{99DC02CE-EB7E-7C43-A44B-9D003974C0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46413" y="4816373"/>
                <a:ext cx="2041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" name="Inkt 121">
                <a:extLst>
                  <a:ext uri="{FF2B5EF4-FFF2-40B4-BE49-F238E27FC236}">
                    <a16:creationId xmlns:a16="http://schemas.microsoft.com/office/drawing/2014/main" id="{58F426D8-9E12-234B-95B8-5272082D9005}"/>
                  </a:ext>
                </a:extLst>
              </p14:cNvPr>
              <p14:cNvContentPartPr/>
              <p14:nvPr/>
            </p14:nvContentPartPr>
            <p14:xfrm>
              <a:off x="9477373" y="4841573"/>
              <a:ext cx="645840" cy="365040"/>
            </p14:xfrm>
          </p:contentPart>
        </mc:Choice>
        <mc:Fallback xmlns="">
          <p:pic>
            <p:nvPicPr>
              <p:cNvPr id="122" name="Inkt 121">
                <a:extLst>
                  <a:ext uri="{FF2B5EF4-FFF2-40B4-BE49-F238E27FC236}">
                    <a16:creationId xmlns:a16="http://schemas.microsoft.com/office/drawing/2014/main" id="{58F426D8-9E12-234B-95B8-5272082D900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46413" y="4810973"/>
                <a:ext cx="7074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t 122">
                <a:extLst>
                  <a:ext uri="{FF2B5EF4-FFF2-40B4-BE49-F238E27FC236}">
                    <a16:creationId xmlns:a16="http://schemas.microsoft.com/office/drawing/2014/main" id="{C5A2CEC7-403A-9A41-A935-09CE1B1C70A6}"/>
                  </a:ext>
                </a:extLst>
              </p14:cNvPr>
              <p14:cNvContentPartPr/>
              <p14:nvPr/>
            </p14:nvContentPartPr>
            <p14:xfrm>
              <a:off x="9461173" y="4661933"/>
              <a:ext cx="21600" cy="10800"/>
            </p14:xfrm>
          </p:contentPart>
        </mc:Choice>
        <mc:Fallback xmlns="">
          <p:pic>
            <p:nvPicPr>
              <p:cNvPr id="123" name="Inkt 122">
                <a:extLst>
                  <a:ext uri="{FF2B5EF4-FFF2-40B4-BE49-F238E27FC236}">
                    <a16:creationId xmlns:a16="http://schemas.microsoft.com/office/drawing/2014/main" id="{C5A2CEC7-403A-9A41-A935-09CE1B1C70A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30573" y="4630973"/>
                <a:ext cx="8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4" name="Inkt 123">
                <a:extLst>
                  <a:ext uri="{FF2B5EF4-FFF2-40B4-BE49-F238E27FC236}">
                    <a16:creationId xmlns:a16="http://schemas.microsoft.com/office/drawing/2014/main" id="{A8790231-556C-4F43-AB97-B165C30DF6FC}"/>
                  </a:ext>
                </a:extLst>
              </p14:cNvPr>
              <p14:cNvContentPartPr/>
              <p14:nvPr/>
            </p14:nvContentPartPr>
            <p14:xfrm>
              <a:off x="9381973" y="4624853"/>
              <a:ext cx="5760" cy="26640"/>
            </p14:xfrm>
          </p:contentPart>
        </mc:Choice>
        <mc:Fallback xmlns="">
          <p:pic>
            <p:nvPicPr>
              <p:cNvPr id="124" name="Inkt 123">
                <a:extLst>
                  <a:ext uri="{FF2B5EF4-FFF2-40B4-BE49-F238E27FC236}">
                    <a16:creationId xmlns:a16="http://schemas.microsoft.com/office/drawing/2014/main" id="{A8790231-556C-4F43-AB97-B165C30DF6F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1373" y="4593893"/>
                <a:ext cx="66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5" name="Inkt 124">
                <a:extLst>
                  <a:ext uri="{FF2B5EF4-FFF2-40B4-BE49-F238E27FC236}">
                    <a16:creationId xmlns:a16="http://schemas.microsoft.com/office/drawing/2014/main" id="{3BA6CA72-C49A-7F4D-9173-11CC531D4051}"/>
                  </a:ext>
                </a:extLst>
              </p14:cNvPr>
              <p14:cNvContentPartPr/>
              <p14:nvPr/>
            </p14:nvContentPartPr>
            <p14:xfrm>
              <a:off x="10240213" y="4799813"/>
              <a:ext cx="718920" cy="384840"/>
            </p14:xfrm>
          </p:contentPart>
        </mc:Choice>
        <mc:Fallback xmlns="">
          <p:pic>
            <p:nvPicPr>
              <p:cNvPr id="125" name="Inkt 124">
                <a:extLst>
                  <a:ext uri="{FF2B5EF4-FFF2-40B4-BE49-F238E27FC236}">
                    <a16:creationId xmlns:a16="http://schemas.microsoft.com/office/drawing/2014/main" id="{3BA6CA72-C49A-7F4D-9173-11CC531D405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09613" y="4769213"/>
                <a:ext cx="7801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6" name="Inkt 125">
                <a:extLst>
                  <a:ext uri="{FF2B5EF4-FFF2-40B4-BE49-F238E27FC236}">
                    <a16:creationId xmlns:a16="http://schemas.microsoft.com/office/drawing/2014/main" id="{EC92D6E7-1C27-A240-9388-284B72A0C236}"/>
                  </a:ext>
                </a:extLst>
              </p14:cNvPr>
              <p14:cNvContentPartPr/>
              <p14:nvPr/>
            </p14:nvContentPartPr>
            <p14:xfrm>
              <a:off x="5085360" y="5426848"/>
              <a:ext cx="194400" cy="318600"/>
            </p14:xfrm>
          </p:contentPart>
        </mc:Choice>
        <mc:Fallback xmlns="">
          <p:pic>
            <p:nvPicPr>
              <p:cNvPr id="126" name="Inkt 125">
                <a:extLst>
                  <a:ext uri="{FF2B5EF4-FFF2-40B4-BE49-F238E27FC236}">
                    <a16:creationId xmlns:a16="http://schemas.microsoft.com/office/drawing/2014/main" id="{EC92D6E7-1C27-A240-9388-284B72A0C23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54760" y="5396248"/>
                <a:ext cx="2556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7" name="Inkt 126">
                <a:extLst>
                  <a:ext uri="{FF2B5EF4-FFF2-40B4-BE49-F238E27FC236}">
                    <a16:creationId xmlns:a16="http://schemas.microsoft.com/office/drawing/2014/main" id="{26EB1695-9293-E64C-97CC-59F88C105615}"/>
                  </a:ext>
                </a:extLst>
              </p14:cNvPr>
              <p14:cNvContentPartPr/>
              <p14:nvPr/>
            </p14:nvContentPartPr>
            <p14:xfrm>
              <a:off x="5388840" y="5456728"/>
              <a:ext cx="178920" cy="99720"/>
            </p14:xfrm>
          </p:contentPart>
        </mc:Choice>
        <mc:Fallback xmlns="">
          <p:pic>
            <p:nvPicPr>
              <p:cNvPr id="127" name="Inkt 126">
                <a:extLst>
                  <a:ext uri="{FF2B5EF4-FFF2-40B4-BE49-F238E27FC236}">
                    <a16:creationId xmlns:a16="http://schemas.microsoft.com/office/drawing/2014/main" id="{26EB1695-9293-E64C-97CC-59F88C1056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57880" y="5426128"/>
                <a:ext cx="2401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8" name="Inkt 127">
                <a:extLst>
                  <a:ext uri="{FF2B5EF4-FFF2-40B4-BE49-F238E27FC236}">
                    <a16:creationId xmlns:a16="http://schemas.microsoft.com/office/drawing/2014/main" id="{465B68CD-DD4D-7749-9C44-DC9C60B1BF95}"/>
                  </a:ext>
                </a:extLst>
              </p14:cNvPr>
              <p14:cNvContentPartPr/>
              <p14:nvPr/>
            </p14:nvContentPartPr>
            <p14:xfrm>
              <a:off x="5557680" y="5456728"/>
              <a:ext cx="338400" cy="84960"/>
            </p14:xfrm>
          </p:contentPart>
        </mc:Choice>
        <mc:Fallback xmlns="">
          <p:pic>
            <p:nvPicPr>
              <p:cNvPr id="128" name="Inkt 127">
                <a:extLst>
                  <a:ext uri="{FF2B5EF4-FFF2-40B4-BE49-F238E27FC236}">
                    <a16:creationId xmlns:a16="http://schemas.microsoft.com/office/drawing/2014/main" id="{465B68CD-DD4D-7749-9C44-DC9C60B1BF9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27080" y="5426128"/>
                <a:ext cx="399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9" name="Inkt 128">
                <a:extLst>
                  <a:ext uri="{FF2B5EF4-FFF2-40B4-BE49-F238E27FC236}">
                    <a16:creationId xmlns:a16="http://schemas.microsoft.com/office/drawing/2014/main" id="{15F43FEE-68A1-4C45-854B-5659C2D52376}"/>
                  </a:ext>
                </a:extLst>
              </p14:cNvPr>
              <p14:cNvContentPartPr/>
              <p14:nvPr/>
            </p14:nvContentPartPr>
            <p14:xfrm>
              <a:off x="5890680" y="5466808"/>
              <a:ext cx="258840" cy="90000"/>
            </p14:xfrm>
          </p:contentPart>
        </mc:Choice>
        <mc:Fallback xmlns="">
          <p:pic>
            <p:nvPicPr>
              <p:cNvPr id="129" name="Inkt 128">
                <a:extLst>
                  <a:ext uri="{FF2B5EF4-FFF2-40B4-BE49-F238E27FC236}">
                    <a16:creationId xmlns:a16="http://schemas.microsoft.com/office/drawing/2014/main" id="{15F43FEE-68A1-4C45-854B-5659C2D523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60080" y="5436208"/>
                <a:ext cx="320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0" name="Inkt 129">
                <a:extLst>
                  <a:ext uri="{FF2B5EF4-FFF2-40B4-BE49-F238E27FC236}">
                    <a16:creationId xmlns:a16="http://schemas.microsoft.com/office/drawing/2014/main" id="{E32199CF-4203-5F4F-B418-3B1F396A12A2}"/>
                  </a:ext>
                </a:extLst>
              </p14:cNvPr>
              <p14:cNvContentPartPr/>
              <p14:nvPr/>
            </p14:nvContentPartPr>
            <p14:xfrm>
              <a:off x="6333120" y="5551408"/>
              <a:ext cx="5400" cy="10440"/>
            </p14:xfrm>
          </p:contentPart>
        </mc:Choice>
        <mc:Fallback xmlns="">
          <p:pic>
            <p:nvPicPr>
              <p:cNvPr id="130" name="Inkt 129">
                <a:extLst>
                  <a:ext uri="{FF2B5EF4-FFF2-40B4-BE49-F238E27FC236}">
                    <a16:creationId xmlns:a16="http://schemas.microsoft.com/office/drawing/2014/main" id="{E32199CF-4203-5F4F-B418-3B1F396A12A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02520" y="5520448"/>
                <a:ext cx="66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1" name="Inkt 130">
                <a:extLst>
                  <a:ext uri="{FF2B5EF4-FFF2-40B4-BE49-F238E27FC236}">
                    <a16:creationId xmlns:a16="http://schemas.microsoft.com/office/drawing/2014/main" id="{41CE4752-F232-744A-9A40-43EE9B841DAB}"/>
                  </a:ext>
                </a:extLst>
              </p14:cNvPr>
              <p14:cNvContentPartPr/>
              <p14:nvPr/>
            </p14:nvContentPartPr>
            <p14:xfrm>
              <a:off x="6357960" y="5123728"/>
              <a:ext cx="133920" cy="278640"/>
            </p14:xfrm>
          </p:contentPart>
        </mc:Choice>
        <mc:Fallback xmlns="">
          <p:pic>
            <p:nvPicPr>
              <p:cNvPr id="131" name="Inkt 130">
                <a:extLst>
                  <a:ext uri="{FF2B5EF4-FFF2-40B4-BE49-F238E27FC236}">
                    <a16:creationId xmlns:a16="http://schemas.microsoft.com/office/drawing/2014/main" id="{41CE4752-F232-744A-9A40-43EE9B841DA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27360" y="5093128"/>
                <a:ext cx="1954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2" name="Inkt 131">
                <a:extLst>
                  <a:ext uri="{FF2B5EF4-FFF2-40B4-BE49-F238E27FC236}">
                    <a16:creationId xmlns:a16="http://schemas.microsoft.com/office/drawing/2014/main" id="{49E3AA61-7D11-7147-BF92-D3D00D399A4B}"/>
                  </a:ext>
                </a:extLst>
              </p14:cNvPr>
              <p14:cNvContentPartPr/>
              <p14:nvPr/>
            </p14:nvContentPartPr>
            <p14:xfrm>
              <a:off x="5319000" y="5252968"/>
              <a:ext cx="10440" cy="10440"/>
            </p14:xfrm>
          </p:contentPart>
        </mc:Choice>
        <mc:Fallback xmlns="">
          <p:pic>
            <p:nvPicPr>
              <p:cNvPr id="132" name="Inkt 131">
                <a:extLst>
                  <a:ext uri="{FF2B5EF4-FFF2-40B4-BE49-F238E27FC236}">
                    <a16:creationId xmlns:a16="http://schemas.microsoft.com/office/drawing/2014/main" id="{49E3AA61-7D11-7147-BF92-D3D00D399A4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88400" y="5222368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3" name="Inkt 213">
                <a:extLst>
                  <a:ext uri="{FF2B5EF4-FFF2-40B4-BE49-F238E27FC236}">
                    <a16:creationId xmlns:a16="http://schemas.microsoft.com/office/drawing/2014/main" id="{78106783-769B-9C4C-B057-860EC831CB1E}"/>
                  </a:ext>
                </a:extLst>
              </p14:cNvPr>
              <p14:cNvContentPartPr/>
              <p14:nvPr/>
            </p14:nvContentPartPr>
            <p14:xfrm>
              <a:off x="4026600" y="5929048"/>
              <a:ext cx="7953853" cy="924480"/>
            </p14:xfrm>
          </p:contentPart>
        </mc:Choice>
        <mc:Fallback xmlns="">
          <p:pic>
            <p:nvPicPr>
              <p:cNvPr id="213" name="Inkt 213">
                <a:extLst>
                  <a:ext uri="{FF2B5EF4-FFF2-40B4-BE49-F238E27FC236}">
                    <a16:creationId xmlns:a16="http://schemas.microsoft.com/office/drawing/2014/main" id="{78106783-769B-9C4C-B057-860EC831CB1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96000" y="5898448"/>
                <a:ext cx="8015413" cy="9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10043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0</Words>
  <Application>Microsoft Office PowerPoint</Application>
  <PresentationFormat>Breedbeeld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38</vt:i4>
      </vt:variant>
    </vt:vector>
  </HeadingPairs>
  <TitlesOfParts>
    <vt:vector size="39" baseType="lpstr"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Iris Steenhout</dc:creator>
  <cp:lastModifiedBy>Iris STEENHOUT</cp:lastModifiedBy>
  <cp:revision>55</cp:revision>
  <dcterms:created xsi:type="dcterms:W3CDTF">2019-04-25T07:54:48Z</dcterms:created>
  <dcterms:modified xsi:type="dcterms:W3CDTF">2019-05-17T09:32:05Z</dcterms:modified>
</cp:coreProperties>
</file>